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79" r:id="rId2"/>
  </p:sldMasterIdLst>
  <p:notesMasterIdLst>
    <p:notesMasterId r:id="rId44"/>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0B1E5D-8E6F-4F3D-A19E-81869DD9BA87}">
  <a:tblStyle styleId="{430B1E5D-8E6F-4F3D-A19E-81869DD9BA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c30849765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c3084976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c901f387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8c901f387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8c901f3876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8c901f387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8c901f3876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8c901f3876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c901f3876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c901f3876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8c901f3876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8c901f3876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8c901f3876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8c901f3876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8f583f22f3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8f583f22f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8c901f3876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8c901f3876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8c901f3876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8c901f3876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8c901f3876_0_1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8c901f3876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c3084976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c308497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8c901f3876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8c901f3876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8c901f3876_0_1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8c901f3876_0_1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8c901f3876_0_1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8c901f3876_0_1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8c901f3876_0_1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8c901f3876_0_1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8c901f3876_0_1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8c901f3876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8c901f3876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8c901f3876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8c901f3876_0_2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8c901f3876_0_2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8c901f3876_0_9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3" name="Google Shape;1413;g8c901f3876_0_9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8c901f3876_0_9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8c901f3876_0_9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g8c901f3876_0_10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2" name="Google Shape;1792;g8c901f3876_0_10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c901f387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8c901f387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7"/>
        <p:cNvGrpSpPr/>
        <p:nvPr/>
      </p:nvGrpSpPr>
      <p:grpSpPr>
        <a:xfrm>
          <a:off x="0" y="0"/>
          <a:ext cx="0" cy="0"/>
          <a:chOff x="0" y="0"/>
          <a:chExt cx="0" cy="0"/>
        </a:xfrm>
      </p:grpSpPr>
      <p:sp>
        <p:nvSpPr>
          <p:cNvPr id="4578" name="Google Shape;4578;g8c901f3876_0_128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9" name="Google Shape;4579;g8c901f3876_0_1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6"/>
        <p:cNvGrpSpPr/>
        <p:nvPr/>
      </p:nvGrpSpPr>
      <p:grpSpPr>
        <a:xfrm>
          <a:off x="0" y="0"/>
          <a:ext cx="0" cy="0"/>
          <a:chOff x="0" y="0"/>
          <a:chExt cx="0" cy="0"/>
        </a:xfrm>
      </p:grpSpPr>
      <p:sp>
        <p:nvSpPr>
          <p:cNvPr id="4997" name="Google Shape;4997;g8c901f3876_0_13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8" name="Google Shape;4998;g8c901f3876_0_13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6"/>
        <p:cNvGrpSpPr/>
        <p:nvPr/>
      </p:nvGrpSpPr>
      <p:grpSpPr>
        <a:xfrm>
          <a:off x="0" y="0"/>
          <a:ext cx="0" cy="0"/>
          <a:chOff x="0" y="0"/>
          <a:chExt cx="0" cy="0"/>
        </a:xfrm>
      </p:grpSpPr>
      <p:sp>
        <p:nvSpPr>
          <p:cNvPr id="5167" name="Google Shape;5167;g8c901f3876_0_13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8" name="Google Shape;5168;g8c901f3876_0_13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1"/>
        <p:cNvGrpSpPr/>
        <p:nvPr/>
      </p:nvGrpSpPr>
      <p:grpSpPr>
        <a:xfrm>
          <a:off x="0" y="0"/>
          <a:ext cx="0" cy="0"/>
          <a:chOff x="0" y="0"/>
          <a:chExt cx="0" cy="0"/>
        </a:xfrm>
      </p:grpSpPr>
      <p:sp>
        <p:nvSpPr>
          <p:cNvPr id="5572" name="Google Shape;5572;g8c901f3876_0_138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3" name="Google Shape;5573;g8c901f3876_0_13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1"/>
        <p:cNvGrpSpPr/>
        <p:nvPr/>
      </p:nvGrpSpPr>
      <p:grpSpPr>
        <a:xfrm>
          <a:off x="0" y="0"/>
          <a:ext cx="0" cy="0"/>
          <a:chOff x="0" y="0"/>
          <a:chExt cx="0" cy="0"/>
        </a:xfrm>
      </p:grpSpPr>
      <p:sp>
        <p:nvSpPr>
          <p:cNvPr id="5952" name="Google Shape;5952;g8c901f3876_0_14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3" name="Google Shape;5953;g8c901f3876_0_14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5"/>
        <p:cNvGrpSpPr/>
        <p:nvPr/>
      </p:nvGrpSpPr>
      <p:grpSpPr>
        <a:xfrm>
          <a:off x="0" y="0"/>
          <a:ext cx="0" cy="0"/>
          <a:chOff x="0" y="0"/>
          <a:chExt cx="0" cy="0"/>
        </a:xfrm>
      </p:grpSpPr>
      <p:sp>
        <p:nvSpPr>
          <p:cNvPr id="6366" name="Google Shape;6366;g8c901f3876_0_14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7" name="Google Shape;6367;g8c901f3876_0_14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6"/>
        <p:cNvGrpSpPr/>
        <p:nvPr/>
      </p:nvGrpSpPr>
      <p:grpSpPr>
        <a:xfrm>
          <a:off x="0" y="0"/>
          <a:ext cx="0" cy="0"/>
          <a:chOff x="0" y="0"/>
          <a:chExt cx="0" cy="0"/>
        </a:xfrm>
      </p:grpSpPr>
      <p:sp>
        <p:nvSpPr>
          <p:cNvPr id="6727" name="Google Shape;6727;g8c901f3876_0_14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8" name="Google Shape;6728;g8c901f3876_0_14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6"/>
        <p:cNvGrpSpPr/>
        <p:nvPr/>
      </p:nvGrpSpPr>
      <p:grpSpPr>
        <a:xfrm>
          <a:off x="0" y="0"/>
          <a:ext cx="0" cy="0"/>
          <a:chOff x="0" y="0"/>
          <a:chExt cx="0" cy="0"/>
        </a:xfrm>
      </p:grpSpPr>
      <p:sp>
        <p:nvSpPr>
          <p:cNvPr id="7237" name="Google Shape;7237;g8c901f3876_0_15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8" name="Google Shape;7238;g8c901f3876_0_15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6"/>
        <p:cNvGrpSpPr/>
        <p:nvPr/>
      </p:nvGrpSpPr>
      <p:grpSpPr>
        <a:xfrm>
          <a:off x="0" y="0"/>
          <a:ext cx="0" cy="0"/>
          <a:chOff x="0" y="0"/>
          <a:chExt cx="0" cy="0"/>
        </a:xfrm>
      </p:grpSpPr>
      <p:sp>
        <p:nvSpPr>
          <p:cNvPr id="7857" name="Google Shape;7857;g8c901f3876_0_16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8" name="Google Shape;7858;g8c901f3876_0_16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0"/>
        <p:cNvGrpSpPr/>
        <p:nvPr/>
      </p:nvGrpSpPr>
      <p:grpSpPr>
        <a:xfrm>
          <a:off x="0" y="0"/>
          <a:ext cx="0" cy="0"/>
          <a:chOff x="0" y="0"/>
          <a:chExt cx="0" cy="0"/>
        </a:xfrm>
      </p:grpSpPr>
      <p:sp>
        <p:nvSpPr>
          <p:cNvPr id="8451" name="Google Shape;8451;g8c901f3876_0_167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2" name="Google Shape;8452;g8c901f3876_0_16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8c847b2e0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8c847b2e0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1"/>
        <p:cNvGrpSpPr/>
        <p:nvPr/>
      </p:nvGrpSpPr>
      <p:grpSpPr>
        <a:xfrm>
          <a:off x="0" y="0"/>
          <a:ext cx="0" cy="0"/>
          <a:chOff x="0" y="0"/>
          <a:chExt cx="0" cy="0"/>
        </a:xfrm>
      </p:grpSpPr>
      <p:sp>
        <p:nvSpPr>
          <p:cNvPr id="8772" name="Google Shape;8772;g8c901f3876_0_170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3" name="Google Shape;8773;g8c901f3876_0_17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8"/>
        <p:cNvGrpSpPr/>
        <p:nvPr/>
      </p:nvGrpSpPr>
      <p:grpSpPr>
        <a:xfrm>
          <a:off x="0" y="0"/>
          <a:ext cx="0" cy="0"/>
          <a:chOff x="0" y="0"/>
          <a:chExt cx="0" cy="0"/>
        </a:xfrm>
      </p:grpSpPr>
      <p:sp>
        <p:nvSpPr>
          <p:cNvPr id="9829" name="Google Shape;9829;g5ee62ca137_2_9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0" name="Google Shape;9830;g5ee62ca137_2_9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64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8c30849765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8c30849765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8c30849765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8c30849765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c30849765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c30849765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c30849765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c30849765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8c901f3876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8c901f3876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181550" y="9474"/>
            <a:ext cx="7047994" cy="514347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357400" y="934349"/>
            <a:ext cx="4429200" cy="19227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200"/>
              <a:buFont typeface="Black Han Sans"/>
              <a:buNone/>
              <a:defRPr sz="6400">
                <a:solidFill>
                  <a:srgbClr val="FFFFFF"/>
                </a:solidFill>
                <a:latin typeface="Fredoka One"/>
                <a:ea typeface="Fredoka One"/>
                <a:cs typeface="Fredoka One"/>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52688" y="3498075"/>
            <a:ext cx="5838600" cy="49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Font typeface="Comfortaa Regular"/>
              <a:buNone/>
              <a:defRPr sz="1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rot="-822785">
            <a:off x="501646" y="1235392"/>
            <a:ext cx="986748" cy="979526"/>
            <a:chOff x="1193082" y="841697"/>
            <a:chExt cx="1170763" cy="1162329"/>
          </a:xfrm>
        </p:grpSpPr>
        <p:sp>
          <p:nvSpPr>
            <p:cNvPr id="13" name="Google Shape;13;p2"/>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41061" y="2221029"/>
            <a:ext cx="732039" cy="701437"/>
            <a:chOff x="7039475" y="481968"/>
            <a:chExt cx="476805" cy="456783"/>
          </a:xfrm>
        </p:grpSpPr>
        <p:sp>
          <p:nvSpPr>
            <p:cNvPr id="17" name="Google Shape;17;p2"/>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822915">
            <a:off x="1187007" y="550235"/>
            <a:ext cx="438181" cy="454907"/>
            <a:chOff x="614950" y="1682850"/>
            <a:chExt cx="438175" cy="454900"/>
          </a:xfrm>
        </p:grpSpPr>
        <p:sp>
          <p:nvSpPr>
            <p:cNvPr id="23" name="Google Shape;23;p2"/>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rot="546724">
            <a:off x="219112" y="196368"/>
            <a:ext cx="656845" cy="687258"/>
            <a:chOff x="1761950" y="1669000"/>
            <a:chExt cx="482700" cy="529100"/>
          </a:xfrm>
        </p:grpSpPr>
        <p:sp>
          <p:nvSpPr>
            <p:cNvPr id="27" name="Google Shape;27;p2"/>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48546">
            <a:off x="1619898" y="3992037"/>
            <a:ext cx="669524" cy="727617"/>
            <a:chOff x="1761950" y="1669000"/>
            <a:chExt cx="482700" cy="529100"/>
          </a:xfrm>
        </p:grpSpPr>
        <p:sp>
          <p:nvSpPr>
            <p:cNvPr id="31" name="Google Shape;31;p2"/>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rot="-822750">
            <a:off x="515907" y="4403414"/>
            <a:ext cx="408183" cy="349991"/>
            <a:chOff x="2321700" y="1787550"/>
            <a:chExt cx="450675" cy="386425"/>
          </a:xfrm>
        </p:grpSpPr>
        <p:sp>
          <p:nvSpPr>
            <p:cNvPr id="35" name="Google Shape;35;p2"/>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822915">
            <a:off x="486898" y="3016329"/>
            <a:ext cx="1016239" cy="1014109"/>
            <a:chOff x="345025" y="221948"/>
            <a:chExt cx="1016224" cy="1014094"/>
          </a:xfrm>
        </p:grpSpPr>
        <p:sp>
          <p:nvSpPr>
            <p:cNvPr id="39" name="Google Shape;39;p2"/>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a:off x="1139325" y="25077"/>
            <a:ext cx="280152" cy="258246"/>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938657">
            <a:off x="8146029" y="265411"/>
            <a:ext cx="259678" cy="245732"/>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938657">
            <a:off x="8364240" y="503658"/>
            <a:ext cx="244370" cy="156769"/>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rot="-1313014">
            <a:off x="2548815" y="4481240"/>
            <a:ext cx="417958" cy="427891"/>
            <a:chOff x="2797650" y="3803725"/>
            <a:chExt cx="787175" cy="819250"/>
          </a:xfrm>
        </p:grpSpPr>
        <p:sp>
          <p:nvSpPr>
            <p:cNvPr id="46" name="Google Shape;46;p2"/>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7925529">
            <a:off x="253009" y="3613320"/>
            <a:ext cx="259678" cy="24573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7925529">
            <a:off x="1351496" y="4748684"/>
            <a:ext cx="244370" cy="156769"/>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2390256">
            <a:off x="3252091" y="4128624"/>
            <a:ext cx="341244" cy="354176"/>
            <a:chOff x="614950" y="1682850"/>
            <a:chExt cx="438175" cy="454900"/>
          </a:xfrm>
        </p:grpSpPr>
        <p:sp>
          <p:nvSpPr>
            <p:cNvPr id="53" name="Google Shape;53;p2"/>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rot="7925529">
            <a:off x="6478559" y="4606845"/>
            <a:ext cx="259678" cy="24573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212"/>
        <p:cNvGrpSpPr/>
        <p:nvPr/>
      </p:nvGrpSpPr>
      <p:grpSpPr>
        <a:xfrm>
          <a:off x="0" y="0"/>
          <a:ext cx="0" cy="0"/>
          <a:chOff x="0" y="0"/>
          <a:chExt cx="0" cy="0"/>
        </a:xfrm>
      </p:grpSpPr>
      <p:sp>
        <p:nvSpPr>
          <p:cNvPr id="213" name="Google Shape;213;p11"/>
          <p:cNvSpPr/>
          <p:nvPr/>
        </p:nvSpPr>
        <p:spPr>
          <a:xfrm>
            <a:off x="6411175" y="2167751"/>
            <a:ext cx="3821326" cy="307794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txBox="1">
            <a:spLocks noGrp="1"/>
          </p:cNvSpPr>
          <p:nvPr>
            <p:ph type="body" idx="1"/>
          </p:nvPr>
        </p:nvSpPr>
        <p:spPr>
          <a:xfrm>
            <a:off x="4572000" y="2409825"/>
            <a:ext cx="3851700" cy="21936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dk2"/>
              </a:buClr>
              <a:buSzPts val="3800"/>
              <a:buFont typeface="Fredoka One"/>
              <a:buNone/>
              <a:defRPr sz="3800">
                <a:solidFill>
                  <a:schemeClr val="dk2"/>
                </a:solidFill>
                <a:latin typeface="Fredoka One"/>
                <a:ea typeface="Fredoka One"/>
                <a:cs typeface="Fredoka One"/>
                <a:sym typeface="Fredoka One"/>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5"/>
        <p:cNvGrpSpPr/>
        <p:nvPr/>
      </p:nvGrpSpPr>
      <p:grpSpPr>
        <a:xfrm>
          <a:off x="0" y="0"/>
          <a:ext cx="0" cy="0"/>
          <a:chOff x="0" y="0"/>
          <a:chExt cx="0" cy="0"/>
        </a:xfrm>
      </p:grpSpPr>
      <p:sp>
        <p:nvSpPr>
          <p:cNvPr id="216" name="Google Shape;216;p12"/>
          <p:cNvSpPr/>
          <p:nvPr/>
        </p:nvSpPr>
        <p:spPr>
          <a:xfrm flipH="1">
            <a:off x="4619634" y="1581200"/>
            <a:ext cx="4570930" cy="356235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2"/>
          <p:cNvSpPr txBox="1">
            <a:spLocks noGrp="1"/>
          </p:cNvSpPr>
          <p:nvPr>
            <p:ph type="title" hasCustomPrompt="1"/>
          </p:nvPr>
        </p:nvSpPr>
        <p:spPr>
          <a:xfrm>
            <a:off x="1804950" y="1828813"/>
            <a:ext cx="5534100" cy="1250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9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18" name="Google Shape;218;p12"/>
          <p:cNvSpPr txBox="1">
            <a:spLocks noGrp="1"/>
          </p:cNvSpPr>
          <p:nvPr>
            <p:ph type="body" idx="1"/>
          </p:nvPr>
        </p:nvSpPr>
        <p:spPr>
          <a:xfrm>
            <a:off x="1804950" y="2904588"/>
            <a:ext cx="5534100" cy="410100"/>
          </a:xfrm>
          <a:prstGeom prst="rect">
            <a:avLst/>
          </a:prstGeom>
        </p:spPr>
        <p:txBody>
          <a:bodyPr spcFirstLastPara="1" wrap="square" lIns="91425" tIns="91425" rIns="91425" bIns="91425" anchor="t" anchorCtr="0">
            <a:noAutofit/>
          </a:bodyPr>
          <a:lstStyle>
            <a:lvl1pPr marL="457200" lvl="0" indent="-323850" algn="ctr">
              <a:spcBef>
                <a:spcPts val="0"/>
              </a:spcBef>
              <a:spcAft>
                <a:spcPts val="0"/>
              </a:spcAft>
              <a:buSzPts val="1500"/>
              <a:buChar char="●"/>
              <a:defRPr/>
            </a:lvl1pPr>
            <a:lvl2pPr marL="914400" lvl="1" indent="-323850" algn="ctr">
              <a:spcBef>
                <a:spcPts val="1600"/>
              </a:spcBef>
              <a:spcAft>
                <a:spcPts val="0"/>
              </a:spcAft>
              <a:buSzPts val="1500"/>
              <a:buChar char="○"/>
              <a:defRPr/>
            </a:lvl2pPr>
            <a:lvl3pPr marL="1371600" lvl="2" indent="-323850" algn="ctr">
              <a:spcBef>
                <a:spcPts val="1600"/>
              </a:spcBef>
              <a:spcAft>
                <a:spcPts val="0"/>
              </a:spcAft>
              <a:buSzPts val="1500"/>
              <a:buChar char="■"/>
              <a:defRPr/>
            </a:lvl3pPr>
            <a:lvl4pPr marL="1828800" lvl="3" indent="-323850" algn="ctr">
              <a:spcBef>
                <a:spcPts val="1600"/>
              </a:spcBef>
              <a:spcAft>
                <a:spcPts val="0"/>
              </a:spcAft>
              <a:buSzPts val="1500"/>
              <a:buChar char="●"/>
              <a:defRPr/>
            </a:lvl4pPr>
            <a:lvl5pPr marL="2286000" lvl="4" indent="-323850" algn="ctr">
              <a:spcBef>
                <a:spcPts val="1600"/>
              </a:spcBef>
              <a:spcAft>
                <a:spcPts val="0"/>
              </a:spcAft>
              <a:buSzPts val="1500"/>
              <a:buChar char="○"/>
              <a:defRPr/>
            </a:lvl5pPr>
            <a:lvl6pPr marL="2743200" lvl="5" indent="-323850" algn="ctr">
              <a:spcBef>
                <a:spcPts val="1600"/>
              </a:spcBef>
              <a:spcAft>
                <a:spcPts val="0"/>
              </a:spcAft>
              <a:buSzPts val="15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219" name="Google Shape;219;p12"/>
          <p:cNvSpPr/>
          <p:nvPr/>
        </p:nvSpPr>
        <p:spPr>
          <a:xfrm rot="10800000" flipH="1">
            <a:off x="-28583" y="-9520"/>
            <a:ext cx="2028867" cy="1581195"/>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12"/>
          <p:cNvGrpSpPr/>
          <p:nvPr/>
        </p:nvGrpSpPr>
        <p:grpSpPr>
          <a:xfrm rot="10800000" flipH="1">
            <a:off x="8329451" y="4558193"/>
            <a:ext cx="702594" cy="819585"/>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2"/>
          <p:cNvGrpSpPr/>
          <p:nvPr/>
        </p:nvGrpSpPr>
        <p:grpSpPr>
          <a:xfrm rot="6385603">
            <a:off x="7443254" y="4534876"/>
            <a:ext cx="351234" cy="330941"/>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2"/>
          <p:cNvGrpSpPr/>
          <p:nvPr/>
        </p:nvGrpSpPr>
        <p:grpSpPr>
          <a:xfrm rot="-8454469">
            <a:off x="1166509" y="-377918"/>
            <a:ext cx="803244" cy="802071"/>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12"/>
          <p:cNvGrpSpPr/>
          <p:nvPr/>
        </p:nvGrpSpPr>
        <p:grpSpPr>
          <a:xfrm rot="-1636644">
            <a:off x="724181" y="282020"/>
            <a:ext cx="595651" cy="619974"/>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12"/>
          <p:cNvGrpSpPr/>
          <p:nvPr/>
        </p:nvGrpSpPr>
        <p:grpSpPr>
          <a:xfrm>
            <a:off x="8054455" y="3835956"/>
            <a:ext cx="436925" cy="514062"/>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2"/>
          <p:cNvGrpSpPr/>
          <p:nvPr/>
        </p:nvGrpSpPr>
        <p:grpSpPr>
          <a:xfrm>
            <a:off x="224337" y="133282"/>
            <a:ext cx="390890" cy="387609"/>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243"/>
        <p:cNvGrpSpPr/>
        <p:nvPr/>
      </p:nvGrpSpPr>
      <p:grpSpPr>
        <a:xfrm>
          <a:off x="0" y="0"/>
          <a:ext cx="0" cy="0"/>
          <a:chOff x="0" y="0"/>
          <a:chExt cx="0" cy="0"/>
        </a:xfrm>
      </p:grpSpPr>
      <p:sp>
        <p:nvSpPr>
          <p:cNvPr id="244" name="Google Shape;244;p14"/>
          <p:cNvSpPr/>
          <p:nvPr/>
        </p:nvSpPr>
        <p:spPr>
          <a:xfrm>
            <a:off x="-66675" y="-25"/>
            <a:ext cx="3856688" cy="5206524"/>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2263275" y="3115751"/>
            <a:ext cx="176590" cy="162787"/>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rot="6532479">
            <a:off x="8438434" y="4494363"/>
            <a:ext cx="259677" cy="24573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rot="-9224351">
            <a:off x="8657264" y="4331424"/>
            <a:ext cx="184881" cy="174952"/>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txBox="1">
            <a:spLocks noGrp="1"/>
          </p:cNvSpPr>
          <p:nvPr>
            <p:ph type="title" hasCustomPrompt="1"/>
          </p:nvPr>
        </p:nvSpPr>
        <p:spPr>
          <a:xfrm>
            <a:off x="2760600" y="1426465"/>
            <a:ext cx="855900" cy="63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9" name="Google Shape;249;p14"/>
          <p:cNvSpPr txBox="1">
            <a:spLocks noGrp="1"/>
          </p:cNvSpPr>
          <p:nvPr>
            <p:ph type="title" idx="2"/>
          </p:nvPr>
        </p:nvSpPr>
        <p:spPr>
          <a:xfrm>
            <a:off x="2760600" y="2175052"/>
            <a:ext cx="2476500" cy="4953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Comfortaa"/>
              <a:buNone/>
              <a:defRPr sz="1400">
                <a:solidFill>
                  <a:schemeClr val="accent4"/>
                </a:solidFill>
                <a:latin typeface="Comfortaa"/>
                <a:ea typeface="Comfortaa"/>
                <a:cs typeface="Comfortaa"/>
                <a:sym typeface="Comfortaa"/>
              </a:defRPr>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
        <p:nvSpPr>
          <p:cNvPr id="250" name="Google Shape;250;p14"/>
          <p:cNvSpPr txBox="1">
            <a:spLocks noGrp="1"/>
          </p:cNvSpPr>
          <p:nvPr>
            <p:ph type="subTitle" idx="1"/>
          </p:nvPr>
        </p:nvSpPr>
        <p:spPr>
          <a:xfrm>
            <a:off x="2760600" y="1806764"/>
            <a:ext cx="2476500" cy="495300"/>
          </a:xfrm>
          <a:prstGeom prst="rect">
            <a:avLst/>
          </a:prstGeom>
        </p:spPr>
        <p:txBody>
          <a:bodyPr spcFirstLastPara="1" wrap="square" lIns="91425" tIns="91425" rIns="91425" bIns="91425" anchor="t" anchorCtr="0">
            <a:noAutofit/>
          </a:bodyPr>
          <a:lstStyle>
            <a:lvl1pPr lvl="0">
              <a:spcBef>
                <a:spcPts val="0"/>
              </a:spcBef>
              <a:spcAft>
                <a:spcPts val="0"/>
              </a:spcAft>
              <a:buSzPts val="1500"/>
              <a:buFont typeface="Holtwood One SC"/>
              <a:buNone/>
              <a:defRPr sz="2200">
                <a:solidFill>
                  <a:schemeClr val="accent1"/>
                </a:solidFill>
                <a:latin typeface="Fredoka One"/>
                <a:ea typeface="Fredoka One"/>
                <a:cs typeface="Fredoka One"/>
                <a:sym typeface="Fredoka One"/>
              </a:defRPr>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51" name="Google Shape;251;p14"/>
          <p:cNvSpPr txBox="1">
            <a:spLocks noGrp="1"/>
          </p:cNvSpPr>
          <p:nvPr>
            <p:ph type="title" idx="3" hasCustomPrompt="1"/>
          </p:nvPr>
        </p:nvSpPr>
        <p:spPr>
          <a:xfrm>
            <a:off x="2760588" y="3124375"/>
            <a:ext cx="968100" cy="726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8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2" name="Google Shape;252;p14"/>
          <p:cNvSpPr txBox="1">
            <a:spLocks noGrp="1"/>
          </p:cNvSpPr>
          <p:nvPr>
            <p:ph type="title" idx="4"/>
          </p:nvPr>
        </p:nvSpPr>
        <p:spPr>
          <a:xfrm>
            <a:off x="2760600" y="3956880"/>
            <a:ext cx="2476500" cy="4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Comfortaa"/>
              <a:buNone/>
              <a:defRPr sz="1400">
                <a:solidFill>
                  <a:schemeClr val="accent4"/>
                </a:solidFill>
                <a:latin typeface="Comfortaa"/>
                <a:ea typeface="Comfortaa"/>
                <a:cs typeface="Comfortaa"/>
                <a:sym typeface="Comfortaa"/>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53" name="Google Shape;253;p14"/>
          <p:cNvSpPr txBox="1">
            <a:spLocks noGrp="1"/>
          </p:cNvSpPr>
          <p:nvPr>
            <p:ph type="subTitle" idx="5"/>
          </p:nvPr>
        </p:nvSpPr>
        <p:spPr>
          <a:xfrm>
            <a:off x="2760600" y="3600186"/>
            <a:ext cx="2476500" cy="495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54" name="Google Shape;254;p14"/>
          <p:cNvSpPr txBox="1">
            <a:spLocks noGrp="1"/>
          </p:cNvSpPr>
          <p:nvPr>
            <p:ph type="title" idx="6" hasCustomPrompt="1"/>
          </p:nvPr>
        </p:nvSpPr>
        <p:spPr>
          <a:xfrm>
            <a:off x="5856257" y="1426453"/>
            <a:ext cx="968100" cy="63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8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5" name="Google Shape;255;p14"/>
          <p:cNvSpPr txBox="1">
            <a:spLocks noGrp="1"/>
          </p:cNvSpPr>
          <p:nvPr>
            <p:ph type="title" idx="7"/>
          </p:nvPr>
        </p:nvSpPr>
        <p:spPr>
          <a:xfrm>
            <a:off x="5856257" y="2173164"/>
            <a:ext cx="2562300" cy="63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Comfortaa"/>
              <a:buNone/>
              <a:defRPr sz="1400">
                <a:solidFill>
                  <a:schemeClr val="accent4"/>
                </a:solidFill>
                <a:latin typeface="Comfortaa"/>
                <a:ea typeface="Comfortaa"/>
                <a:cs typeface="Comfortaa"/>
                <a:sym typeface="Comfortaa"/>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56" name="Google Shape;256;p14"/>
          <p:cNvSpPr txBox="1">
            <a:spLocks noGrp="1"/>
          </p:cNvSpPr>
          <p:nvPr>
            <p:ph type="subTitle" idx="8"/>
          </p:nvPr>
        </p:nvSpPr>
        <p:spPr>
          <a:xfrm>
            <a:off x="5856257" y="1806739"/>
            <a:ext cx="2562300" cy="495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57" name="Google Shape;257;p14"/>
          <p:cNvSpPr txBox="1">
            <a:spLocks noGrp="1"/>
          </p:cNvSpPr>
          <p:nvPr>
            <p:ph type="title" idx="9" hasCustomPrompt="1"/>
          </p:nvPr>
        </p:nvSpPr>
        <p:spPr>
          <a:xfrm>
            <a:off x="5856257" y="3275255"/>
            <a:ext cx="968100" cy="575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8" name="Google Shape;258;p14"/>
          <p:cNvSpPr txBox="1">
            <a:spLocks noGrp="1"/>
          </p:cNvSpPr>
          <p:nvPr>
            <p:ph type="title" idx="13"/>
          </p:nvPr>
        </p:nvSpPr>
        <p:spPr>
          <a:xfrm>
            <a:off x="5856257" y="3960493"/>
            <a:ext cx="2476500" cy="52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Comfortaa"/>
              <a:buNone/>
              <a:defRPr sz="1400">
                <a:solidFill>
                  <a:schemeClr val="accent4"/>
                </a:solidFill>
                <a:latin typeface="Comfortaa"/>
                <a:ea typeface="Comfortaa"/>
                <a:cs typeface="Comfortaa"/>
                <a:sym typeface="Comfortaa"/>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59" name="Google Shape;259;p14"/>
          <p:cNvSpPr txBox="1">
            <a:spLocks noGrp="1"/>
          </p:cNvSpPr>
          <p:nvPr>
            <p:ph type="subTitle" idx="14"/>
          </p:nvPr>
        </p:nvSpPr>
        <p:spPr>
          <a:xfrm>
            <a:off x="5856257" y="3603986"/>
            <a:ext cx="2562300" cy="495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60" name="Google Shape;260;p14"/>
          <p:cNvSpPr txBox="1">
            <a:spLocks noGrp="1"/>
          </p:cNvSpPr>
          <p:nvPr>
            <p:ph type="title" idx="15"/>
          </p:nvPr>
        </p:nvSpPr>
        <p:spPr>
          <a:xfrm>
            <a:off x="723900" y="445025"/>
            <a:ext cx="5184600" cy="59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61"/>
        <p:cNvGrpSpPr/>
        <p:nvPr/>
      </p:nvGrpSpPr>
      <p:grpSpPr>
        <a:xfrm>
          <a:off x="0" y="0"/>
          <a:ext cx="0" cy="0"/>
          <a:chOff x="0" y="0"/>
          <a:chExt cx="0" cy="0"/>
        </a:xfrm>
      </p:grpSpPr>
      <p:sp>
        <p:nvSpPr>
          <p:cNvPr id="262" name="Google Shape;262;p15"/>
          <p:cNvSpPr/>
          <p:nvPr/>
        </p:nvSpPr>
        <p:spPr>
          <a:xfrm>
            <a:off x="-5075168" y="-12"/>
            <a:ext cx="14219160" cy="514351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rot="-1931421">
            <a:off x="4526218" y="613413"/>
            <a:ext cx="284370" cy="21609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rot="-9295350">
            <a:off x="576899" y="4271472"/>
            <a:ext cx="284300" cy="24709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rot="-9295189">
            <a:off x="902985" y="4460081"/>
            <a:ext cx="196285" cy="170604"/>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5"/>
          <p:cNvGrpSpPr/>
          <p:nvPr/>
        </p:nvGrpSpPr>
        <p:grpSpPr>
          <a:xfrm>
            <a:off x="-140169" y="-56014"/>
            <a:ext cx="775256" cy="630414"/>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5"/>
          <p:cNvGrpSpPr/>
          <p:nvPr/>
        </p:nvGrpSpPr>
        <p:grpSpPr>
          <a:xfrm rot="-1182744">
            <a:off x="7736378" y="-359939"/>
            <a:ext cx="1769033" cy="1690522"/>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5"/>
          <p:cNvGrpSpPr/>
          <p:nvPr/>
        </p:nvGrpSpPr>
        <p:grpSpPr>
          <a:xfrm rot="1070396">
            <a:off x="238125" y="628198"/>
            <a:ext cx="396340" cy="346078"/>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5"/>
          <p:cNvGrpSpPr/>
          <p:nvPr/>
        </p:nvGrpSpPr>
        <p:grpSpPr>
          <a:xfrm rot="-822690">
            <a:off x="715069" y="288596"/>
            <a:ext cx="341248" cy="354185"/>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15"/>
          <p:cNvSpPr txBox="1">
            <a:spLocks noGrp="1"/>
          </p:cNvSpPr>
          <p:nvPr>
            <p:ph type="subTitle" idx="1"/>
          </p:nvPr>
        </p:nvSpPr>
        <p:spPr>
          <a:xfrm>
            <a:off x="1279200" y="1423950"/>
            <a:ext cx="6585600" cy="229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600">
                <a:solidFill>
                  <a:srgbClr val="FFFFFF"/>
                </a:solidFill>
              </a:defRPr>
            </a:lvl1pPr>
            <a:lvl2pPr lvl="1">
              <a:spcBef>
                <a:spcPts val="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93" name="Google Shape;293;p15"/>
          <p:cNvSpPr txBox="1">
            <a:spLocks noGrp="1"/>
          </p:cNvSpPr>
          <p:nvPr>
            <p:ph type="title"/>
          </p:nvPr>
        </p:nvSpPr>
        <p:spPr>
          <a:xfrm>
            <a:off x="3168900" y="3848300"/>
            <a:ext cx="4695900" cy="3345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200"/>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CUSTOM_2">
    <p:bg>
      <p:bgPr>
        <a:solidFill>
          <a:schemeClr val="lt1"/>
        </a:solidFill>
        <a:effectLst/>
      </p:bgPr>
    </p:bg>
    <p:spTree>
      <p:nvGrpSpPr>
        <p:cNvPr id="1" name="Shape 294"/>
        <p:cNvGrpSpPr/>
        <p:nvPr/>
      </p:nvGrpSpPr>
      <p:grpSpPr>
        <a:xfrm>
          <a:off x="0" y="0"/>
          <a:ext cx="0" cy="0"/>
          <a:chOff x="0" y="0"/>
          <a:chExt cx="0" cy="0"/>
        </a:xfrm>
      </p:grpSpPr>
      <p:sp>
        <p:nvSpPr>
          <p:cNvPr id="295" name="Google Shape;295;p16"/>
          <p:cNvSpPr/>
          <p:nvPr/>
        </p:nvSpPr>
        <p:spPr>
          <a:xfrm rot="10800000" flipH="1">
            <a:off x="0" y="29"/>
            <a:ext cx="9153602" cy="5610194"/>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txBox="1">
            <a:spLocks noGrp="1"/>
          </p:cNvSpPr>
          <p:nvPr>
            <p:ph type="title"/>
          </p:nvPr>
        </p:nvSpPr>
        <p:spPr>
          <a:xfrm>
            <a:off x="723900" y="445025"/>
            <a:ext cx="4516200" cy="65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97" name="Google Shape;297;p16"/>
          <p:cNvSpPr txBox="1">
            <a:spLocks noGrp="1"/>
          </p:cNvSpPr>
          <p:nvPr>
            <p:ph type="subTitle" idx="1"/>
          </p:nvPr>
        </p:nvSpPr>
        <p:spPr>
          <a:xfrm>
            <a:off x="1088725" y="2571750"/>
            <a:ext cx="1752600" cy="45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298" name="Google Shape;298;p16"/>
          <p:cNvSpPr txBox="1">
            <a:spLocks noGrp="1"/>
          </p:cNvSpPr>
          <p:nvPr>
            <p:ph type="subTitle" idx="2"/>
          </p:nvPr>
        </p:nvSpPr>
        <p:spPr>
          <a:xfrm>
            <a:off x="3697500" y="2571750"/>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299" name="Google Shape;299;p16"/>
          <p:cNvSpPr txBox="1">
            <a:spLocks noGrp="1"/>
          </p:cNvSpPr>
          <p:nvPr>
            <p:ph type="subTitle" idx="3"/>
          </p:nvPr>
        </p:nvSpPr>
        <p:spPr>
          <a:xfrm>
            <a:off x="6302675" y="2571750"/>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00" name="Google Shape;300;p16"/>
          <p:cNvSpPr txBox="1">
            <a:spLocks noGrp="1"/>
          </p:cNvSpPr>
          <p:nvPr>
            <p:ph type="subTitle" idx="4"/>
          </p:nvPr>
        </p:nvSpPr>
        <p:spPr>
          <a:xfrm>
            <a:off x="914875" y="3066875"/>
            <a:ext cx="2100300" cy="59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400">
                <a:solidFill>
                  <a:srgbClr val="FFFFFF"/>
                </a:solidFill>
              </a:defRPr>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01" name="Google Shape;301;p16"/>
          <p:cNvSpPr txBox="1">
            <a:spLocks noGrp="1"/>
          </p:cNvSpPr>
          <p:nvPr>
            <p:ph type="subTitle" idx="5"/>
          </p:nvPr>
        </p:nvSpPr>
        <p:spPr>
          <a:xfrm>
            <a:off x="3521850" y="3066875"/>
            <a:ext cx="21003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2" name="Google Shape;302;p16"/>
          <p:cNvSpPr txBox="1">
            <a:spLocks noGrp="1"/>
          </p:cNvSpPr>
          <p:nvPr>
            <p:ph type="subTitle" idx="6"/>
          </p:nvPr>
        </p:nvSpPr>
        <p:spPr>
          <a:xfrm>
            <a:off x="6128825" y="3066875"/>
            <a:ext cx="21003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3" name="Google Shape;303;p16"/>
          <p:cNvSpPr/>
          <p:nvPr/>
        </p:nvSpPr>
        <p:spPr>
          <a:xfrm rot="8549447">
            <a:off x="7736841" y="4591614"/>
            <a:ext cx="222571" cy="21061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rot="-7207332">
            <a:off x="760956" y="1824067"/>
            <a:ext cx="231437" cy="219006"/>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
  <p:cSld name="CUSTOM_2_1">
    <p:bg>
      <p:bgPr>
        <a:solidFill>
          <a:schemeClr val="lt1"/>
        </a:solidFill>
        <a:effectLst/>
      </p:bgPr>
    </p:bg>
    <p:spTree>
      <p:nvGrpSpPr>
        <p:cNvPr id="1" name="Shape 305"/>
        <p:cNvGrpSpPr/>
        <p:nvPr/>
      </p:nvGrpSpPr>
      <p:grpSpPr>
        <a:xfrm>
          <a:off x="0" y="0"/>
          <a:ext cx="0" cy="0"/>
          <a:chOff x="0" y="0"/>
          <a:chExt cx="0" cy="0"/>
        </a:xfrm>
      </p:grpSpPr>
      <p:sp>
        <p:nvSpPr>
          <p:cNvPr id="306" name="Google Shape;306;p17"/>
          <p:cNvSpPr/>
          <p:nvPr/>
        </p:nvSpPr>
        <p:spPr>
          <a:xfrm flipH="1">
            <a:off x="-1072400" y="2061439"/>
            <a:ext cx="3821326" cy="307794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rot="10800000" flipH="1">
            <a:off x="2695575" y="35"/>
            <a:ext cx="6448336" cy="233256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txBox="1">
            <a:spLocks noGrp="1"/>
          </p:cNvSpPr>
          <p:nvPr>
            <p:ph type="title"/>
          </p:nvPr>
        </p:nvSpPr>
        <p:spPr>
          <a:xfrm>
            <a:off x="723900" y="445025"/>
            <a:ext cx="4328100" cy="595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09" name="Google Shape;309;p17"/>
          <p:cNvSpPr txBox="1">
            <a:spLocks noGrp="1"/>
          </p:cNvSpPr>
          <p:nvPr>
            <p:ph type="subTitle" idx="1"/>
          </p:nvPr>
        </p:nvSpPr>
        <p:spPr>
          <a:xfrm>
            <a:off x="1804607" y="1538300"/>
            <a:ext cx="1657800" cy="45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10" name="Google Shape;310;p17"/>
          <p:cNvSpPr txBox="1">
            <a:spLocks noGrp="1"/>
          </p:cNvSpPr>
          <p:nvPr>
            <p:ph type="subTitle" idx="2"/>
          </p:nvPr>
        </p:nvSpPr>
        <p:spPr>
          <a:xfrm>
            <a:off x="1806310" y="3195768"/>
            <a:ext cx="1657800" cy="45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11" name="Google Shape;311;p17"/>
          <p:cNvSpPr txBox="1">
            <a:spLocks noGrp="1"/>
          </p:cNvSpPr>
          <p:nvPr>
            <p:ph type="subTitle" idx="3"/>
          </p:nvPr>
        </p:nvSpPr>
        <p:spPr>
          <a:xfrm>
            <a:off x="5677924" y="3195642"/>
            <a:ext cx="16242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12" name="Google Shape;312;p17"/>
          <p:cNvSpPr txBox="1">
            <a:spLocks noGrp="1"/>
          </p:cNvSpPr>
          <p:nvPr>
            <p:ph type="subTitle" idx="4"/>
          </p:nvPr>
        </p:nvSpPr>
        <p:spPr>
          <a:xfrm>
            <a:off x="1053525" y="2033425"/>
            <a:ext cx="2411100" cy="58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13" name="Google Shape;313;p17"/>
          <p:cNvSpPr txBox="1">
            <a:spLocks noGrp="1"/>
          </p:cNvSpPr>
          <p:nvPr>
            <p:ph type="subTitle" idx="5"/>
          </p:nvPr>
        </p:nvSpPr>
        <p:spPr>
          <a:xfrm>
            <a:off x="1053450" y="3690857"/>
            <a:ext cx="2411100" cy="595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14" name="Google Shape;314;p17"/>
          <p:cNvSpPr txBox="1">
            <a:spLocks noGrp="1"/>
          </p:cNvSpPr>
          <p:nvPr>
            <p:ph type="subTitle" idx="6"/>
          </p:nvPr>
        </p:nvSpPr>
        <p:spPr>
          <a:xfrm>
            <a:off x="5675700" y="3690775"/>
            <a:ext cx="2411100" cy="5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15" name="Google Shape;315;p17"/>
          <p:cNvSpPr txBox="1">
            <a:spLocks noGrp="1"/>
          </p:cNvSpPr>
          <p:nvPr>
            <p:ph type="subTitle" idx="7"/>
          </p:nvPr>
        </p:nvSpPr>
        <p:spPr>
          <a:xfrm>
            <a:off x="5675700" y="1538300"/>
            <a:ext cx="16242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16" name="Google Shape;316;p17"/>
          <p:cNvSpPr txBox="1">
            <a:spLocks noGrp="1"/>
          </p:cNvSpPr>
          <p:nvPr>
            <p:ph type="subTitle" idx="8"/>
          </p:nvPr>
        </p:nvSpPr>
        <p:spPr>
          <a:xfrm>
            <a:off x="5675700" y="2033430"/>
            <a:ext cx="2411100" cy="5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17" name="Google Shape;317;p17"/>
          <p:cNvSpPr/>
          <p:nvPr/>
        </p:nvSpPr>
        <p:spPr>
          <a:xfrm rot="-4086701">
            <a:off x="467197" y="-43100"/>
            <a:ext cx="284297" cy="24709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4086574">
            <a:off x="376761" y="285150"/>
            <a:ext cx="196286" cy="17060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9295189">
            <a:off x="8751585" y="1580481"/>
            <a:ext cx="196285" cy="170604"/>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3">
    <p:bg>
      <p:bgPr>
        <a:solidFill>
          <a:schemeClr val="lt1"/>
        </a:solidFill>
        <a:effectLst/>
      </p:bgPr>
    </p:bg>
    <p:spTree>
      <p:nvGrpSpPr>
        <p:cNvPr id="1" name="Shape 320"/>
        <p:cNvGrpSpPr/>
        <p:nvPr/>
      </p:nvGrpSpPr>
      <p:grpSpPr>
        <a:xfrm>
          <a:off x="0" y="0"/>
          <a:ext cx="0" cy="0"/>
          <a:chOff x="0" y="0"/>
          <a:chExt cx="0" cy="0"/>
        </a:xfrm>
      </p:grpSpPr>
      <p:sp>
        <p:nvSpPr>
          <p:cNvPr id="321" name="Google Shape;321;p18"/>
          <p:cNvSpPr/>
          <p:nvPr/>
        </p:nvSpPr>
        <p:spPr>
          <a:xfrm rot="10800000">
            <a:off x="0" y="10"/>
            <a:ext cx="6448336" cy="233256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txBox="1">
            <a:spLocks noGrp="1"/>
          </p:cNvSpPr>
          <p:nvPr>
            <p:ph type="title" hasCustomPrompt="1"/>
          </p:nvPr>
        </p:nvSpPr>
        <p:spPr>
          <a:xfrm>
            <a:off x="2125088" y="1012225"/>
            <a:ext cx="4890000" cy="68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23" name="Google Shape;323;p18"/>
          <p:cNvSpPr/>
          <p:nvPr/>
        </p:nvSpPr>
        <p:spPr>
          <a:xfrm>
            <a:off x="5886345" y="3291772"/>
            <a:ext cx="3305284" cy="1851735"/>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txBox="1">
            <a:spLocks noGrp="1"/>
          </p:cNvSpPr>
          <p:nvPr>
            <p:ph type="subTitle" idx="1"/>
          </p:nvPr>
        </p:nvSpPr>
        <p:spPr>
          <a:xfrm>
            <a:off x="2646050" y="1392654"/>
            <a:ext cx="3852000" cy="4155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400"/>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25" name="Google Shape;325;p18"/>
          <p:cNvSpPr txBox="1">
            <a:spLocks noGrp="1"/>
          </p:cNvSpPr>
          <p:nvPr>
            <p:ph type="title" idx="2" hasCustomPrompt="1"/>
          </p:nvPr>
        </p:nvSpPr>
        <p:spPr>
          <a:xfrm>
            <a:off x="2125088" y="2130913"/>
            <a:ext cx="4890000" cy="68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26" name="Google Shape;326;p18"/>
          <p:cNvSpPr txBox="1">
            <a:spLocks noGrp="1"/>
          </p:cNvSpPr>
          <p:nvPr>
            <p:ph type="subTitle" idx="3"/>
          </p:nvPr>
        </p:nvSpPr>
        <p:spPr>
          <a:xfrm>
            <a:off x="1926412" y="2722487"/>
            <a:ext cx="52911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7" name="Google Shape;327;p18"/>
          <p:cNvSpPr txBox="1">
            <a:spLocks noGrp="1"/>
          </p:cNvSpPr>
          <p:nvPr>
            <p:ph type="title" idx="4" hasCustomPrompt="1"/>
          </p:nvPr>
        </p:nvSpPr>
        <p:spPr>
          <a:xfrm>
            <a:off x="2125088" y="3252575"/>
            <a:ext cx="4890000" cy="68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28" name="Google Shape;328;p18"/>
          <p:cNvSpPr txBox="1">
            <a:spLocks noGrp="1"/>
          </p:cNvSpPr>
          <p:nvPr>
            <p:ph type="subTitle" idx="5"/>
          </p:nvPr>
        </p:nvSpPr>
        <p:spPr>
          <a:xfrm>
            <a:off x="2645925" y="4077805"/>
            <a:ext cx="38520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9" name="Google Shape;329;p18"/>
          <p:cNvSpPr/>
          <p:nvPr/>
        </p:nvSpPr>
        <p:spPr>
          <a:xfrm rot="-4086701">
            <a:off x="6334597" y="368550"/>
            <a:ext cx="284297" cy="24709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rot="-4086806">
            <a:off x="5714244" y="4743979"/>
            <a:ext cx="253090" cy="21996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18"/>
          <p:cNvGrpSpPr/>
          <p:nvPr/>
        </p:nvGrpSpPr>
        <p:grpSpPr>
          <a:xfrm rot="-257086">
            <a:off x="8394633" y="614844"/>
            <a:ext cx="439326" cy="477377"/>
            <a:chOff x="1761950" y="1669000"/>
            <a:chExt cx="482700" cy="529100"/>
          </a:xfrm>
        </p:grpSpPr>
        <p:sp>
          <p:nvSpPr>
            <p:cNvPr id="332" name="Google Shape;332;p18"/>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8"/>
          <p:cNvGrpSpPr/>
          <p:nvPr/>
        </p:nvGrpSpPr>
        <p:grpSpPr>
          <a:xfrm rot="651154">
            <a:off x="7391679" y="64257"/>
            <a:ext cx="754008" cy="752906"/>
            <a:chOff x="345025" y="221948"/>
            <a:chExt cx="1016224" cy="1014094"/>
          </a:xfrm>
        </p:grpSpPr>
        <p:sp>
          <p:nvSpPr>
            <p:cNvPr id="336" name="Google Shape;336;p18"/>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8"/>
          <p:cNvGrpSpPr/>
          <p:nvPr/>
        </p:nvGrpSpPr>
        <p:grpSpPr>
          <a:xfrm rot="-1928199">
            <a:off x="7753170" y="1239521"/>
            <a:ext cx="732066" cy="749458"/>
            <a:chOff x="2797650" y="3803725"/>
            <a:chExt cx="787175" cy="819250"/>
          </a:xfrm>
        </p:grpSpPr>
        <p:sp>
          <p:nvSpPr>
            <p:cNvPr id="340" name="Google Shape;340;p18"/>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4">
    <p:bg>
      <p:bgPr>
        <a:solidFill>
          <a:schemeClr val="lt1"/>
        </a:solidFill>
        <a:effectLst/>
      </p:bgPr>
    </p:bg>
    <p:spTree>
      <p:nvGrpSpPr>
        <p:cNvPr id="1" name="Shape 344"/>
        <p:cNvGrpSpPr/>
        <p:nvPr/>
      </p:nvGrpSpPr>
      <p:grpSpPr>
        <a:xfrm>
          <a:off x="0" y="0"/>
          <a:ext cx="0" cy="0"/>
          <a:chOff x="0" y="0"/>
          <a:chExt cx="0" cy="0"/>
        </a:xfrm>
      </p:grpSpPr>
      <p:sp>
        <p:nvSpPr>
          <p:cNvPr id="345" name="Google Shape;345;p19"/>
          <p:cNvSpPr/>
          <p:nvPr/>
        </p:nvSpPr>
        <p:spPr>
          <a:xfrm flipH="1">
            <a:off x="-5" y="3291772"/>
            <a:ext cx="3305284" cy="1851735"/>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txBox="1">
            <a:spLocks noGrp="1"/>
          </p:cNvSpPr>
          <p:nvPr>
            <p:ph type="subTitle" idx="1"/>
          </p:nvPr>
        </p:nvSpPr>
        <p:spPr>
          <a:xfrm>
            <a:off x="1022050" y="1800225"/>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47" name="Google Shape;347;p19"/>
          <p:cNvSpPr txBox="1">
            <a:spLocks noGrp="1"/>
          </p:cNvSpPr>
          <p:nvPr>
            <p:ph type="subTitle" idx="2"/>
          </p:nvPr>
        </p:nvSpPr>
        <p:spPr>
          <a:xfrm>
            <a:off x="3697500" y="1800225"/>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48" name="Google Shape;348;p19"/>
          <p:cNvSpPr/>
          <p:nvPr/>
        </p:nvSpPr>
        <p:spPr>
          <a:xfrm rot="10800000">
            <a:off x="4695817" y="-74854"/>
            <a:ext cx="4524383" cy="5293217"/>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txBox="1">
            <a:spLocks noGrp="1"/>
          </p:cNvSpPr>
          <p:nvPr>
            <p:ph type="subTitle" idx="3"/>
          </p:nvPr>
        </p:nvSpPr>
        <p:spPr>
          <a:xfrm>
            <a:off x="6369350" y="1800225"/>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50" name="Google Shape;350;p19"/>
          <p:cNvSpPr txBox="1">
            <a:spLocks noGrp="1"/>
          </p:cNvSpPr>
          <p:nvPr>
            <p:ph type="subTitle" idx="4"/>
          </p:nvPr>
        </p:nvSpPr>
        <p:spPr>
          <a:xfrm>
            <a:off x="723875" y="2200100"/>
            <a:ext cx="2357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51" name="Google Shape;351;p19"/>
          <p:cNvSpPr txBox="1">
            <a:spLocks noGrp="1"/>
          </p:cNvSpPr>
          <p:nvPr>
            <p:ph type="subTitle" idx="5"/>
          </p:nvPr>
        </p:nvSpPr>
        <p:spPr>
          <a:xfrm>
            <a:off x="3393873" y="2200100"/>
            <a:ext cx="2357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52" name="Google Shape;352;p19"/>
          <p:cNvSpPr txBox="1">
            <a:spLocks noGrp="1"/>
          </p:cNvSpPr>
          <p:nvPr>
            <p:ph type="subTitle" idx="6"/>
          </p:nvPr>
        </p:nvSpPr>
        <p:spPr>
          <a:xfrm>
            <a:off x="6063872" y="2200100"/>
            <a:ext cx="2357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chemeClr val="accent4"/>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53" name="Google Shape;353;p19"/>
          <p:cNvSpPr txBox="1">
            <a:spLocks noGrp="1"/>
          </p:cNvSpPr>
          <p:nvPr>
            <p:ph type="subTitle" idx="7"/>
          </p:nvPr>
        </p:nvSpPr>
        <p:spPr>
          <a:xfrm>
            <a:off x="1023850" y="3619381"/>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54" name="Google Shape;354;p19"/>
          <p:cNvSpPr txBox="1">
            <a:spLocks noGrp="1"/>
          </p:cNvSpPr>
          <p:nvPr>
            <p:ph type="subTitle" idx="8"/>
          </p:nvPr>
        </p:nvSpPr>
        <p:spPr>
          <a:xfrm>
            <a:off x="3699300" y="3619381"/>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55" name="Google Shape;355;p19"/>
          <p:cNvSpPr txBox="1">
            <a:spLocks noGrp="1"/>
          </p:cNvSpPr>
          <p:nvPr>
            <p:ph type="subTitle" idx="9"/>
          </p:nvPr>
        </p:nvSpPr>
        <p:spPr>
          <a:xfrm>
            <a:off x="6371150" y="3619381"/>
            <a:ext cx="1752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356" name="Google Shape;356;p19"/>
          <p:cNvSpPr txBox="1">
            <a:spLocks noGrp="1"/>
          </p:cNvSpPr>
          <p:nvPr>
            <p:ph type="subTitle" idx="13"/>
          </p:nvPr>
        </p:nvSpPr>
        <p:spPr>
          <a:xfrm>
            <a:off x="725900" y="4019256"/>
            <a:ext cx="2357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57" name="Google Shape;357;p19"/>
          <p:cNvSpPr txBox="1">
            <a:spLocks noGrp="1"/>
          </p:cNvSpPr>
          <p:nvPr>
            <p:ph type="subTitle" idx="14"/>
          </p:nvPr>
        </p:nvSpPr>
        <p:spPr>
          <a:xfrm>
            <a:off x="3395890" y="4019256"/>
            <a:ext cx="2357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58" name="Google Shape;358;p19"/>
          <p:cNvSpPr txBox="1">
            <a:spLocks noGrp="1"/>
          </p:cNvSpPr>
          <p:nvPr>
            <p:ph type="subTitle" idx="15"/>
          </p:nvPr>
        </p:nvSpPr>
        <p:spPr>
          <a:xfrm>
            <a:off x="6065879" y="4019256"/>
            <a:ext cx="2357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59" name="Google Shape;359;p19"/>
          <p:cNvSpPr txBox="1">
            <a:spLocks noGrp="1"/>
          </p:cNvSpPr>
          <p:nvPr>
            <p:ph type="title"/>
          </p:nvPr>
        </p:nvSpPr>
        <p:spPr>
          <a:xfrm>
            <a:off x="723900" y="445025"/>
            <a:ext cx="68727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60" name="Google Shape;360;p19"/>
          <p:cNvSpPr/>
          <p:nvPr/>
        </p:nvSpPr>
        <p:spPr>
          <a:xfrm rot="-4086701">
            <a:off x="152872" y="3049675"/>
            <a:ext cx="284297" cy="24709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rot="-4086701">
            <a:off x="8563447" y="254250"/>
            <a:ext cx="284297" cy="24709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5">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720000" y="1124850"/>
            <a:ext cx="3914700" cy="177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64" name="Google Shape;364;p20"/>
          <p:cNvSpPr txBox="1">
            <a:spLocks noGrp="1"/>
          </p:cNvSpPr>
          <p:nvPr>
            <p:ph type="subTitle" idx="1"/>
          </p:nvPr>
        </p:nvSpPr>
        <p:spPr>
          <a:xfrm>
            <a:off x="720000" y="3007650"/>
            <a:ext cx="3914700" cy="101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600"/>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65" name="Google Shape;365;p20"/>
          <p:cNvSpPr/>
          <p:nvPr/>
        </p:nvSpPr>
        <p:spPr>
          <a:xfrm rot="-2955853">
            <a:off x="730349" y="605541"/>
            <a:ext cx="204276" cy="17754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rot="-2955913">
            <a:off x="470823" y="328229"/>
            <a:ext cx="284296" cy="24709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rot="10800000" flipH="1">
            <a:off x="6962775" y="70"/>
            <a:ext cx="2181288" cy="5152955"/>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57"/>
        <p:cNvGrpSpPr/>
        <p:nvPr/>
      </p:nvGrpSpPr>
      <p:grpSpPr>
        <a:xfrm>
          <a:off x="0" y="0"/>
          <a:ext cx="0" cy="0"/>
          <a:chOff x="0" y="0"/>
          <a:chExt cx="0" cy="0"/>
        </a:xfrm>
      </p:grpSpPr>
      <p:sp>
        <p:nvSpPr>
          <p:cNvPr id="58" name="Google Shape;58;p3"/>
          <p:cNvSpPr/>
          <p:nvPr/>
        </p:nvSpPr>
        <p:spPr>
          <a:xfrm>
            <a:off x="0" y="24"/>
            <a:ext cx="7047994" cy="514347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txBox="1">
            <a:spLocks noGrp="1"/>
          </p:cNvSpPr>
          <p:nvPr>
            <p:ph type="ctrTitle"/>
          </p:nvPr>
        </p:nvSpPr>
        <p:spPr>
          <a:xfrm>
            <a:off x="1323975" y="942138"/>
            <a:ext cx="3309900" cy="1095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6400">
                <a:solidFill>
                  <a:srgbClr val="FFFFFF"/>
                </a:solidFill>
                <a:latin typeface="Fredoka One"/>
                <a:ea typeface="Fredoka One"/>
                <a:cs typeface="Fredoka One"/>
                <a:sym typeface="Fredoka One"/>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0" name="Google Shape;60;p3"/>
          <p:cNvSpPr txBox="1">
            <a:spLocks noGrp="1"/>
          </p:cNvSpPr>
          <p:nvPr>
            <p:ph type="subTitle" idx="1"/>
          </p:nvPr>
        </p:nvSpPr>
        <p:spPr>
          <a:xfrm>
            <a:off x="1323975" y="1881713"/>
            <a:ext cx="4552800" cy="11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Regular"/>
              <a:buNone/>
              <a:defRPr sz="16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 name="Google Shape;61;p3"/>
          <p:cNvGrpSpPr/>
          <p:nvPr/>
        </p:nvGrpSpPr>
        <p:grpSpPr>
          <a:xfrm rot="1438450">
            <a:off x="8196314" y="2339515"/>
            <a:ext cx="466779" cy="464478"/>
            <a:chOff x="1193082" y="841697"/>
            <a:chExt cx="1170763" cy="1162329"/>
          </a:xfrm>
        </p:grpSpPr>
        <p:sp>
          <p:nvSpPr>
            <p:cNvPr id="62" name="Google Shape;62;p3"/>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3"/>
          <p:cNvGrpSpPr/>
          <p:nvPr/>
        </p:nvGrpSpPr>
        <p:grpSpPr>
          <a:xfrm>
            <a:off x="7493103" y="4186769"/>
            <a:ext cx="472610" cy="452764"/>
            <a:chOff x="7039475" y="481968"/>
            <a:chExt cx="476805" cy="456783"/>
          </a:xfrm>
        </p:grpSpPr>
        <p:sp>
          <p:nvSpPr>
            <p:cNvPr id="66" name="Google Shape;66;p3"/>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769044">
            <a:off x="7062322" y="99378"/>
            <a:ext cx="762405" cy="781597"/>
            <a:chOff x="614950" y="1682850"/>
            <a:chExt cx="438175" cy="454900"/>
          </a:xfrm>
        </p:grpSpPr>
        <p:sp>
          <p:nvSpPr>
            <p:cNvPr id="72" name="Google Shape;7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rot="-9891192">
            <a:off x="8192315" y="1211650"/>
            <a:ext cx="474769" cy="466342"/>
            <a:chOff x="1761950" y="1669000"/>
            <a:chExt cx="482700" cy="529100"/>
          </a:xfrm>
        </p:grpSpPr>
        <p:sp>
          <p:nvSpPr>
            <p:cNvPr id="76" name="Google Shape;76;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890291">
            <a:off x="7009976" y="3167224"/>
            <a:ext cx="389794" cy="443451"/>
            <a:chOff x="1761950" y="1669000"/>
            <a:chExt cx="482700" cy="529100"/>
          </a:xfrm>
        </p:grpSpPr>
        <p:sp>
          <p:nvSpPr>
            <p:cNvPr id="80" name="Google Shape;80;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rot="-871861">
            <a:off x="6460482" y="960022"/>
            <a:ext cx="699981" cy="633273"/>
            <a:chOff x="2321700" y="1787550"/>
            <a:chExt cx="450675" cy="386425"/>
          </a:xfrm>
        </p:grpSpPr>
        <p:sp>
          <p:nvSpPr>
            <p:cNvPr id="84" name="Google Shape;84;p3"/>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rot="-822949">
            <a:off x="7676470" y="2982115"/>
            <a:ext cx="1198778" cy="1196265"/>
            <a:chOff x="345025" y="221948"/>
            <a:chExt cx="1016224" cy="1014094"/>
          </a:xfrm>
        </p:grpSpPr>
        <p:sp>
          <p:nvSpPr>
            <p:cNvPr id="88" name="Google Shape;88;p3"/>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3"/>
          <p:cNvSpPr/>
          <p:nvPr/>
        </p:nvSpPr>
        <p:spPr>
          <a:xfrm>
            <a:off x="339225" y="1615752"/>
            <a:ext cx="280152" cy="258246"/>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1938657">
            <a:off x="8146029" y="265411"/>
            <a:ext cx="259678" cy="245732"/>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1938657">
            <a:off x="8364240" y="503658"/>
            <a:ext cx="244370" cy="156769"/>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3"/>
          <p:cNvGrpSpPr/>
          <p:nvPr/>
        </p:nvGrpSpPr>
        <p:grpSpPr>
          <a:xfrm rot="493885">
            <a:off x="6825597" y="1762134"/>
            <a:ext cx="937979" cy="929078"/>
            <a:chOff x="2797650" y="3803725"/>
            <a:chExt cx="787175" cy="819250"/>
          </a:xfrm>
        </p:grpSpPr>
        <p:sp>
          <p:nvSpPr>
            <p:cNvPr id="95" name="Google Shape;95;p3"/>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rot="7925415">
            <a:off x="8384120" y="4284202"/>
            <a:ext cx="407429" cy="385547"/>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7925529">
            <a:off x="1351496" y="4748684"/>
            <a:ext cx="244370" cy="156769"/>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rot="2390256">
            <a:off x="6591891" y="4374424"/>
            <a:ext cx="341244" cy="354176"/>
            <a:chOff x="614950" y="1682850"/>
            <a:chExt cx="438175" cy="454900"/>
          </a:xfrm>
        </p:grpSpPr>
        <p:sp>
          <p:nvSpPr>
            <p:cNvPr id="102" name="Google Shape;10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rot="7925529">
            <a:off x="5129809" y="653695"/>
            <a:ext cx="259678" cy="24573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p:nvPr/>
        </p:nvSpPr>
        <p:spPr>
          <a:xfrm>
            <a:off x="1323975" y="3615875"/>
            <a:ext cx="5391300" cy="8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200" b="1">
                <a:solidFill>
                  <a:srgbClr val="FFFFFF"/>
                </a:solidFill>
                <a:latin typeface="Comfortaa"/>
                <a:ea typeface="Comfortaa"/>
                <a:cs typeface="Comfortaa"/>
                <a:sym typeface="Comfortaa"/>
              </a:rPr>
              <a:t>CREDITS: </a:t>
            </a:r>
            <a:r>
              <a:rPr lang="en" sz="1200">
                <a:solidFill>
                  <a:srgbClr val="FFFFFF"/>
                </a:solidFill>
                <a:latin typeface="Comfortaa"/>
                <a:ea typeface="Comfortaa"/>
                <a:cs typeface="Comfortaa"/>
                <a:sym typeface="Comfortaa"/>
              </a:rPr>
              <a:t>This presentation template was created by </a:t>
            </a:r>
            <a:r>
              <a:rPr lang="en" sz="1200" b="1">
                <a:solidFill>
                  <a:srgbClr val="FFFFFF"/>
                </a:solidFill>
                <a:uFill>
                  <a:noFill/>
                </a:uFill>
                <a:latin typeface="Comfortaa"/>
                <a:ea typeface="Comfortaa"/>
                <a:cs typeface="Comfortaa"/>
                <a:sym typeface="Comfortaa"/>
                <a:hlinkClick r:id="rId2"/>
              </a:rPr>
              <a:t>Slidesgo</a:t>
            </a:r>
            <a:r>
              <a:rPr lang="en" sz="1200">
                <a:solidFill>
                  <a:srgbClr val="FFFFFF"/>
                </a:solidFill>
                <a:latin typeface="Comfortaa"/>
                <a:ea typeface="Comfortaa"/>
                <a:cs typeface="Comfortaa"/>
                <a:sym typeface="Comfortaa"/>
              </a:rPr>
              <a:t>, including icons by </a:t>
            </a:r>
            <a:r>
              <a:rPr lang="en" sz="1200" b="1">
                <a:solidFill>
                  <a:srgbClr val="FFFFFF"/>
                </a:solidFill>
                <a:uFill>
                  <a:noFill/>
                </a:uFill>
                <a:latin typeface="Comfortaa"/>
                <a:ea typeface="Comfortaa"/>
                <a:cs typeface="Comfortaa"/>
                <a:sym typeface="Comfortaa"/>
                <a:hlinkClick r:id="rId3"/>
              </a:rPr>
              <a:t>Flaticon</a:t>
            </a:r>
            <a:r>
              <a:rPr lang="en" sz="1200">
                <a:solidFill>
                  <a:srgbClr val="FFFFFF"/>
                </a:solidFill>
                <a:latin typeface="Comfortaa"/>
                <a:ea typeface="Comfortaa"/>
                <a:cs typeface="Comfortaa"/>
                <a:sym typeface="Comfortaa"/>
              </a:rPr>
              <a:t>, and infographics &amp; images by </a:t>
            </a:r>
            <a:r>
              <a:rPr lang="en" sz="1200" b="1">
                <a:solidFill>
                  <a:srgbClr val="FFFFFF"/>
                </a:solidFill>
                <a:uFill>
                  <a:noFill/>
                </a:uFill>
                <a:latin typeface="Comfortaa"/>
                <a:ea typeface="Comfortaa"/>
                <a:cs typeface="Comfortaa"/>
                <a:sym typeface="Comfortaa"/>
                <a:hlinkClick r:id="rId4"/>
              </a:rPr>
              <a:t>Freepik</a:t>
            </a:r>
            <a:endParaRPr sz="1600" b="1">
              <a:solidFill>
                <a:srgbClr val="FFFFFF"/>
              </a:solidFill>
              <a:latin typeface="Comfortaa"/>
              <a:ea typeface="Comfortaa"/>
              <a:cs typeface="Comfortaa"/>
              <a:sym typeface="Comforta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368"/>
        <p:cNvGrpSpPr/>
        <p:nvPr/>
      </p:nvGrpSpPr>
      <p:grpSpPr>
        <a:xfrm>
          <a:off x="0" y="0"/>
          <a:ext cx="0" cy="0"/>
          <a:chOff x="0" y="0"/>
          <a:chExt cx="0" cy="0"/>
        </a:xfrm>
      </p:grpSpPr>
      <p:sp>
        <p:nvSpPr>
          <p:cNvPr id="369" name="Google Shape;369;p21"/>
          <p:cNvSpPr/>
          <p:nvPr/>
        </p:nvSpPr>
        <p:spPr>
          <a:xfrm rot="10800000">
            <a:off x="0" y="-4730"/>
            <a:ext cx="2181288" cy="5152955"/>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1"/>
          <p:cNvSpPr txBox="1">
            <a:spLocks noGrp="1"/>
          </p:cNvSpPr>
          <p:nvPr>
            <p:ph type="title"/>
          </p:nvPr>
        </p:nvSpPr>
        <p:spPr>
          <a:xfrm>
            <a:off x="723900" y="445025"/>
            <a:ext cx="5067300" cy="75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723875" y="2069250"/>
            <a:ext cx="2924700" cy="1005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400">
                <a:solidFill>
                  <a:srgbClr val="FFFFFF"/>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72" name="Google Shape;372;p21"/>
          <p:cNvSpPr/>
          <p:nvPr/>
        </p:nvSpPr>
        <p:spPr>
          <a:xfrm rot="930717">
            <a:off x="519435" y="645924"/>
            <a:ext cx="204276" cy="177547"/>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1"/>
          <p:cNvSpPr/>
          <p:nvPr/>
        </p:nvSpPr>
        <p:spPr>
          <a:xfrm rot="-522159">
            <a:off x="8365260" y="593043"/>
            <a:ext cx="204273" cy="17754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rot="-522202">
            <a:off x="8111670" y="355619"/>
            <a:ext cx="284296" cy="24709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2">
  <p:cSld name="CUSTOM_7">
    <p:bg>
      <p:bgPr>
        <a:solidFill>
          <a:schemeClr val="lt1"/>
        </a:solidFill>
        <a:effectLst/>
      </p:bgPr>
    </p:bg>
    <p:spTree>
      <p:nvGrpSpPr>
        <p:cNvPr id="1" name="Shape 375"/>
        <p:cNvGrpSpPr/>
        <p:nvPr/>
      </p:nvGrpSpPr>
      <p:grpSpPr>
        <a:xfrm>
          <a:off x="0" y="0"/>
          <a:ext cx="0" cy="0"/>
          <a:chOff x="0" y="0"/>
          <a:chExt cx="0" cy="0"/>
        </a:xfrm>
      </p:grpSpPr>
      <p:sp>
        <p:nvSpPr>
          <p:cNvPr id="376" name="Google Shape;376;p22"/>
          <p:cNvSpPr/>
          <p:nvPr/>
        </p:nvSpPr>
        <p:spPr>
          <a:xfrm flipH="1">
            <a:off x="5" y="1044929"/>
            <a:ext cx="7315281" cy="4098577"/>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txBox="1">
            <a:spLocks noGrp="1"/>
          </p:cNvSpPr>
          <p:nvPr>
            <p:ph type="title"/>
          </p:nvPr>
        </p:nvSpPr>
        <p:spPr>
          <a:xfrm>
            <a:off x="723900" y="445025"/>
            <a:ext cx="39339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8" name="Google Shape;378;p22"/>
          <p:cNvSpPr/>
          <p:nvPr/>
        </p:nvSpPr>
        <p:spPr>
          <a:xfrm rot="-2700178">
            <a:off x="223763" y="1512555"/>
            <a:ext cx="203501" cy="197488"/>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rot="-2700178">
            <a:off x="7596113" y="4674855"/>
            <a:ext cx="203501" cy="197488"/>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ly Title 3">
  <p:cSld name="CUSTOM_7_1">
    <p:bg>
      <p:bgPr>
        <a:solidFill>
          <a:schemeClr val="lt1"/>
        </a:solidFill>
        <a:effectLst/>
      </p:bgPr>
    </p:bg>
    <p:spTree>
      <p:nvGrpSpPr>
        <p:cNvPr id="1" name="Shape 380"/>
        <p:cNvGrpSpPr/>
        <p:nvPr/>
      </p:nvGrpSpPr>
      <p:grpSpPr>
        <a:xfrm>
          <a:off x="0" y="0"/>
          <a:ext cx="0" cy="0"/>
          <a:chOff x="0" y="0"/>
          <a:chExt cx="0" cy="0"/>
        </a:xfrm>
      </p:grpSpPr>
      <p:sp>
        <p:nvSpPr>
          <p:cNvPr id="381" name="Google Shape;381;p23"/>
          <p:cNvSpPr/>
          <p:nvPr/>
        </p:nvSpPr>
        <p:spPr>
          <a:xfrm rot="10800000" flipH="1">
            <a:off x="375550" y="-4"/>
            <a:ext cx="8768466" cy="3171829"/>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txBox="1">
            <a:spLocks noGrp="1"/>
          </p:cNvSpPr>
          <p:nvPr>
            <p:ph type="title"/>
          </p:nvPr>
        </p:nvSpPr>
        <p:spPr>
          <a:xfrm>
            <a:off x="723900" y="445025"/>
            <a:ext cx="58770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83" name="Google Shape;383;p23"/>
          <p:cNvSpPr/>
          <p:nvPr/>
        </p:nvSpPr>
        <p:spPr>
          <a:xfrm rot="-2700000">
            <a:off x="7800520" y="68273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ly Title 4">
  <p:cSld name="CUSTOM_7_1_1">
    <p:bg>
      <p:bgPr>
        <a:solidFill>
          <a:schemeClr val="dk1"/>
        </a:solidFill>
        <a:effectLst/>
      </p:bgPr>
    </p:bg>
    <p:spTree>
      <p:nvGrpSpPr>
        <p:cNvPr id="1" name="Shape 384"/>
        <p:cNvGrpSpPr/>
        <p:nvPr/>
      </p:nvGrpSpPr>
      <p:grpSpPr>
        <a:xfrm>
          <a:off x="0" y="0"/>
          <a:ext cx="0" cy="0"/>
          <a:chOff x="0" y="0"/>
          <a:chExt cx="0" cy="0"/>
        </a:xfrm>
      </p:grpSpPr>
      <p:sp>
        <p:nvSpPr>
          <p:cNvPr id="385" name="Google Shape;385;p24"/>
          <p:cNvSpPr/>
          <p:nvPr/>
        </p:nvSpPr>
        <p:spPr>
          <a:xfrm flipH="1">
            <a:off x="9" y="3171825"/>
            <a:ext cx="8768466" cy="1981174"/>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txBox="1">
            <a:spLocks noGrp="1"/>
          </p:cNvSpPr>
          <p:nvPr>
            <p:ph type="title"/>
          </p:nvPr>
        </p:nvSpPr>
        <p:spPr>
          <a:xfrm>
            <a:off x="723900" y="445025"/>
            <a:ext cx="58770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87" name="Google Shape;387;p24"/>
          <p:cNvSpPr/>
          <p:nvPr/>
        </p:nvSpPr>
        <p:spPr>
          <a:xfrm rot="-2700000">
            <a:off x="8423570" y="3873608"/>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ly Title 5">
  <p:cSld name="CUSTOM_7_1_1_2">
    <p:bg>
      <p:bgPr>
        <a:solidFill>
          <a:schemeClr val="dk1"/>
        </a:solidFill>
        <a:effectLst/>
      </p:bgPr>
    </p:bg>
    <p:spTree>
      <p:nvGrpSpPr>
        <p:cNvPr id="1" name="Shape 388"/>
        <p:cNvGrpSpPr/>
        <p:nvPr/>
      </p:nvGrpSpPr>
      <p:grpSpPr>
        <a:xfrm>
          <a:off x="0" y="0"/>
          <a:ext cx="0" cy="0"/>
          <a:chOff x="0" y="0"/>
          <a:chExt cx="0" cy="0"/>
        </a:xfrm>
      </p:grpSpPr>
      <p:sp>
        <p:nvSpPr>
          <p:cNvPr id="389" name="Google Shape;389;p25"/>
          <p:cNvSpPr/>
          <p:nvPr/>
        </p:nvSpPr>
        <p:spPr>
          <a:xfrm>
            <a:off x="723900" y="1666877"/>
            <a:ext cx="8420278" cy="3476564"/>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txBox="1">
            <a:spLocks noGrp="1"/>
          </p:cNvSpPr>
          <p:nvPr>
            <p:ph type="title"/>
          </p:nvPr>
        </p:nvSpPr>
        <p:spPr>
          <a:xfrm>
            <a:off x="723900" y="445025"/>
            <a:ext cx="22860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91" name="Google Shape;391;p25"/>
          <p:cNvSpPr/>
          <p:nvPr/>
        </p:nvSpPr>
        <p:spPr>
          <a:xfrm rot="-2700000">
            <a:off x="441620" y="234008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ubtitle ">
  <p:cSld name="CUSTOM_7_1_1_2_1">
    <p:bg>
      <p:bgPr>
        <a:solidFill>
          <a:schemeClr val="dk1"/>
        </a:solidFill>
        <a:effectLst/>
      </p:bgPr>
    </p:bg>
    <p:spTree>
      <p:nvGrpSpPr>
        <p:cNvPr id="1" name="Shape 395"/>
        <p:cNvGrpSpPr/>
        <p:nvPr/>
      </p:nvGrpSpPr>
      <p:grpSpPr>
        <a:xfrm>
          <a:off x="0" y="0"/>
          <a:ext cx="0" cy="0"/>
          <a:chOff x="0" y="0"/>
          <a:chExt cx="0" cy="0"/>
        </a:xfrm>
      </p:grpSpPr>
      <p:sp>
        <p:nvSpPr>
          <p:cNvPr id="396" name="Google Shape;396;p27"/>
          <p:cNvSpPr/>
          <p:nvPr/>
        </p:nvSpPr>
        <p:spPr>
          <a:xfrm flipH="1">
            <a:off x="-11" y="1666927"/>
            <a:ext cx="8420278" cy="3476564"/>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txBox="1">
            <a:spLocks noGrp="1"/>
          </p:cNvSpPr>
          <p:nvPr>
            <p:ph type="title"/>
          </p:nvPr>
        </p:nvSpPr>
        <p:spPr>
          <a:xfrm>
            <a:off x="723900" y="445025"/>
            <a:ext cx="22956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98" name="Google Shape;398;p27"/>
          <p:cNvSpPr/>
          <p:nvPr/>
        </p:nvSpPr>
        <p:spPr>
          <a:xfrm rot="2700000" flipH="1">
            <a:off x="8414332" y="234013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txBox="1">
            <a:spLocks noGrp="1"/>
          </p:cNvSpPr>
          <p:nvPr>
            <p:ph type="subTitle" idx="1"/>
          </p:nvPr>
        </p:nvSpPr>
        <p:spPr>
          <a:xfrm>
            <a:off x="1412100" y="3036575"/>
            <a:ext cx="6319800" cy="5112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2200">
                <a:solidFill>
                  <a:schemeClr val="accent1"/>
                </a:solidFill>
                <a:latin typeface="Fredoka One"/>
                <a:ea typeface="Fredoka One"/>
                <a:cs typeface="Fredoka One"/>
                <a:sym typeface="Fredoka One"/>
              </a:defRPr>
            </a:lvl1pPr>
            <a:lvl2pPr lvl="1" algn="ctr">
              <a:spcBef>
                <a:spcPts val="1600"/>
              </a:spcBef>
              <a:spcAft>
                <a:spcPts val="0"/>
              </a:spcAft>
              <a:buSzPts val="1500"/>
              <a:buNone/>
              <a:defRPr/>
            </a:lvl2pPr>
            <a:lvl3pPr lvl="2" algn="ctr">
              <a:spcBef>
                <a:spcPts val="1600"/>
              </a:spcBef>
              <a:spcAft>
                <a:spcPts val="0"/>
              </a:spcAft>
              <a:buSzPts val="1500"/>
              <a:buNone/>
              <a:defRPr/>
            </a:lvl3pPr>
            <a:lvl4pPr lvl="3" algn="ctr">
              <a:spcBef>
                <a:spcPts val="1600"/>
              </a:spcBef>
              <a:spcAft>
                <a:spcPts val="0"/>
              </a:spcAft>
              <a:buSzPts val="1500"/>
              <a:buNone/>
              <a:defRPr/>
            </a:lvl4pPr>
            <a:lvl5pPr lvl="4" algn="ctr">
              <a:spcBef>
                <a:spcPts val="1600"/>
              </a:spcBef>
              <a:spcAft>
                <a:spcPts val="0"/>
              </a:spcAft>
              <a:buSzPts val="1500"/>
              <a:buNone/>
              <a:defRPr/>
            </a:lvl5pPr>
            <a:lvl6pPr lvl="5" algn="ctr">
              <a:spcBef>
                <a:spcPts val="1600"/>
              </a:spcBef>
              <a:spcAft>
                <a:spcPts val="0"/>
              </a:spcAft>
              <a:buSzPts val="15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CUSTOM_7_1_1_1">
    <p:bg>
      <p:bgPr>
        <a:solidFill>
          <a:schemeClr val="dk1"/>
        </a:solidFill>
        <a:effectLst/>
      </p:bgPr>
    </p:bg>
    <p:spTree>
      <p:nvGrpSpPr>
        <p:cNvPr id="1" name="Shape 400"/>
        <p:cNvGrpSpPr/>
        <p:nvPr/>
      </p:nvGrpSpPr>
      <p:grpSpPr>
        <a:xfrm>
          <a:off x="0" y="0"/>
          <a:ext cx="0" cy="0"/>
          <a:chOff x="0" y="0"/>
          <a:chExt cx="0" cy="0"/>
        </a:xfrm>
      </p:grpSpPr>
      <p:sp>
        <p:nvSpPr>
          <p:cNvPr id="401" name="Google Shape;401;p28"/>
          <p:cNvSpPr/>
          <p:nvPr/>
        </p:nvSpPr>
        <p:spPr>
          <a:xfrm rot="10800000">
            <a:off x="5245933" y="-11"/>
            <a:ext cx="3174163" cy="2036475"/>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723900" y="3101912"/>
            <a:ext cx="3174163" cy="2036475"/>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txBox="1">
            <a:spLocks noGrp="1"/>
          </p:cNvSpPr>
          <p:nvPr>
            <p:ph type="title"/>
          </p:nvPr>
        </p:nvSpPr>
        <p:spPr>
          <a:xfrm>
            <a:off x="723900" y="445025"/>
            <a:ext cx="58770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404"/>
        <p:cNvGrpSpPr/>
        <p:nvPr/>
      </p:nvGrpSpPr>
      <p:grpSpPr>
        <a:xfrm>
          <a:off x="0" y="0"/>
          <a:ext cx="0" cy="0"/>
          <a:chOff x="0" y="0"/>
          <a:chExt cx="0" cy="0"/>
        </a:xfrm>
      </p:grpSpPr>
      <p:sp>
        <p:nvSpPr>
          <p:cNvPr id="405" name="Google Shape;405;p29"/>
          <p:cNvSpPr/>
          <p:nvPr/>
        </p:nvSpPr>
        <p:spPr>
          <a:xfrm flipH="1">
            <a:off x="-109" y="3543300"/>
            <a:ext cx="4314932" cy="1600189"/>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rot="10800000" flipH="1">
            <a:off x="3267076" y="11"/>
            <a:ext cx="5876845" cy="1600189"/>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rot="2700000" flipH="1">
            <a:off x="5842582" y="133728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rot="2700000" flipH="1">
            <a:off x="1937332" y="360423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CUSTOM_9">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833075"/>
            <a:ext cx="9143948" cy="597655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rot="2700000" flipH="1">
            <a:off x="1089607" y="209928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rot="2700000" flipH="1">
            <a:off x="8079107" y="1003908"/>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152390" y="1594688"/>
            <a:ext cx="9486890" cy="3653587"/>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8549447">
            <a:off x="818866" y="3953439"/>
            <a:ext cx="222571" cy="21061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7207332">
            <a:off x="8195943" y="585542"/>
            <a:ext cx="231437" cy="219006"/>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3647476">
            <a:off x="7605364" y="4527908"/>
            <a:ext cx="222571" cy="21061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195570">
            <a:off x="7453946" y="4697576"/>
            <a:ext cx="158461" cy="14995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txBox="1">
            <a:spLocks noGrp="1"/>
          </p:cNvSpPr>
          <p:nvPr>
            <p:ph type="title"/>
          </p:nvPr>
        </p:nvSpPr>
        <p:spPr>
          <a:xfrm>
            <a:off x="4572000" y="1836000"/>
            <a:ext cx="3851700" cy="819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4" name="Google Shape;114;p4"/>
          <p:cNvSpPr txBox="1">
            <a:spLocks noGrp="1"/>
          </p:cNvSpPr>
          <p:nvPr>
            <p:ph type="title" idx="2" hasCustomPrompt="1"/>
          </p:nvPr>
        </p:nvSpPr>
        <p:spPr>
          <a:xfrm>
            <a:off x="1610350" y="1917000"/>
            <a:ext cx="2075100" cy="13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 name="Google Shape;115;p4"/>
          <p:cNvSpPr txBox="1">
            <a:spLocks noGrp="1"/>
          </p:cNvSpPr>
          <p:nvPr>
            <p:ph type="subTitle" idx="1"/>
          </p:nvPr>
        </p:nvSpPr>
        <p:spPr>
          <a:xfrm>
            <a:off x="4572000" y="2655000"/>
            <a:ext cx="3781500" cy="65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600"/>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16" name="Google Shape;116;p4"/>
          <p:cNvGrpSpPr/>
          <p:nvPr/>
        </p:nvGrpSpPr>
        <p:grpSpPr>
          <a:xfrm>
            <a:off x="9" y="-230093"/>
            <a:ext cx="9222332" cy="1707949"/>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5"/>
          <p:cNvSpPr/>
          <p:nvPr/>
        </p:nvSpPr>
        <p:spPr>
          <a:xfrm flipH="1">
            <a:off x="7" y="0"/>
            <a:ext cx="14219160" cy="514351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a:spLocks noGrp="1"/>
          </p:cNvSpPr>
          <p:nvPr>
            <p:ph type="title"/>
          </p:nvPr>
        </p:nvSpPr>
        <p:spPr>
          <a:xfrm>
            <a:off x="2198575" y="2571750"/>
            <a:ext cx="4752900" cy="716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3800">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5"/>
          <p:cNvSpPr txBox="1">
            <a:spLocks noGrp="1"/>
          </p:cNvSpPr>
          <p:nvPr>
            <p:ph type="body" idx="1"/>
          </p:nvPr>
        </p:nvSpPr>
        <p:spPr>
          <a:xfrm>
            <a:off x="2195550" y="3288450"/>
            <a:ext cx="4752900" cy="1314900"/>
          </a:xfrm>
          <a:prstGeom prst="rect">
            <a:avLst/>
          </a:prstGeom>
        </p:spPr>
        <p:txBody>
          <a:bodyPr spcFirstLastPara="1" wrap="square" lIns="91425" tIns="91425" rIns="91425" bIns="91425" anchor="t" anchorCtr="0">
            <a:noAutofit/>
          </a:bodyPr>
          <a:lstStyle>
            <a:lvl1pPr marL="457200" lvl="0" indent="-323850" algn="ctr">
              <a:lnSpc>
                <a:spcPct val="100000"/>
              </a:lnSpc>
              <a:spcBef>
                <a:spcPts val="0"/>
              </a:spcBef>
              <a:spcAft>
                <a:spcPts val="0"/>
              </a:spcAft>
              <a:buSzPts val="1500"/>
              <a:buChar char="●"/>
              <a:defRPr sz="1400">
                <a:solidFill>
                  <a:srgbClr val="FFFFFF"/>
                </a:solidFill>
              </a:defRPr>
            </a:lvl1pPr>
            <a:lvl2pPr marL="914400" lvl="1" indent="-323850">
              <a:spcBef>
                <a:spcPts val="1600"/>
              </a:spcBef>
              <a:spcAft>
                <a:spcPts val="0"/>
              </a:spcAft>
              <a:buSzPts val="1500"/>
              <a:buChar char="○"/>
              <a:defRPr/>
            </a:lvl2pPr>
            <a:lvl3pPr marL="1371600" lvl="2" indent="-323850">
              <a:spcBef>
                <a:spcPts val="1600"/>
              </a:spcBef>
              <a:spcAft>
                <a:spcPts val="0"/>
              </a:spcAft>
              <a:buSzPts val="1500"/>
              <a:buChar char="■"/>
              <a:defRPr/>
            </a:lvl3pPr>
            <a:lvl4pPr marL="1828800" lvl="3" indent="-323850">
              <a:spcBef>
                <a:spcPts val="1600"/>
              </a:spcBef>
              <a:spcAft>
                <a:spcPts val="0"/>
              </a:spcAft>
              <a:buSzPts val="1500"/>
              <a:buChar char="●"/>
              <a:defRPr/>
            </a:lvl4pPr>
            <a:lvl5pPr marL="2286000" lvl="4" indent="-323850">
              <a:spcBef>
                <a:spcPts val="1600"/>
              </a:spcBef>
              <a:spcAft>
                <a:spcPts val="0"/>
              </a:spcAft>
              <a:buSzPts val="1500"/>
              <a:buChar char="○"/>
              <a:defRPr/>
            </a:lvl5pPr>
            <a:lvl6pPr marL="2743200" lvl="5" indent="-323850">
              <a:spcBef>
                <a:spcPts val="1600"/>
              </a:spcBef>
              <a:spcAft>
                <a:spcPts val="0"/>
              </a:spcAft>
              <a:buSzPts val="15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150" name="Google Shape;150;p5"/>
          <p:cNvGrpSpPr/>
          <p:nvPr/>
        </p:nvGrpSpPr>
        <p:grpSpPr>
          <a:xfrm>
            <a:off x="4001667" y="690058"/>
            <a:ext cx="1218047" cy="1503157"/>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53"/>
        <p:cNvGrpSpPr/>
        <p:nvPr/>
      </p:nvGrpSpPr>
      <p:grpSpPr>
        <a:xfrm>
          <a:off x="0" y="0"/>
          <a:ext cx="0" cy="0"/>
          <a:chOff x="0" y="0"/>
          <a:chExt cx="0" cy="0"/>
        </a:xfrm>
      </p:grpSpPr>
      <p:sp>
        <p:nvSpPr>
          <p:cNvPr id="154" name="Google Shape;154;p6"/>
          <p:cNvSpPr/>
          <p:nvPr/>
        </p:nvSpPr>
        <p:spPr>
          <a:xfrm>
            <a:off x="1828805" y="1120279"/>
            <a:ext cx="7315281" cy="4098577"/>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10800000" flipH="1">
            <a:off x="-13734" y="-13780"/>
            <a:ext cx="2028867" cy="1581195"/>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txBox="1">
            <a:spLocks noGrp="1"/>
          </p:cNvSpPr>
          <p:nvPr>
            <p:ph type="subTitle" idx="1"/>
          </p:nvPr>
        </p:nvSpPr>
        <p:spPr>
          <a:xfrm>
            <a:off x="1143528" y="1881200"/>
            <a:ext cx="16446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5"/>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157" name="Google Shape;157;p6"/>
          <p:cNvSpPr txBox="1">
            <a:spLocks noGrp="1"/>
          </p:cNvSpPr>
          <p:nvPr>
            <p:ph type="subTitle" idx="2"/>
          </p:nvPr>
        </p:nvSpPr>
        <p:spPr>
          <a:xfrm>
            <a:off x="6398325" y="1881200"/>
            <a:ext cx="15600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
        <p:nvSpPr>
          <p:cNvPr id="158" name="Google Shape;158;p6"/>
          <p:cNvSpPr txBox="1">
            <a:spLocks noGrp="1"/>
          </p:cNvSpPr>
          <p:nvPr>
            <p:ph type="subTitle" idx="3"/>
          </p:nvPr>
        </p:nvSpPr>
        <p:spPr>
          <a:xfrm>
            <a:off x="721875" y="2376425"/>
            <a:ext cx="2487900" cy="88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9" name="Google Shape;159;p6"/>
          <p:cNvSpPr txBox="1">
            <a:spLocks noGrp="1"/>
          </p:cNvSpPr>
          <p:nvPr>
            <p:ph type="subTitle" idx="4"/>
          </p:nvPr>
        </p:nvSpPr>
        <p:spPr>
          <a:xfrm>
            <a:off x="5934375" y="2376425"/>
            <a:ext cx="2487900" cy="88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solidFill>
                  <a:srgbClr val="FFFFFF"/>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0" name="Google Shape;160;p6"/>
          <p:cNvSpPr txBox="1">
            <a:spLocks noGrp="1"/>
          </p:cNvSpPr>
          <p:nvPr>
            <p:ph type="title"/>
          </p:nvPr>
        </p:nvSpPr>
        <p:spPr>
          <a:xfrm>
            <a:off x="723900" y="445025"/>
            <a:ext cx="5067300" cy="75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grpSp>
        <p:nvGrpSpPr>
          <p:cNvPr id="161" name="Google Shape;161;p6"/>
          <p:cNvGrpSpPr/>
          <p:nvPr/>
        </p:nvGrpSpPr>
        <p:grpSpPr>
          <a:xfrm>
            <a:off x="3274179" y="1771641"/>
            <a:ext cx="2412297" cy="3145859"/>
            <a:chOff x="4058918" y="-821387"/>
            <a:chExt cx="2335008" cy="2899677"/>
          </a:xfrm>
        </p:grpSpPr>
        <p:sp>
          <p:nvSpPr>
            <p:cNvPr id="162" name="Google Shape;162;p6"/>
            <p:cNvSpPr/>
            <p:nvPr/>
          </p:nvSpPr>
          <p:spPr>
            <a:xfrm rot="-2700000">
              <a:off x="6086752" y="-767114"/>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7"/>
          <p:cNvSpPr/>
          <p:nvPr/>
        </p:nvSpPr>
        <p:spPr>
          <a:xfrm rot="5400000">
            <a:off x="-800538" y="724386"/>
            <a:ext cx="5238723" cy="369475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txBox="1">
            <a:spLocks noGrp="1"/>
          </p:cNvSpPr>
          <p:nvPr>
            <p:ph type="title"/>
          </p:nvPr>
        </p:nvSpPr>
        <p:spPr>
          <a:xfrm>
            <a:off x="723900" y="445025"/>
            <a:ext cx="5067300" cy="75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grpSp>
        <p:nvGrpSpPr>
          <p:cNvPr id="167" name="Google Shape;167;p7"/>
          <p:cNvGrpSpPr/>
          <p:nvPr/>
        </p:nvGrpSpPr>
        <p:grpSpPr>
          <a:xfrm>
            <a:off x="334542" y="248256"/>
            <a:ext cx="7810872" cy="775114"/>
            <a:chOff x="-335409" y="-1002788"/>
            <a:chExt cx="6956602" cy="690340"/>
          </a:xfrm>
        </p:grpSpPr>
        <p:sp>
          <p:nvSpPr>
            <p:cNvPr id="168" name="Google Shape;168;p7"/>
            <p:cNvSpPr/>
            <p:nvPr/>
          </p:nvSpPr>
          <p:spPr>
            <a:xfrm rot="-2700000">
              <a:off x="6314019" y="-615829"/>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335409" y="-1002788"/>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7"/>
          <p:cNvSpPr/>
          <p:nvPr/>
        </p:nvSpPr>
        <p:spPr>
          <a:xfrm rot="10800000">
            <a:off x="7115125" y="-80720"/>
            <a:ext cx="2028867" cy="1581195"/>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71"/>
        <p:cNvGrpSpPr/>
        <p:nvPr/>
      </p:nvGrpSpPr>
      <p:grpSpPr>
        <a:xfrm>
          <a:off x="0" y="0"/>
          <a:ext cx="0" cy="0"/>
          <a:chOff x="0" y="0"/>
          <a:chExt cx="0" cy="0"/>
        </a:xfrm>
      </p:grpSpPr>
      <p:sp>
        <p:nvSpPr>
          <p:cNvPr id="172" name="Google Shape;172;p8"/>
          <p:cNvSpPr txBox="1">
            <a:spLocks noGrp="1"/>
          </p:cNvSpPr>
          <p:nvPr>
            <p:ph type="body" idx="1"/>
          </p:nvPr>
        </p:nvSpPr>
        <p:spPr>
          <a:xfrm>
            <a:off x="734675" y="2957150"/>
            <a:ext cx="4029000" cy="12339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600">
                <a:solidFill>
                  <a:srgbClr val="FFFFFF"/>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3" name="Google Shape;173;p8"/>
          <p:cNvSpPr/>
          <p:nvPr/>
        </p:nvSpPr>
        <p:spPr>
          <a:xfrm>
            <a:off x="0" y="-120750"/>
            <a:ext cx="9344063" cy="2768673"/>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txBox="1">
            <a:spLocks noGrp="1"/>
          </p:cNvSpPr>
          <p:nvPr>
            <p:ph type="title"/>
          </p:nvPr>
        </p:nvSpPr>
        <p:spPr>
          <a:xfrm>
            <a:off x="723900" y="445025"/>
            <a:ext cx="5184600" cy="59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175" name="Google Shape;175;p8"/>
          <p:cNvSpPr/>
          <p:nvPr/>
        </p:nvSpPr>
        <p:spPr>
          <a:xfrm>
            <a:off x="7482100" y="624540"/>
            <a:ext cx="190026" cy="17982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5706286">
            <a:off x="217809" y="4365300"/>
            <a:ext cx="225857" cy="21372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469550" y="1168050"/>
            <a:ext cx="6204900" cy="280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79" name="Google Shape;179;p9"/>
          <p:cNvSpPr/>
          <p:nvPr/>
        </p:nvSpPr>
        <p:spPr>
          <a:xfrm rot="10800000" flipH="1">
            <a:off x="-27469" y="-13780"/>
            <a:ext cx="2028867" cy="1581195"/>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flipH="1">
            <a:off x="7142594" y="3576039"/>
            <a:ext cx="2028867" cy="1581195"/>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rot="-4460431">
            <a:off x="8269492" y="624627"/>
            <a:ext cx="309032" cy="292436"/>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rot="1382476">
            <a:off x="161149" y="4723975"/>
            <a:ext cx="220011" cy="208196"/>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528383" flipH="1">
            <a:off x="-194133" y="3992116"/>
            <a:ext cx="459574" cy="45546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rot="-1528383" flipH="1">
            <a:off x="-149574" y="4163515"/>
            <a:ext cx="453803" cy="274242"/>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9"/>
          <p:cNvGrpSpPr/>
          <p:nvPr/>
        </p:nvGrpSpPr>
        <p:grpSpPr>
          <a:xfrm rot="-1528249" flipH="1">
            <a:off x="220431" y="5013076"/>
            <a:ext cx="578215" cy="206630"/>
            <a:chOff x="4296650" y="2245925"/>
            <a:chExt cx="365250" cy="130525"/>
          </a:xfrm>
        </p:grpSpPr>
        <p:sp>
          <p:nvSpPr>
            <p:cNvPr id="186" name="Google Shape;186;p9"/>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9"/>
          <p:cNvGrpSpPr/>
          <p:nvPr/>
        </p:nvGrpSpPr>
        <p:grpSpPr>
          <a:xfrm rot="-9319476" flipH="1">
            <a:off x="244238" y="3825069"/>
            <a:ext cx="858226" cy="883052"/>
            <a:chOff x="6335847" y="-303270"/>
            <a:chExt cx="994972" cy="1036821"/>
          </a:xfrm>
        </p:grpSpPr>
        <p:sp>
          <p:nvSpPr>
            <p:cNvPr id="189" name="Google Shape;189;p9"/>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9"/>
          <p:cNvGrpSpPr/>
          <p:nvPr/>
        </p:nvGrpSpPr>
        <p:grpSpPr>
          <a:xfrm rot="-1768445">
            <a:off x="7556566" y="-163726"/>
            <a:ext cx="824109" cy="818801"/>
            <a:chOff x="4352202" y="2927017"/>
            <a:chExt cx="624305" cy="620284"/>
          </a:xfrm>
        </p:grpSpPr>
        <p:sp>
          <p:nvSpPr>
            <p:cNvPr id="194" name="Google Shape;194;p9"/>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9"/>
          <p:cNvGrpSpPr/>
          <p:nvPr/>
        </p:nvGrpSpPr>
        <p:grpSpPr>
          <a:xfrm rot="-1569513">
            <a:off x="8503674" y="711998"/>
            <a:ext cx="1015989" cy="1014505"/>
            <a:chOff x="7005378" y="2367245"/>
            <a:chExt cx="539061" cy="538273"/>
          </a:xfrm>
        </p:grpSpPr>
        <p:sp>
          <p:nvSpPr>
            <p:cNvPr id="198" name="Google Shape;198;p9"/>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9"/>
          <p:cNvGrpSpPr/>
          <p:nvPr/>
        </p:nvGrpSpPr>
        <p:grpSpPr>
          <a:xfrm rot="-1523330">
            <a:off x="8604712" y="101971"/>
            <a:ext cx="307011" cy="434669"/>
            <a:chOff x="7321293" y="2218507"/>
            <a:chExt cx="649401" cy="985419"/>
          </a:xfrm>
        </p:grpSpPr>
        <p:sp>
          <p:nvSpPr>
            <p:cNvPr id="202" name="Google Shape;202;p9"/>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10"/>
          <p:cNvSpPr/>
          <p:nvPr/>
        </p:nvSpPr>
        <p:spPr>
          <a:xfrm>
            <a:off x="266575" y="-47625"/>
            <a:ext cx="8877421" cy="1476415"/>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txBox="1">
            <a:spLocks noGrp="1"/>
          </p:cNvSpPr>
          <p:nvPr>
            <p:ph type="title"/>
          </p:nvPr>
        </p:nvSpPr>
        <p:spPr>
          <a:xfrm>
            <a:off x="723900" y="445025"/>
            <a:ext cx="2905200" cy="62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09" name="Google Shape;209;p10"/>
          <p:cNvSpPr/>
          <p:nvPr/>
        </p:nvSpPr>
        <p:spPr>
          <a:xfrm rot="10799814">
            <a:off x="6600894" y="4067209"/>
            <a:ext cx="5181606" cy="113330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txBox="1">
            <a:spLocks noGrp="1"/>
          </p:cNvSpPr>
          <p:nvPr>
            <p:ph type="subTitle" idx="1"/>
          </p:nvPr>
        </p:nvSpPr>
        <p:spPr>
          <a:xfrm>
            <a:off x="726775" y="1930675"/>
            <a:ext cx="4737900" cy="19791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Char char="●"/>
              <a:defRPr sz="1400"/>
            </a:lvl1pPr>
            <a:lvl2pPr lvl="1" rtl="0">
              <a:spcBef>
                <a:spcPts val="1600"/>
              </a:spcBef>
              <a:spcAft>
                <a:spcPts val="0"/>
              </a:spcAft>
              <a:buSzPts val="1500"/>
              <a:buChar char="○"/>
              <a:defRPr/>
            </a:lvl2pPr>
            <a:lvl3pPr lvl="2" rtl="0">
              <a:spcBef>
                <a:spcPts val="1600"/>
              </a:spcBef>
              <a:spcAft>
                <a:spcPts val="0"/>
              </a:spcAft>
              <a:buSzPts val="1500"/>
              <a:buChar char="■"/>
              <a:defRPr/>
            </a:lvl3pPr>
            <a:lvl4pPr lvl="3" rtl="0">
              <a:spcBef>
                <a:spcPts val="1600"/>
              </a:spcBef>
              <a:spcAft>
                <a:spcPts val="0"/>
              </a:spcAft>
              <a:buSzPts val="1500"/>
              <a:buChar char="●"/>
              <a:defRPr/>
            </a:lvl4pPr>
            <a:lvl5pPr lvl="4" rtl="0">
              <a:spcBef>
                <a:spcPts val="1600"/>
              </a:spcBef>
              <a:spcAft>
                <a:spcPts val="0"/>
              </a:spcAft>
              <a:buSzPts val="1500"/>
              <a:buChar char="○"/>
              <a:defRPr/>
            </a:lvl5pPr>
            <a:lvl6pPr lvl="5" rtl="0">
              <a:spcBef>
                <a:spcPts val="1600"/>
              </a:spcBef>
              <a:spcAft>
                <a:spcPts val="0"/>
              </a:spcAft>
              <a:buSzPts val="15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211" name="Google Shape;211;p10"/>
          <p:cNvSpPr txBox="1">
            <a:spLocks noGrp="1"/>
          </p:cNvSpPr>
          <p:nvPr>
            <p:ph type="subTitle" idx="2"/>
          </p:nvPr>
        </p:nvSpPr>
        <p:spPr>
          <a:xfrm>
            <a:off x="726775" y="1634675"/>
            <a:ext cx="1560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200">
                <a:solidFill>
                  <a:schemeClr val="accent1"/>
                </a:solidFill>
                <a:latin typeface="Fredoka One"/>
                <a:ea typeface="Fredoka One"/>
                <a:cs typeface="Fredoka One"/>
                <a:sym typeface="Fredoka One"/>
              </a:defRPr>
            </a:lvl1pPr>
            <a:lvl2pPr lvl="1" rtl="0">
              <a:spcBef>
                <a:spcPts val="1600"/>
              </a:spcBef>
              <a:spcAft>
                <a:spcPts val="0"/>
              </a:spcAft>
              <a:buSzPts val="2000"/>
              <a:buFont typeface="Holtwood One SC"/>
              <a:buNone/>
              <a:defRPr sz="2000">
                <a:latin typeface="Holtwood One SC"/>
                <a:ea typeface="Holtwood One SC"/>
                <a:cs typeface="Holtwood One SC"/>
                <a:sym typeface="Holtwood One SC"/>
              </a:defRPr>
            </a:lvl2pPr>
            <a:lvl3pPr lvl="2" rtl="0">
              <a:spcBef>
                <a:spcPts val="1600"/>
              </a:spcBef>
              <a:spcAft>
                <a:spcPts val="0"/>
              </a:spcAft>
              <a:buSzPts val="2000"/>
              <a:buFont typeface="Holtwood One SC"/>
              <a:buNone/>
              <a:defRPr sz="2000">
                <a:latin typeface="Holtwood One SC"/>
                <a:ea typeface="Holtwood One SC"/>
                <a:cs typeface="Holtwood One SC"/>
                <a:sym typeface="Holtwood One SC"/>
              </a:defRPr>
            </a:lvl3pPr>
            <a:lvl4pPr lvl="3" rtl="0">
              <a:spcBef>
                <a:spcPts val="1600"/>
              </a:spcBef>
              <a:spcAft>
                <a:spcPts val="0"/>
              </a:spcAft>
              <a:buSzPts val="2000"/>
              <a:buFont typeface="Holtwood One SC"/>
              <a:buNone/>
              <a:defRPr sz="2000">
                <a:latin typeface="Holtwood One SC"/>
                <a:ea typeface="Holtwood One SC"/>
                <a:cs typeface="Holtwood One SC"/>
                <a:sym typeface="Holtwood One SC"/>
              </a:defRPr>
            </a:lvl4pPr>
            <a:lvl5pPr lvl="4" rtl="0">
              <a:spcBef>
                <a:spcPts val="1600"/>
              </a:spcBef>
              <a:spcAft>
                <a:spcPts val="0"/>
              </a:spcAft>
              <a:buSzPts val="2000"/>
              <a:buFont typeface="Holtwood One SC"/>
              <a:buNone/>
              <a:defRPr sz="2000">
                <a:latin typeface="Holtwood One SC"/>
                <a:ea typeface="Holtwood One SC"/>
                <a:cs typeface="Holtwood One SC"/>
                <a:sym typeface="Holtwood One SC"/>
              </a:defRPr>
            </a:lvl5pPr>
            <a:lvl6pPr lvl="5" rtl="0">
              <a:spcBef>
                <a:spcPts val="1600"/>
              </a:spcBef>
              <a:spcAft>
                <a:spcPts val="0"/>
              </a:spcAft>
              <a:buSzPts val="2000"/>
              <a:buFont typeface="Holtwood One SC"/>
              <a:buNone/>
              <a:defRPr sz="2000">
                <a:latin typeface="Holtwood One SC"/>
                <a:ea typeface="Holtwood One SC"/>
                <a:cs typeface="Holtwood One SC"/>
                <a:sym typeface="Holtwood One SC"/>
              </a:defRPr>
            </a:lvl6pPr>
            <a:lvl7pPr lvl="6" rtl="0">
              <a:spcBef>
                <a:spcPts val="1600"/>
              </a:spcBef>
              <a:spcAft>
                <a:spcPts val="0"/>
              </a:spcAft>
              <a:buSzPts val="2000"/>
              <a:buFont typeface="Holtwood One SC"/>
              <a:buNone/>
              <a:defRPr sz="2000">
                <a:latin typeface="Holtwood One SC"/>
                <a:ea typeface="Holtwood One SC"/>
                <a:cs typeface="Holtwood One SC"/>
                <a:sym typeface="Holtwood One SC"/>
              </a:defRPr>
            </a:lvl7pPr>
            <a:lvl8pPr lvl="7" rtl="0">
              <a:spcBef>
                <a:spcPts val="1600"/>
              </a:spcBef>
              <a:spcAft>
                <a:spcPts val="0"/>
              </a:spcAft>
              <a:buSzPts val="2000"/>
              <a:buFont typeface="Holtwood One SC"/>
              <a:buNone/>
              <a:defRPr sz="2000">
                <a:latin typeface="Holtwood One SC"/>
                <a:ea typeface="Holtwood One SC"/>
                <a:cs typeface="Holtwood One SC"/>
                <a:sym typeface="Holtwood One SC"/>
              </a:defRPr>
            </a:lvl8pPr>
            <a:lvl9pPr lvl="8" rtl="0">
              <a:spcBef>
                <a:spcPts val="1600"/>
              </a:spcBef>
              <a:spcAft>
                <a:spcPts val="1600"/>
              </a:spcAft>
              <a:buSzPts val="2000"/>
              <a:buFont typeface="Holtwood One SC"/>
              <a:buNone/>
              <a:defRPr sz="2000">
                <a:latin typeface="Holtwood One SC"/>
                <a:ea typeface="Holtwood One SC"/>
                <a:cs typeface="Holtwood One SC"/>
                <a:sym typeface="Holtwood One S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500"/>
              <a:buFont typeface="Fredoka One"/>
              <a:buNone/>
              <a:defRPr sz="3500">
                <a:solidFill>
                  <a:schemeClr val="dk2"/>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1pPr>
            <a:lvl2pPr marL="914400" lvl="1"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2pPr>
            <a:lvl3pPr marL="1371600" lvl="2"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3pPr>
            <a:lvl4pPr marL="1828800" lvl="3"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4pPr>
            <a:lvl5pPr marL="2286000" lvl="4"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5pPr>
            <a:lvl6pPr marL="2743200" lvl="5"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6pPr>
            <a:lvl7pPr marL="3200400" lvl="6" indent="-317500">
              <a:lnSpc>
                <a:spcPct val="115000"/>
              </a:lnSpc>
              <a:spcBef>
                <a:spcPts val="1600"/>
              </a:spcBef>
              <a:spcAft>
                <a:spcPts val="0"/>
              </a:spcAft>
              <a:buClr>
                <a:srgbClr val="FBFBFB"/>
              </a:buClr>
              <a:buSzPts val="1400"/>
              <a:buChar char="●"/>
              <a:defRPr>
                <a:solidFill>
                  <a:srgbClr val="FBFBFB"/>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13"/>
        <p:cNvGrpSpPr/>
        <p:nvPr/>
      </p:nvGrpSpPr>
      <p:grpSpPr>
        <a:xfrm>
          <a:off x="0" y="0"/>
          <a:ext cx="0" cy="0"/>
          <a:chOff x="0" y="0"/>
          <a:chExt cx="0" cy="0"/>
        </a:xfrm>
      </p:grpSpPr>
      <p:sp>
        <p:nvSpPr>
          <p:cNvPr id="414" name="Google Shape;414;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15" name="Google Shape;415;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GcQyBYgiPVRTvgdpXQzI_0WWEWS1Qtvam8IeUYFtTpc/copy"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fonts.google.com/specimen/Fredoka+One" TargetMode="External"/><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hyperlink" Target="https://fonts.google.com/specimen/Comfortaa"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hyperlink" Target="https://www.greatpp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Google Shape;421;p33"/>
          <p:cNvGrpSpPr/>
          <p:nvPr/>
        </p:nvGrpSpPr>
        <p:grpSpPr>
          <a:xfrm>
            <a:off x="1883204" y="430725"/>
            <a:ext cx="5377580" cy="2929928"/>
            <a:chOff x="2180925" y="540000"/>
            <a:chExt cx="4796700" cy="2370300"/>
          </a:xfrm>
        </p:grpSpPr>
        <p:sp>
          <p:nvSpPr>
            <p:cNvPr id="422" name="Google Shape;422;p33"/>
            <p:cNvSpPr/>
            <p:nvPr/>
          </p:nvSpPr>
          <p:spPr>
            <a:xfrm>
              <a:off x="2180925" y="540000"/>
              <a:ext cx="4796700" cy="2370300"/>
            </a:xfrm>
            <a:prstGeom prst="roundRect">
              <a:avLst>
                <a:gd name="adj" fmla="val 11171"/>
              </a:avLst>
            </a:prstGeom>
            <a:solidFill>
              <a:srgbClr val="784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rot="-2509601">
              <a:off x="2306914" y="612850"/>
              <a:ext cx="103467" cy="211973"/>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rot="2282138">
              <a:off x="6703648" y="602412"/>
              <a:ext cx="103221" cy="211468"/>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2249000" y="80010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2344250" y="262635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33"/>
          <p:cNvSpPr txBox="1">
            <a:spLocks noGrp="1"/>
          </p:cNvSpPr>
          <p:nvPr>
            <p:ph type="ctrTitle"/>
          </p:nvPr>
        </p:nvSpPr>
        <p:spPr>
          <a:xfrm>
            <a:off x="2357400" y="934349"/>
            <a:ext cx="4429200" cy="19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4"/>
                </a:solidFill>
              </a:rPr>
              <a:t>Math</a:t>
            </a:r>
            <a:endParaRPr>
              <a:solidFill>
                <a:schemeClr val="accent4"/>
              </a:solidFill>
            </a:endParaRPr>
          </a:p>
          <a:p>
            <a:pPr marL="0" lvl="0" indent="0" algn="ctr" rtl="0">
              <a:spcBef>
                <a:spcPts val="0"/>
              </a:spcBef>
              <a:spcAft>
                <a:spcPts val="0"/>
              </a:spcAft>
              <a:buNone/>
            </a:pPr>
            <a:r>
              <a:rPr lang="en">
                <a:solidFill>
                  <a:schemeClr val="accent1"/>
                </a:solidFill>
              </a:rPr>
              <a:t>Lesson</a:t>
            </a:r>
            <a:endParaRPr>
              <a:solidFill>
                <a:schemeClr val="dk2"/>
              </a:solidFill>
            </a:endParaRPr>
          </a:p>
        </p:txBody>
      </p:sp>
      <p:sp>
        <p:nvSpPr>
          <p:cNvPr id="429" name="Google Shape;429;p33"/>
          <p:cNvSpPr txBox="1">
            <a:spLocks noGrp="1"/>
          </p:cNvSpPr>
          <p:nvPr>
            <p:ph type="subTitle" idx="1"/>
          </p:nvPr>
        </p:nvSpPr>
        <p:spPr>
          <a:xfrm>
            <a:off x="1652688" y="3498075"/>
            <a:ext cx="5838600" cy="49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a:p>
            <a:pPr marL="0" lvl="0" indent="0" algn="ctr" rtl="0">
              <a:spcBef>
                <a:spcPts val="0"/>
              </a:spcBef>
              <a:spcAft>
                <a:spcPts val="0"/>
              </a:spcAft>
              <a:buNone/>
            </a:pPr>
            <a:endParaRPr/>
          </a:p>
        </p:txBody>
      </p:sp>
      <p:grpSp>
        <p:nvGrpSpPr>
          <p:cNvPr id="430" name="Google Shape;430;p33"/>
          <p:cNvGrpSpPr/>
          <p:nvPr/>
        </p:nvGrpSpPr>
        <p:grpSpPr>
          <a:xfrm>
            <a:off x="6727039" y="1229170"/>
            <a:ext cx="2581060" cy="3910725"/>
            <a:chOff x="6727039" y="1229170"/>
            <a:chExt cx="2581060" cy="3910725"/>
          </a:xfrm>
        </p:grpSpPr>
        <p:sp>
          <p:nvSpPr>
            <p:cNvPr id="431" name="Google Shape;431;p33"/>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3"/>
          <p:cNvSpPr txBox="1">
            <a:spLocks noGrp="1"/>
          </p:cNvSpPr>
          <p:nvPr>
            <p:ph type="subTitle" idx="1"/>
          </p:nvPr>
        </p:nvSpPr>
        <p:spPr>
          <a:xfrm>
            <a:off x="1804607" y="1538300"/>
            <a:ext cx="1657800" cy="457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Mercury</a:t>
            </a:r>
            <a:endParaRPr/>
          </a:p>
        </p:txBody>
      </p:sp>
      <p:sp>
        <p:nvSpPr>
          <p:cNvPr id="700" name="Google Shape;700;p43"/>
          <p:cNvSpPr txBox="1">
            <a:spLocks noGrp="1"/>
          </p:cNvSpPr>
          <p:nvPr>
            <p:ph type="title"/>
          </p:nvPr>
        </p:nvSpPr>
        <p:spPr>
          <a:xfrm>
            <a:off x="723900" y="445025"/>
            <a:ext cx="4328100" cy="59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Features of the Topic</a:t>
            </a:r>
            <a:endParaRPr/>
          </a:p>
        </p:txBody>
      </p:sp>
      <p:sp>
        <p:nvSpPr>
          <p:cNvPr id="701" name="Google Shape;701;p43"/>
          <p:cNvSpPr txBox="1">
            <a:spLocks noGrp="1"/>
          </p:cNvSpPr>
          <p:nvPr>
            <p:ph type="subTitle" idx="2"/>
          </p:nvPr>
        </p:nvSpPr>
        <p:spPr>
          <a:xfrm>
            <a:off x="1806310" y="3195768"/>
            <a:ext cx="1657800" cy="457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Jupiter</a:t>
            </a:r>
            <a:endParaRPr/>
          </a:p>
        </p:txBody>
      </p:sp>
      <p:sp>
        <p:nvSpPr>
          <p:cNvPr id="702" name="Google Shape;702;p43"/>
          <p:cNvSpPr txBox="1">
            <a:spLocks noGrp="1"/>
          </p:cNvSpPr>
          <p:nvPr>
            <p:ph type="subTitle" idx="3"/>
          </p:nvPr>
        </p:nvSpPr>
        <p:spPr>
          <a:xfrm>
            <a:off x="5677924" y="3195642"/>
            <a:ext cx="1624200" cy="45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Mars</a:t>
            </a:r>
            <a:endParaRPr/>
          </a:p>
        </p:txBody>
      </p:sp>
      <p:sp>
        <p:nvSpPr>
          <p:cNvPr id="703" name="Google Shape;703;p43"/>
          <p:cNvSpPr txBox="1">
            <a:spLocks noGrp="1"/>
          </p:cNvSpPr>
          <p:nvPr>
            <p:ph type="subTitle" idx="4"/>
          </p:nvPr>
        </p:nvSpPr>
        <p:spPr>
          <a:xfrm>
            <a:off x="1053525" y="2033425"/>
            <a:ext cx="2411100" cy="580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Mercury is the closest planet to the Sun</a:t>
            </a:r>
            <a:endParaRPr/>
          </a:p>
        </p:txBody>
      </p:sp>
      <p:sp>
        <p:nvSpPr>
          <p:cNvPr id="704" name="Google Shape;704;p43"/>
          <p:cNvSpPr txBox="1">
            <a:spLocks noGrp="1"/>
          </p:cNvSpPr>
          <p:nvPr>
            <p:ph type="subTitle" idx="5"/>
          </p:nvPr>
        </p:nvSpPr>
        <p:spPr>
          <a:xfrm>
            <a:off x="1053450" y="3690857"/>
            <a:ext cx="2411100" cy="5955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It’s a gas giant and the   biggest planet</a:t>
            </a:r>
            <a:endParaRPr/>
          </a:p>
        </p:txBody>
      </p:sp>
      <p:sp>
        <p:nvSpPr>
          <p:cNvPr id="705" name="Google Shape;705;p43"/>
          <p:cNvSpPr txBox="1">
            <a:spLocks noGrp="1"/>
          </p:cNvSpPr>
          <p:nvPr>
            <p:ph type="subTitle" idx="6"/>
          </p:nvPr>
        </p:nvSpPr>
        <p:spPr>
          <a:xfrm>
            <a:off x="5675700" y="3690775"/>
            <a:ext cx="2411100" cy="59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Despite being red, Mars is a cold place, not hot</a:t>
            </a:r>
            <a:endParaRPr/>
          </a:p>
        </p:txBody>
      </p:sp>
      <p:sp>
        <p:nvSpPr>
          <p:cNvPr id="706" name="Google Shape;706;p43"/>
          <p:cNvSpPr txBox="1">
            <a:spLocks noGrp="1"/>
          </p:cNvSpPr>
          <p:nvPr>
            <p:ph type="subTitle" idx="7"/>
          </p:nvPr>
        </p:nvSpPr>
        <p:spPr>
          <a:xfrm>
            <a:off x="5675700" y="1538300"/>
            <a:ext cx="1624200" cy="45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a:t>
            </a:r>
            <a:endParaRPr/>
          </a:p>
        </p:txBody>
      </p:sp>
      <p:sp>
        <p:nvSpPr>
          <p:cNvPr id="707" name="Google Shape;707;p43"/>
          <p:cNvSpPr txBox="1">
            <a:spLocks noGrp="1"/>
          </p:cNvSpPr>
          <p:nvPr>
            <p:ph type="subTitle" idx="8"/>
          </p:nvPr>
        </p:nvSpPr>
        <p:spPr>
          <a:xfrm>
            <a:off x="5675700" y="2033430"/>
            <a:ext cx="2411100" cy="59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 is the second planet from the Sun</a:t>
            </a:r>
            <a:endParaRPr/>
          </a:p>
        </p:txBody>
      </p:sp>
      <p:grpSp>
        <p:nvGrpSpPr>
          <p:cNvPr id="708" name="Google Shape;708;p43"/>
          <p:cNvGrpSpPr/>
          <p:nvPr/>
        </p:nvGrpSpPr>
        <p:grpSpPr>
          <a:xfrm>
            <a:off x="3724922" y="1814204"/>
            <a:ext cx="503733" cy="499506"/>
            <a:chOff x="4508600" y="1990625"/>
            <a:chExt cx="402150" cy="398775"/>
          </a:xfrm>
        </p:grpSpPr>
        <p:sp>
          <p:nvSpPr>
            <p:cNvPr id="709" name="Google Shape;709;p43"/>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43"/>
          <p:cNvGrpSpPr/>
          <p:nvPr/>
        </p:nvGrpSpPr>
        <p:grpSpPr>
          <a:xfrm>
            <a:off x="3745695" y="3655472"/>
            <a:ext cx="462187" cy="165192"/>
            <a:chOff x="3946025" y="3557725"/>
            <a:chExt cx="365250" cy="130525"/>
          </a:xfrm>
        </p:grpSpPr>
        <p:sp>
          <p:nvSpPr>
            <p:cNvPr id="712" name="Google Shape;712;p43"/>
            <p:cNvSpPr/>
            <p:nvPr/>
          </p:nvSpPr>
          <p:spPr>
            <a:xfrm>
              <a:off x="3946025" y="35577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3947150" y="35733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43"/>
          <p:cNvGrpSpPr/>
          <p:nvPr/>
        </p:nvGrpSpPr>
        <p:grpSpPr>
          <a:xfrm>
            <a:off x="4853510" y="3523090"/>
            <a:ext cx="537688" cy="429932"/>
            <a:chOff x="4781825" y="3070550"/>
            <a:chExt cx="443600" cy="354700"/>
          </a:xfrm>
        </p:grpSpPr>
        <p:sp>
          <p:nvSpPr>
            <p:cNvPr id="715" name="Google Shape;715;p43"/>
            <p:cNvSpPr/>
            <p:nvPr/>
          </p:nvSpPr>
          <p:spPr>
            <a:xfrm>
              <a:off x="4781825" y="3184825"/>
              <a:ext cx="443600" cy="122075"/>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4943225" y="3309900"/>
              <a:ext cx="124450" cy="1152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3"/>
            <p:cNvSpPr/>
            <p:nvPr/>
          </p:nvSpPr>
          <p:spPr>
            <a:xfrm>
              <a:off x="4905300" y="3104050"/>
              <a:ext cx="128125" cy="82050"/>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43"/>
            <p:cNvGrpSpPr/>
            <p:nvPr/>
          </p:nvGrpSpPr>
          <p:grpSpPr>
            <a:xfrm>
              <a:off x="4782350" y="3070550"/>
              <a:ext cx="432650" cy="354700"/>
              <a:chOff x="4782350" y="3070550"/>
              <a:chExt cx="432650" cy="354700"/>
            </a:xfrm>
          </p:grpSpPr>
          <p:sp>
            <p:nvSpPr>
              <p:cNvPr id="719" name="Google Shape;719;p43"/>
              <p:cNvSpPr/>
              <p:nvPr/>
            </p:nvSpPr>
            <p:spPr>
              <a:xfrm>
                <a:off x="4910775" y="3070550"/>
                <a:ext cx="131000" cy="115250"/>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4935075" y="3337725"/>
                <a:ext cx="132000" cy="87525"/>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4782350" y="3221625"/>
                <a:ext cx="432650" cy="8530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43"/>
          <p:cNvSpPr/>
          <p:nvPr/>
        </p:nvSpPr>
        <p:spPr>
          <a:xfrm rot="-1245649">
            <a:off x="4735645" y="1798242"/>
            <a:ext cx="611042" cy="52396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3"/>
          <p:cNvSpPr/>
          <p:nvPr/>
        </p:nvSpPr>
        <p:spPr>
          <a:xfrm rot="-1245649">
            <a:off x="4999443" y="2004272"/>
            <a:ext cx="46844" cy="40271"/>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rot="-1245649">
            <a:off x="4907398" y="1866425"/>
            <a:ext cx="78333" cy="141085"/>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grpSp>
        <p:nvGrpSpPr>
          <p:cNvPr id="729" name="Google Shape;729;p44"/>
          <p:cNvGrpSpPr/>
          <p:nvPr/>
        </p:nvGrpSpPr>
        <p:grpSpPr>
          <a:xfrm>
            <a:off x="161375" y="1837293"/>
            <a:ext cx="1877040" cy="3020069"/>
            <a:chOff x="449400" y="2210916"/>
            <a:chExt cx="1657284" cy="2666492"/>
          </a:xfrm>
        </p:grpSpPr>
        <p:sp>
          <p:nvSpPr>
            <p:cNvPr id="730" name="Google Shape;730;p44"/>
            <p:cNvSpPr/>
            <p:nvPr/>
          </p:nvSpPr>
          <p:spPr>
            <a:xfrm>
              <a:off x="449400" y="3262031"/>
              <a:ext cx="446220" cy="259464"/>
            </a:xfrm>
            <a:custGeom>
              <a:avLst/>
              <a:gdLst/>
              <a:ahLst/>
              <a:cxnLst/>
              <a:rect l="l" t="t" r="r" b="b"/>
              <a:pathLst>
                <a:path w="21241" h="12351" extrusionOk="0">
                  <a:moveTo>
                    <a:pt x="17192" y="0"/>
                  </a:moveTo>
                  <a:cubicBezTo>
                    <a:pt x="16756" y="0"/>
                    <a:pt x="16313" y="81"/>
                    <a:pt x="15883" y="251"/>
                  </a:cubicBezTo>
                  <a:lnTo>
                    <a:pt x="2739" y="5454"/>
                  </a:lnTo>
                  <a:cubicBezTo>
                    <a:pt x="905" y="6180"/>
                    <a:pt x="0" y="8252"/>
                    <a:pt x="726" y="10086"/>
                  </a:cubicBezTo>
                  <a:cubicBezTo>
                    <a:pt x="1282" y="11496"/>
                    <a:pt x="2623" y="12350"/>
                    <a:pt x="4042" y="12350"/>
                  </a:cubicBezTo>
                  <a:cubicBezTo>
                    <a:pt x="4480" y="12350"/>
                    <a:pt x="4926" y="12269"/>
                    <a:pt x="5358" y="12098"/>
                  </a:cubicBezTo>
                  <a:lnTo>
                    <a:pt x="18514" y="6895"/>
                  </a:lnTo>
                  <a:cubicBezTo>
                    <a:pt x="20348" y="6168"/>
                    <a:pt x="21241" y="4097"/>
                    <a:pt x="20515" y="2263"/>
                  </a:cubicBezTo>
                  <a:cubicBezTo>
                    <a:pt x="19959" y="860"/>
                    <a:pt x="18614" y="0"/>
                    <a:pt x="17192"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494669" y="3317383"/>
              <a:ext cx="242889" cy="118944"/>
            </a:xfrm>
            <a:custGeom>
              <a:avLst/>
              <a:gdLst/>
              <a:ahLst/>
              <a:cxnLst/>
              <a:rect l="l" t="t" r="r" b="b"/>
              <a:pathLst>
                <a:path w="11562" h="5662" extrusionOk="0">
                  <a:moveTo>
                    <a:pt x="10862" y="0"/>
                  </a:moveTo>
                  <a:cubicBezTo>
                    <a:pt x="10826" y="0"/>
                    <a:pt x="10788" y="7"/>
                    <a:pt x="10752" y="21"/>
                  </a:cubicBezTo>
                  <a:lnTo>
                    <a:pt x="226" y="4188"/>
                  </a:lnTo>
                  <a:cubicBezTo>
                    <a:pt x="72" y="4248"/>
                    <a:pt x="0" y="4414"/>
                    <a:pt x="60" y="4569"/>
                  </a:cubicBezTo>
                  <a:lnTo>
                    <a:pt x="417" y="5474"/>
                  </a:lnTo>
                  <a:cubicBezTo>
                    <a:pt x="462" y="5592"/>
                    <a:pt x="577" y="5662"/>
                    <a:pt x="697" y="5662"/>
                  </a:cubicBezTo>
                  <a:cubicBezTo>
                    <a:pt x="735" y="5662"/>
                    <a:pt x="773" y="5655"/>
                    <a:pt x="810" y="5641"/>
                  </a:cubicBezTo>
                  <a:lnTo>
                    <a:pt x="11323" y="1486"/>
                  </a:lnTo>
                  <a:cubicBezTo>
                    <a:pt x="11478" y="1426"/>
                    <a:pt x="11561" y="1247"/>
                    <a:pt x="11502" y="1093"/>
                  </a:cubicBezTo>
                  <a:lnTo>
                    <a:pt x="11144" y="188"/>
                  </a:lnTo>
                  <a:cubicBezTo>
                    <a:pt x="11090" y="70"/>
                    <a:pt x="10980" y="0"/>
                    <a:pt x="10862"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a:off x="782293" y="3283542"/>
              <a:ext cx="33024" cy="33045"/>
            </a:xfrm>
            <a:custGeom>
              <a:avLst/>
              <a:gdLst/>
              <a:ahLst/>
              <a:cxnLst/>
              <a:rect l="l" t="t" r="r" b="b"/>
              <a:pathLst>
                <a:path w="1572" h="1573" extrusionOk="0">
                  <a:moveTo>
                    <a:pt x="786" y="1"/>
                  </a:moveTo>
                  <a:cubicBezTo>
                    <a:pt x="358" y="1"/>
                    <a:pt x="0" y="358"/>
                    <a:pt x="0" y="787"/>
                  </a:cubicBezTo>
                  <a:cubicBezTo>
                    <a:pt x="0" y="1227"/>
                    <a:pt x="358" y="1573"/>
                    <a:pt x="786" y="1573"/>
                  </a:cubicBezTo>
                  <a:cubicBezTo>
                    <a:pt x="1227" y="1573"/>
                    <a:pt x="1572" y="1227"/>
                    <a:pt x="1572" y="787"/>
                  </a:cubicBezTo>
                  <a:cubicBezTo>
                    <a:pt x="1572" y="358"/>
                    <a:pt x="1227" y="1"/>
                    <a:pt x="786"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a:off x="674235" y="3450881"/>
              <a:ext cx="355447" cy="275156"/>
            </a:xfrm>
            <a:custGeom>
              <a:avLst/>
              <a:gdLst/>
              <a:ahLst/>
              <a:cxnLst/>
              <a:rect l="l" t="t" r="r" b="b"/>
              <a:pathLst>
                <a:path w="16920" h="13098" extrusionOk="0">
                  <a:moveTo>
                    <a:pt x="2513" y="0"/>
                  </a:moveTo>
                  <a:lnTo>
                    <a:pt x="1" y="1000"/>
                  </a:lnTo>
                  <a:cubicBezTo>
                    <a:pt x="1" y="1000"/>
                    <a:pt x="3358" y="6858"/>
                    <a:pt x="6573" y="9299"/>
                  </a:cubicBezTo>
                  <a:cubicBezTo>
                    <a:pt x="9788" y="11740"/>
                    <a:pt x="16610" y="13097"/>
                    <a:pt x="16610" y="13097"/>
                  </a:cubicBezTo>
                  <a:lnTo>
                    <a:pt x="16920" y="9037"/>
                  </a:lnTo>
                  <a:cubicBezTo>
                    <a:pt x="16920" y="9037"/>
                    <a:pt x="10455" y="7739"/>
                    <a:pt x="7954" y="5858"/>
                  </a:cubicBezTo>
                  <a:cubicBezTo>
                    <a:pt x="5454" y="3989"/>
                    <a:pt x="2513" y="0"/>
                    <a:pt x="2513" y="0"/>
                  </a:cubicBezTo>
                  <a:close/>
                </a:path>
              </a:pathLst>
            </a:custGeom>
            <a:solidFill>
              <a:srgbClr val="8F6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a:off x="536200" y="3286147"/>
              <a:ext cx="180643" cy="102201"/>
            </a:xfrm>
            <a:custGeom>
              <a:avLst/>
              <a:gdLst/>
              <a:ahLst/>
              <a:cxnLst/>
              <a:rect l="l" t="t" r="r" b="b"/>
              <a:pathLst>
                <a:path w="8599" h="4865" extrusionOk="0">
                  <a:moveTo>
                    <a:pt x="5253" y="0"/>
                  </a:moveTo>
                  <a:cubicBezTo>
                    <a:pt x="4868" y="0"/>
                    <a:pt x="4439" y="43"/>
                    <a:pt x="3964" y="139"/>
                  </a:cubicBezTo>
                  <a:cubicBezTo>
                    <a:pt x="0" y="948"/>
                    <a:pt x="2016" y="4865"/>
                    <a:pt x="3030" y="4865"/>
                  </a:cubicBezTo>
                  <a:cubicBezTo>
                    <a:pt x="3061" y="4865"/>
                    <a:pt x="3090" y="4861"/>
                    <a:pt x="3119" y="4854"/>
                  </a:cubicBezTo>
                  <a:cubicBezTo>
                    <a:pt x="4083" y="4604"/>
                    <a:pt x="3774" y="3211"/>
                    <a:pt x="3774" y="3211"/>
                  </a:cubicBezTo>
                  <a:lnTo>
                    <a:pt x="3774" y="3211"/>
                  </a:lnTo>
                  <a:cubicBezTo>
                    <a:pt x="3774" y="3211"/>
                    <a:pt x="4337" y="4336"/>
                    <a:pt x="5177" y="4336"/>
                  </a:cubicBezTo>
                  <a:cubicBezTo>
                    <a:pt x="5299" y="4336"/>
                    <a:pt x="5427" y="4313"/>
                    <a:pt x="5560" y="4258"/>
                  </a:cubicBezTo>
                  <a:cubicBezTo>
                    <a:pt x="6596" y="3818"/>
                    <a:pt x="6500" y="2723"/>
                    <a:pt x="6500" y="2723"/>
                  </a:cubicBezTo>
                  <a:lnTo>
                    <a:pt x="6500" y="2723"/>
                  </a:lnTo>
                  <a:cubicBezTo>
                    <a:pt x="6501" y="2723"/>
                    <a:pt x="6933" y="3195"/>
                    <a:pt x="7444" y="3195"/>
                  </a:cubicBezTo>
                  <a:cubicBezTo>
                    <a:pt x="7621" y="3195"/>
                    <a:pt x="7808" y="3138"/>
                    <a:pt x="7989" y="2984"/>
                  </a:cubicBezTo>
                  <a:cubicBezTo>
                    <a:pt x="8599" y="2459"/>
                    <a:pt x="8168" y="0"/>
                    <a:pt x="5253" y="0"/>
                  </a:cubicBezTo>
                  <a:close/>
                </a:path>
              </a:pathLst>
            </a:custGeom>
            <a:solidFill>
              <a:srgbClr val="8F6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4"/>
            <p:cNvSpPr/>
            <p:nvPr/>
          </p:nvSpPr>
          <p:spPr>
            <a:xfrm>
              <a:off x="672491" y="3473883"/>
              <a:ext cx="170098" cy="170098"/>
            </a:xfrm>
            <a:custGeom>
              <a:avLst/>
              <a:gdLst/>
              <a:ahLst/>
              <a:cxnLst/>
              <a:rect l="l" t="t" r="r" b="b"/>
              <a:pathLst>
                <a:path w="8097" h="8097" extrusionOk="0">
                  <a:moveTo>
                    <a:pt x="4049" y="1"/>
                  </a:moveTo>
                  <a:cubicBezTo>
                    <a:pt x="1822" y="1"/>
                    <a:pt x="1" y="1822"/>
                    <a:pt x="1" y="4049"/>
                  </a:cubicBezTo>
                  <a:cubicBezTo>
                    <a:pt x="1" y="6287"/>
                    <a:pt x="1822" y="8097"/>
                    <a:pt x="4049" y="8097"/>
                  </a:cubicBezTo>
                  <a:cubicBezTo>
                    <a:pt x="6287" y="8097"/>
                    <a:pt x="8097" y="6287"/>
                    <a:pt x="8097" y="4049"/>
                  </a:cubicBezTo>
                  <a:cubicBezTo>
                    <a:pt x="8097" y="1822"/>
                    <a:pt x="6287" y="1"/>
                    <a:pt x="4049" y="1"/>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4"/>
            <p:cNvSpPr/>
            <p:nvPr/>
          </p:nvSpPr>
          <p:spPr>
            <a:xfrm>
              <a:off x="697510" y="3518648"/>
              <a:ext cx="44284" cy="44557"/>
            </a:xfrm>
            <a:custGeom>
              <a:avLst/>
              <a:gdLst/>
              <a:ahLst/>
              <a:cxnLst/>
              <a:rect l="l" t="t" r="r" b="b"/>
              <a:pathLst>
                <a:path w="2108" h="2121" extrusionOk="0">
                  <a:moveTo>
                    <a:pt x="1060" y="1"/>
                  </a:moveTo>
                  <a:cubicBezTo>
                    <a:pt x="476" y="1"/>
                    <a:pt x="0" y="477"/>
                    <a:pt x="0" y="1060"/>
                  </a:cubicBezTo>
                  <a:cubicBezTo>
                    <a:pt x="0" y="1644"/>
                    <a:pt x="476" y="2120"/>
                    <a:pt x="1060" y="2120"/>
                  </a:cubicBezTo>
                  <a:cubicBezTo>
                    <a:pt x="1643" y="2120"/>
                    <a:pt x="2108" y="1644"/>
                    <a:pt x="2108" y="1060"/>
                  </a:cubicBezTo>
                  <a:cubicBezTo>
                    <a:pt x="2108" y="477"/>
                    <a:pt x="1643" y="1"/>
                    <a:pt x="1060"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a:off x="503912" y="3095469"/>
              <a:ext cx="170098" cy="170098"/>
            </a:xfrm>
            <a:custGeom>
              <a:avLst/>
              <a:gdLst/>
              <a:ahLst/>
              <a:cxnLst/>
              <a:rect l="l" t="t" r="r" b="b"/>
              <a:pathLst>
                <a:path w="8097" h="8097" extrusionOk="0">
                  <a:moveTo>
                    <a:pt x="4049" y="0"/>
                  </a:moveTo>
                  <a:cubicBezTo>
                    <a:pt x="1810" y="0"/>
                    <a:pt x="1" y="1810"/>
                    <a:pt x="1" y="4049"/>
                  </a:cubicBezTo>
                  <a:cubicBezTo>
                    <a:pt x="1" y="6287"/>
                    <a:pt x="1810" y="8097"/>
                    <a:pt x="4049" y="8097"/>
                  </a:cubicBezTo>
                  <a:cubicBezTo>
                    <a:pt x="6287" y="8097"/>
                    <a:pt x="8097" y="6287"/>
                    <a:pt x="8097" y="4049"/>
                  </a:cubicBezTo>
                  <a:cubicBezTo>
                    <a:pt x="8097" y="1810"/>
                    <a:pt x="6287" y="0"/>
                    <a:pt x="4049"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4"/>
            <p:cNvSpPr/>
            <p:nvPr/>
          </p:nvSpPr>
          <p:spPr>
            <a:xfrm>
              <a:off x="528931" y="3140234"/>
              <a:ext cx="44284" cy="44536"/>
            </a:xfrm>
            <a:custGeom>
              <a:avLst/>
              <a:gdLst/>
              <a:ahLst/>
              <a:cxnLst/>
              <a:rect l="l" t="t" r="r" b="b"/>
              <a:pathLst>
                <a:path w="2108" h="2120" extrusionOk="0">
                  <a:moveTo>
                    <a:pt x="1048" y="1"/>
                  </a:moveTo>
                  <a:cubicBezTo>
                    <a:pt x="465" y="1"/>
                    <a:pt x="0" y="477"/>
                    <a:pt x="0" y="1060"/>
                  </a:cubicBezTo>
                  <a:cubicBezTo>
                    <a:pt x="0" y="1644"/>
                    <a:pt x="465" y="2120"/>
                    <a:pt x="1048" y="2120"/>
                  </a:cubicBezTo>
                  <a:cubicBezTo>
                    <a:pt x="1632" y="2120"/>
                    <a:pt x="2108" y="1644"/>
                    <a:pt x="2108" y="1060"/>
                  </a:cubicBezTo>
                  <a:cubicBezTo>
                    <a:pt x="2108" y="477"/>
                    <a:pt x="1632" y="1"/>
                    <a:pt x="1048"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a:off x="1493600" y="4740691"/>
              <a:ext cx="162598" cy="136717"/>
            </a:xfrm>
            <a:custGeom>
              <a:avLst/>
              <a:gdLst/>
              <a:ahLst/>
              <a:cxnLst/>
              <a:rect l="l" t="t" r="r" b="b"/>
              <a:pathLst>
                <a:path w="7740" h="6508" extrusionOk="0">
                  <a:moveTo>
                    <a:pt x="4680" y="1"/>
                  </a:moveTo>
                  <a:lnTo>
                    <a:pt x="1680" y="1703"/>
                  </a:lnTo>
                  <a:lnTo>
                    <a:pt x="2549" y="3287"/>
                  </a:lnTo>
                  <a:cubicBezTo>
                    <a:pt x="2549" y="3287"/>
                    <a:pt x="1" y="4120"/>
                    <a:pt x="382" y="5727"/>
                  </a:cubicBezTo>
                  <a:cubicBezTo>
                    <a:pt x="510" y="6283"/>
                    <a:pt x="1164" y="6508"/>
                    <a:pt x="2010" y="6508"/>
                  </a:cubicBezTo>
                  <a:cubicBezTo>
                    <a:pt x="3594" y="6508"/>
                    <a:pt x="5852" y="5719"/>
                    <a:pt x="6597" y="4835"/>
                  </a:cubicBezTo>
                  <a:cubicBezTo>
                    <a:pt x="7740" y="3465"/>
                    <a:pt x="4680" y="1"/>
                    <a:pt x="4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4"/>
            <p:cNvSpPr/>
            <p:nvPr/>
          </p:nvSpPr>
          <p:spPr>
            <a:xfrm>
              <a:off x="640813" y="4569739"/>
              <a:ext cx="149258" cy="100248"/>
            </a:xfrm>
            <a:custGeom>
              <a:avLst/>
              <a:gdLst/>
              <a:ahLst/>
              <a:cxnLst/>
              <a:rect l="l" t="t" r="r" b="b"/>
              <a:pathLst>
                <a:path w="7105" h="4772" extrusionOk="0">
                  <a:moveTo>
                    <a:pt x="1680" y="0"/>
                  </a:moveTo>
                  <a:cubicBezTo>
                    <a:pt x="1427" y="0"/>
                    <a:pt x="1185" y="98"/>
                    <a:pt x="973" y="340"/>
                  </a:cubicBezTo>
                  <a:cubicBezTo>
                    <a:pt x="0" y="1453"/>
                    <a:pt x="2567" y="4771"/>
                    <a:pt x="4163" y="4771"/>
                  </a:cubicBezTo>
                  <a:cubicBezTo>
                    <a:pt x="4326" y="4771"/>
                    <a:pt x="4478" y="4737"/>
                    <a:pt x="4616" y="4662"/>
                  </a:cubicBezTo>
                  <a:cubicBezTo>
                    <a:pt x="6104" y="3852"/>
                    <a:pt x="7104" y="1674"/>
                    <a:pt x="7104" y="1674"/>
                  </a:cubicBezTo>
                  <a:lnTo>
                    <a:pt x="5009" y="78"/>
                  </a:lnTo>
                  <a:lnTo>
                    <a:pt x="3902" y="1602"/>
                  </a:lnTo>
                  <a:cubicBezTo>
                    <a:pt x="3902" y="1602"/>
                    <a:pt x="2706"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4"/>
            <p:cNvSpPr/>
            <p:nvPr/>
          </p:nvSpPr>
          <p:spPr>
            <a:xfrm>
              <a:off x="1221732" y="4147441"/>
              <a:ext cx="388954" cy="654321"/>
            </a:xfrm>
            <a:custGeom>
              <a:avLst/>
              <a:gdLst/>
              <a:ahLst/>
              <a:cxnLst/>
              <a:rect l="l" t="t" r="r" b="b"/>
              <a:pathLst>
                <a:path w="18515" h="31147" extrusionOk="0">
                  <a:moveTo>
                    <a:pt x="9157" y="0"/>
                  </a:moveTo>
                  <a:lnTo>
                    <a:pt x="1" y="3620"/>
                  </a:lnTo>
                  <a:cubicBezTo>
                    <a:pt x="1" y="3620"/>
                    <a:pt x="13" y="9263"/>
                    <a:pt x="2549" y="15550"/>
                  </a:cubicBezTo>
                  <a:cubicBezTo>
                    <a:pt x="5097" y="21848"/>
                    <a:pt x="12752" y="31147"/>
                    <a:pt x="12752" y="31147"/>
                  </a:cubicBezTo>
                  <a:cubicBezTo>
                    <a:pt x="12752" y="31147"/>
                    <a:pt x="14014" y="30980"/>
                    <a:pt x="16026" y="29861"/>
                  </a:cubicBezTo>
                  <a:cubicBezTo>
                    <a:pt x="18051" y="28730"/>
                    <a:pt x="18515" y="27396"/>
                    <a:pt x="18515" y="27396"/>
                  </a:cubicBezTo>
                  <a:cubicBezTo>
                    <a:pt x="18515" y="27396"/>
                    <a:pt x="12955" y="20288"/>
                    <a:pt x="10502" y="13930"/>
                  </a:cubicBezTo>
                  <a:cubicBezTo>
                    <a:pt x="8037" y="7561"/>
                    <a:pt x="9157" y="0"/>
                    <a:pt x="9157"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4"/>
            <p:cNvSpPr/>
            <p:nvPr/>
          </p:nvSpPr>
          <p:spPr>
            <a:xfrm>
              <a:off x="1194717" y="3944097"/>
              <a:ext cx="315932" cy="183332"/>
            </a:xfrm>
            <a:custGeom>
              <a:avLst/>
              <a:gdLst/>
              <a:ahLst/>
              <a:cxnLst/>
              <a:rect l="l" t="t" r="r" b="b"/>
              <a:pathLst>
                <a:path w="15039" h="8727" extrusionOk="0">
                  <a:moveTo>
                    <a:pt x="13467" y="0"/>
                  </a:moveTo>
                  <a:lnTo>
                    <a:pt x="406" y="1179"/>
                  </a:lnTo>
                  <a:lnTo>
                    <a:pt x="1" y="3763"/>
                  </a:lnTo>
                  <a:lnTo>
                    <a:pt x="1037" y="3644"/>
                  </a:lnTo>
                  <a:cubicBezTo>
                    <a:pt x="1037" y="3644"/>
                    <a:pt x="1430" y="5168"/>
                    <a:pt x="5037" y="7465"/>
                  </a:cubicBezTo>
                  <a:cubicBezTo>
                    <a:pt x="6577" y="8446"/>
                    <a:pt x="8779" y="8726"/>
                    <a:pt x="10790" y="8726"/>
                  </a:cubicBezTo>
                  <a:cubicBezTo>
                    <a:pt x="11734" y="8726"/>
                    <a:pt x="12635" y="8664"/>
                    <a:pt x="13407" y="8585"/>
                  </a:cubicBezTo>
                  <a:cubicBezTo>
                    <a:pt x="13764" y="7977"/>
                    <a:pt x="14003" y="7323"/>
                    <a:pt x="14122" y="6644"/>
                  </a:cubicBezTo>
                  <a:cubicBezTo>
                    <a:pt x="15038" y="1358"/>
                    <a:pt x="13467" y="0"/>
                    <a:pt x="13467"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4"/>
            <p:cNvSpPr/>
            <p:nvPr/>
          </p:nvSpPr>
          <p:spPr>
            <a:xfrm>
              <a:off x="725260" y="4020624"/>
              <a:ext cx="751396" cy="595184"/>
            </a:xfrm>
            <a:custGeom>
              <a:avLst/>
              <a:gdLst/>
              <a:ahLst/>
              <a:cxnLst/>
              <a:rect l="l" t="t" r="r" b="b"/>
              <a:pathLst>
                <a:path w="35768" h="28332" extrusionOk="0">
                  <a:moveTo>
                    <a:pt x="23397" y="1"/>
                  </a:moveTo>
                  <a:lnTo>
                    <a:pt x="22349" y="120"/>
                  </a:lnTo>
                  <a:cubicBezTo>
                    <a:pt x="22349" y="120"/>
                    <a:pt x="13014" y="5156"/>
                    <a:pt x="7656" y="12097"/>
                  </a:cubicBezTo>
                  <a:cubicBezTo>
                    <a:pt x="2299" y="19039"/>
                    <a:pt x="1" y="25909"/>
                    <a:pt x="1" y="25909"/>
                  </a:cubicBezTo>
                  <a:cubicBezTo>
                    <a:pt x="1" y="25909"/>
                    <a:pt x="1418" y="28332"/>
                    <a:pt x="3572" y="28332"/>
                  </a:cubicBezTo>
                  <a:cubicBezTo>
                    <a:pt x="3677" y="28332"/>
                    <a:pt x="3785" y="28326"/>
                    <a:pt x="3894" y="28314"/>
                  </a:cubicBezTo>
                  <a:cubicBezTo>
                    <a:pt x="3894" y="28314"/>
                    <a:pt x="7740" y="18955"/>
                    <a:pt x="18217" y="14157"/>
                  </a:cubicBezTo>
                  <a:cubicBezTo>
                    <a:pt x="27266" y="10014"/>
                    <a:pt x="33624" y="8656"/>
                    <a:pt x="35767" y="4930"/>
                  </a:cubicBezTo>
                  <a:lnTo>
                    <a:pt x="35767" y="4930"/>
                  </a:lnTo>
                  <a:cubicBezTo>
                    <a:pt x="34981" y="5015"/>
                    <a:pt x="34063" y="5079"/>
                    <a:pt x="33105" y="5079"/>
                  </a:cubicBezTo>
                  <a:cubicBezTo>
                    <a:pt x="31103" y="5079"/>
                    <a:pt x="28923" y="4797"/>
                    <a:pt x="27385" y="3822"/>
                  </a:cubicBezTo>
                  <a:cubicBezTo>
                    <a:pt x="23778" y="1525"/>
                    <a:pt x="23397" y="1"/>
                    <a:pt x="23397"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4"/>
            <p:cNvSpPr/>
            <p:nvPr/>
          </p:nvSpPr>
          <p:spPr>
            <a:xfrm>
              <a:off x="1545382" y="4078329"/>
              <a:ext cx="510692" cy="599449"/>
            </a:xfrm>
            <a:custGeom>
              <a:avLst/>
              <a:gdLst/>
              <a:ahLst/>
              <a:cxnLst/>
              <a:rect l="l" t="t" r="r" b="b"/>
              <a:pathLst>
                <a:path w="24310" h="28535" extrusionOk="0">
                  <a:moveTo>
                    <a:pt x="10939" y="4863"/>
                  </a:moveTo>
                  <a:cubicBezTo>
                    <a:pt x="11148" y="4863"/>
                    <a:pt x="11360" y="4878"/>
                    <a:pt x="11573" y="4909"/>
                  </a:cubicBezTo>
                  <a:cubicBezTo>
                    <a:pt x="13835" y="5231"/>
                    <a:pt x="15419" y="7231"/>
                    <a:pt x="15109" y="9386"/>
                  </a:cubicBezTo>
                  <a:cubicBezTo>
                    <a:pt x="14839" y="11344"/>
                    <a:pt x="13084" y="12752"/>
                    <a:pt x="11069" y="12752"/>
                  </a:cubicBezTo>
                  <a:cubicBezTo>
                    <a:pt x="10866" y="12752"/>
                    <a:pt x="10661" y="12737"/>
                    <a:pt x="10454" y="12708"/>
                  </a:cubicBezTo>
                  <a:cubicBezTo>
                    <a:pt x="8192" y="12386"/>
                    <a:pt x="6608" y="10374"/>
                    <a:pt x="6918" y="8219"/>
                  </a:cubicBezTo>
                  <a:cubicBezTo>
                    <a:pt x="7198" y="6267"/>
                    <a:pt x="8934" y="4863"/>
                    <a:pt x="10939" y="4863"/>
                  </a:cubicBezTo>
                  <a:close/>
                  <a:moveTo>
                    <a:pt x="12039" y="1"/>
                  </a:moveTo>
                  <a:cubicBezTo>
                    <a:pt x="11422" y="1"/>
                    <a:pt x="10786" y="41"/>
                    <a:pt x="10133" y="123"/>
                  </a:cubicBezTo>
                  <a:cubicBezTo>
                    <a:pt x="1489" y="1195"/>
                    <a:pt x="0" y="13458"/>
                    <a:pt x="6692" y="16827"/>
                  </a:cubicBezTo>
                  <a:cubicBezTo>
                    <a:pt x="8127" y="17550"/>
                    <a:pt x="9449" y="17834"/>
                    <a:pt x="10639" y="17834"/>
                  </a:cubicBezTo>
                  <a:cubicBezTo>
                    <a:pt x="14997" y="17834"/>
                    <a:pt x="17598" y="14030"/>
                    <a:pt x="17598" y="14029"/>
                  </a:cubicBezTo>
                  <a:lnTo>
                    <a:pt x="17598" y="14029"/>
                  </a:lnTo>
                  <a:cubicBezTo>
                    <a:pt x="17598" y="14030"/>
                    <a:pt x="17979" y="19161"/>
                    <a:pt x="14181" y="21328"/>
                  </a:cubicBezTo>
                  <a:cubicBezTo>
                    <a:pt x="10395" y="23507"/>
                    <a:pt x="7882" y="25352"/>
                    <a:pt x="9168" y="27186"/>
                  </a:cubicBezTo>
                  <a:cubicBezTo>
                    <a:pt x="9814" y="28107"/>
                    <a:pt x="10758" y="28535"/>
                    <a:pt x="11854" y="28535"/>
                  </a:cubicBezTo>
                  <a:cubicBezTo>
                    <a:pt x="15745" y="28535"/>
                    <a:pt x="21559" y="23144"/>
                    <a:pt x="22813" y="15303"/>
                  </a:cubicBezTo>
                  <a:cubicBezTo>
                    <a:pt x="24310" y="6014"/>
                    <a:pt x="19590" y="1"/>
                    <a:pt x="12039"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4"/>
            <p:cNvSpPr/>
            <p:nvPr/>
          </p:nvSpPr>
          <p:spPr>
            <a:xfrm>
              <a:off x="1784984" y="4522768"/>
              <a:ext cx="175854" cy="119386"/>
            </a:xfrm>
            <a:custGeom>
              <a:avLst/>
              <a:gdLst/>
              <a:ahLst/>
              <a:cxnLst/>
              <a:rect l="l" t="t" r="r" b="b"/>
              <a:pathLst>
                <a:path w="8371" h="5683" extrusionOk="0">
                  <a:moveTo>
                    <a:pt x="7382" y="1"/>
                  </a:moveTo>
                  <a:cubicBezTo>
                    <a:pt x="6448" y="1"/>
                    <a:pt x="5076" y="2520"/>
                    <a:pt x="3275" y="3159"/>
                  </a:cubicBezTo>
                  <a:cubicBezTo>
                    <a:pt x="1251" y="3862"/>
                    <a:pt x="1" y="5148"/>
                    <a:pt x="1013" y="5600"/>
                  </a:cubicBezTo>
                  <a:cubicBezTo>
                    <a:pt x="1141" y="5657"/>
                    <a:pt x="1299" y="5683"/>
                    <a:pt x="1481" y="5683"/>
                  </a:cubicBezTo>
                  <a:cubicBezTo>
                    <a:pt x="2715" y="5683"/>
                    <a:pt x="5009" y="4483"/>
                    <a:pt x="6037" y="3529"/>
                  </a:cubicBezTo>
                  <a:cubicBezTo>
                    <a:pt x="7204" y="2421"/>
                    <a:pt x="8371" y="623"/>
                    <a:pt x="7692" y="111"/>
                  </a:cubicBezTo>
                  <a:cubicBezTo>
                    <a:pt x="7595" y="35"/>
                    <a:pt x="7491" y="1"/>
                    <a:pt x="7382"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4"/>
            <p:cNvSpPr/>
            <p:nvPr/>
          </p:nvSpPr>
          <p:spPr>
            <a:xfrm>
              <a:off x="1649428" y="3820283"/>
              <a:ext cx="207113" cy="396222"/>
            </a:xfrm>
            <a:custGeom>
              <a:avLst/>
              <a:gdLst/>
              <a:ahLst/>
              <a:cxnLst/>
              <a:rect l="l" t="t" r="r" b="b"/>
              <a:pathLst>
                <a:path w="9859" h="18861" extrusionOk="0">
                  <a:moveTo>
                    <a:pt x="1751" y="1"/>
                  </a:moveTo>
                  <a:lnTo>
                    <a:pt x="0" y="1787"/>
                  </a:lnTo>
                  <a:cubicBezTo>
                    <a:pt x="0" y="1787"/>
                    <a:pt x="2870" y="5037"/>
                    <a:pt x="3906" y="7799"/>
                  </a:cubicBezTo>
                  <a:cubicBezTo>
                    <a:pt x="4941" y="10562"/>
                    <a:pt x="4822" y="14002"/>
                    <a:pt x="4822" y="14002"/>
                  </a:cubicBezTo>
                  <a:cubicBezTo>
                    <a:pt x="4072" y="14407"/>
                    <a:pt x="3537" y="15122"/>
                    <a:pt x="3358" y="15955"/>
                  </a:cubicBezTo>
                  <a:cubicBezTo>
                    <a:pt x="3077" y="17302"/>
                    <a:pt x="3660" y="18683"/>
                    <a:pt x="4392" y="18683"/>
                  </a:cubicBezTo>
                  <a:cubicBezTo>
                    <a:pt x="4405" y="18683"/>
                    <a:pt x="4417" y="18682"/>
                    <a:pt x="4429" y="18682"/>
                  </a:cubicBezTo>
                  <a:cubicBezTo>
                    <a:pt x="5180" y="18634"/>
                    <a:pt x="5275" y="17777"/>
                    <a:pt x="5275" y="17777"/>
                  </a:cubicBezTo>
                  <a:cubicBezTo>
                    <a:pt x="5275" y="17777"/>
                    <a:pt x="5418" y="18813"/>
                    <a:pt x="6465" y="18860"/>
                  </a:cubicBezTo>
                  <a:cubicBezTo>
                    <a:pt x="6480" y="18861"/>
                    <a:pt x="6495" y="18861"/>
                    <a:pt x="6509" y="18861"/>
                  </a:cubicBezTo>
                  <a:cubicBezTo>
                    <a:pt x="7510" y="18861"/>
                    <a:pt x="7406" y="17646"/>
                    <a:pt x="7406" y="17646"/>
                  </a:cubicBezTo>
                  <a:lnTo>
                    <a:pt x="7406" y="17646"/>
                  </a:lnTo>
                  <a:cubicBezTo>
                    <a:pt x="7406" y="17646"/>
                    <a:pt x="7665" y="18540"/>
                    <a:pt x="8526" y="18540"/>
                  </a:cubicBezTo>
                  <a:cubicBezTo>
                    <a:pt x="8608" y="18540"/>
                    <a:pt x="8695" y="18532"/>
                    <a:pt x="8787" y="18515"/>
                  </a:cubicBezTo>
                  <a:cubicBezTo>
                    <a:pt x="9859" y="18301"/>
                    <a:pt x="9561" y="15872"/>
                    <a:pt x="9156" y="14741"/>
                  </a:cubicBezTo>
                  <a:cubicBezTo>
                    <a:pt x="8763" y="13598"/>
                    <a:pt x="7394" y="13312"/>
                    <a:pt x="7394" y="13312"/>
                  </a:cubicBezTo>
                  <a:cubicBezTo>
                    <a:pt x="7168" y="10800"/>
                    <a:pt x="6668" y="8323"/>
                    <a:pt x="5894" y="5918"/>
                  </a:cubicBezTo>
                  <a:cubicBezTo>
                    <a:pt x="5120" y="3584"/>
                    <a:pt x="3679" y="1525"/>
                    <a:pt x="1751" y="1"/>
                  </a:cubicBezTo>
                  <a:close/>
                </a:path>
              </a:pathLst>
            </a:custGeom>
            <a:solidFill>
              <a:srgbClr val="8F6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4"/>
            <p:cNvSpPr/>
            <p:nvPr/>
          </p:nvSpPr>
          <p:spPr>
            <a:xfrm>
              <a:off x="993641" y="3598180"/>
              <a:ext cx="240137" cy="202134"/>
            </a:xfrm>
            <a:custGeom>
              <a:avLst/>
              <a:gdLst/>
              <a:ahLst/>
              <a:cxnLst/>
              <a:rect l="l" t="t" r="r" b="b"/>
              <a:pathLst>
                <a:path w="11431" h="9622" extrusionOk="0">
                  <a:moveTo>
                    <a:pt x="1572" y="1"/>
                  </a:moveTo>
                  <a:cubicBezTo>
                    <a:pt x="1572" y="1"/>
                    <a:pt x="0" y="3787"/>
                    <a:pt x="453" y="6026"/>
                  </a:cubicBezTo>
                  <a:cubicBezTo>
                    <a:pt x="893" y="8252"/>
                    <a:pt x="1869" y="9621"/>
                    <a:pt x="1869" y="9621"/>
                  </a:cubicBezTo>
                  <a:cubicBezTo>
                    <a:pt x="1869" y="9621"/>
                    <a:pt x="7751" y="9264"/>
                    <a:pt x="11430" y="7490"/>
                  </a:cubicBezTo>
                  <a:lnTo>
                    <a:pt x="11383" y="1692"/>
                  </a:lnTo>
                  <a:cubicBezTo>
                    <a:pt x="11383" y="1692"/>
                    <a:pt x="11152" y="1709"/>
                    <a:pt x="10714" y="1709"/>
                  </a:cubicBezTo>
                  <a:cubicBezTo>
                    <a:pt x="9839" y="1709"/>
                    <a:pt x="8132" y="1640"/>
                    <a:pt x="5775" y="1227"/>
                  </a:cubicBezTo>
                  <a:cubicBezTo>
                    <a:pt x="2250" y="608"/>
                    <a:pt x="1572" y="1"/>
                    <a:pt x="1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4"/>
            <p:cNvSpPr/>
            <p:nvPr/>
          </p:nvSpPr>
          <p:spPr>
            <a:xfrm>
              <a:off x="1469086" y="3626707"/>
              <a:ext cx="252153" cy="267404"/>
            </a:xfrm>
            <a:custGeom>
              <a:avLst/>
              <a:gdLst/>
              <a:ahLst/>
              <a:cxnLst/>
              <a:rect l="l" t="t" r="r" b="b"/>
              <a:pathLst>
                <a:path w="12003" h="12729" extrusionOk="0">
                  <a:moveTo>
                    <a:pt x="1" y="0"/>
                  </a:moveTo>
                  <a:lnTo>
                    <a:pt x="322" y="6215"/>
                  </a:lnTo>
                  <a:lnTo>
                    <a:pt x="2251" y="8037"/>
                  </a:lnTo>
                  <a:cubicBezTo>
                    <a:pt x="4168" y="9847"/>
                    <a:pt x="6990" y="12728"/>
                    <a:pt x="6990" y="12728"/>
                  </a:cubicBezTo>
                  <a:cubicBezTo>
                    <a:pt x="9181" y="11585"/>
                    <a:pt x="10955" y="9751"/>
                    <a:pt x="12002" y="7513"/>
                  </a:cubicBezTo>
                  <a:cubicBezTo>
                    <a:pt x="12002" y="7513"/>
                    <a:pt x="9943" y="5096"/>
                    <a:pt x="6252" y="2834"/>
                  </a:cubicBezTo>
                  <a:cubicBezTo>
                    <a:pt x="2561" y="572"/>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4"/>
            <p:cNvSpPr/>
            <p:nvPr/>
          </p:nvSpPr>
          <p:spPr>
            <a:xfrm>
              <a:off x="1194969" y="3592193"/>
              <a:ext cx="310176" cy="429120"/>
            </a:xfrm>
            <a:custGeom>
              <a:avLst/>
              <a:gdLst/>
              <a:ahLst/>
              <a:cxnLst/>
              <a:rect l="l" t="t" r="r" b="b"/>
              <a:pathLst>
                <a:path w="14765" h="20427" extrusionOk="0">
                  <a:moveTo>
                    <a:pt x="9180" y="0"/>
                  </a:moveTo>
                  <a:lnTo>
                    <a:pt x="5097" y="834"/>
                  </a:lnTo>
                  <a:lnTo>
                    <a:pt x="1799" y="1977"/>
                  </a:lnTo>
                  <a:cubicBezTo>
                    <a:pt x="1799" y="1977"/>
                    <a:pt x="667" y="7418"/>
                    <a:pt x="346" y="10501"/>
                  </a:cubicBezTo>
                  <a:cubicBezTo>
                    <a:pt x="36" y="13573"/>
                    <a:pt x="1" y="18467"/>
                    <a:pt x="1" y="18467"/>
                  </a:cubicBezTo>
                  <a:cubicBezTo>
                    <a:pt x="1" y="18467"/>
                    <a:pt x="2673" y="20427"/>
                    <a:pt x="6121" y="20427"/>
                  </a:cubicBezTo>
                  <a:cubicBezTo>
                    <a:pt x="6558" y="20427"/>
                    <a:pt x="7008" y="20395"/>
                    <a:pt x="7466" y="20324"/>
                  </a:cubicBezTo>
                  <a:cubicBezTo>
                    <a:pt x="9978" y="19931"/>
                    <a:pt x="12419" y="19229"/>
                    <a:pt x="14764" y="18241"/>
                  </a:cubicBezTo>
                  <a:cubicBezTo>
                    <a:pt x="14764" y="18241"/>
                    <a:pt x="13514" y="11918"/>
                    <a:pt x="13383" y="7858"/>
                  </a:cubicBezTo>
                  <a:cubicBezTo>
                    <a:pt x="13264" y="3798"/>
                    <a:pt x="13062" y="1631"/>
                    <a:pt x="13062" y="1631"/>
                  </a:cubicBezTo>
                  <a:lnTo>
                    <a:pt x="9180" y="0"/>
                  </a:ln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4"/>
            <p:cNvSpPr/>
            <p:nvPr/>
          </p:nvSpPr>
          <p:spPr>
            <a:xfrm>
              <a:off x="1294016" y="3503650"/>
              <a:ext cx="93819" cy="167598"/>
            </a:xfrm>
            <a:custGeom>
              <a:avLst/>
              <a:gdLst/>
              <a:ahLst/>
              <a:cxnLst/>
              <a:rect l="l" t="t" r="r" b="b"/>
              <a:pathLst>
                <a:path w="4466" h="7978" extrusionOk="0">
                  <a:moveTo>
                    <a:pt x="3894" y="0"/>
                  </a:moveTo>
                  <a:lnTo>
                    <a:pt x="1" y="2358"/>
                  </a:lnTo>
                  <a:cubicBezTo>
                    <a:pt x="1" y="2358"/>
                    <a:pt x="548" y="6870"/>
                    <a:pt x="965" y="7728"/>
                  </a:cubicBezTo>
                  <a:cubicBezTo>
                    <a:pt x="1047" y="7903"/>
                    <a:pt x="1170" y="7978"/>
                    <a:pt x="1320" y="7978"/>
                  </a:cubicBezTo>
                  <a:cubicBezTo>
                    <a:pt x="1917" y="7978"/>
                    <a:pt x="2945" y="6797"/>
                    <a:pt x="3525" y="5989"/>
                  </a:cubicBezTo>
                  <a:cubicBezTo>
                    <a:pt x="3930" y="5453"/>
                    <a:pt x="4239" y="4846"/>
                    <a:pt x="4465" y="4215"/>
                  </a:cubicBezTo>
                  <a:lnTo>
                    <a:pt x="3894" y="0"/>
                  </a:lnTo>
                  <a:close/>
                </a:path>
              </a:pathLst>
            </a:custGeom>
            <a:solidFill>
              <a:srgbClr val="74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4"/>
            <p:cNvSpPr/>
            <p:nvPr/>
          </p:nvSpPr>
          <p:spPr>
            <a:xfrm>
              <a:off x="1097521" y="2210916"/>
              <a:ext cx="795724" cy="756266"/>
            </a:xfrm>
            <a:custGeom>
              <a:avLst/>
              <a:gdLst/>
              <a:ahLst/>
              <a:cxnLst/>
              <a:rect l="l" t="t" r="r" b="b"/>
              <a:pathLst>
                <a:path w="35291" h="33541" extrusionOk="0">
                  <a:moveTo>
                    <a:pt x="25994" y="1"/>
                  </a:moveTo>
                  <a:cubicBezTo>
                    <a:pt x="23711" y="1"/>
                    <a:pt x="22706" y="1737"/>
                    <a:pt x="22706" y="1737"/>
                  </a:cubicBezTo>
                  <a:cubicBezTo>
                    <a:pt x="22706" y="1737"/>
                    <a:pt x="21350" y="1029"/>
                    <a:pt x="19790" y="1029"/>
                  </a:cubicBezTo>
                  <a:cubicBezTo>
                    <a:pt x="19052" y="1029"/>
                    <a:pt x="18269" y="1187"/>
                    <a:pt x="17562" y="1654"/>
                  </a:cubicBezTo>
                  <a:cubicBezTo>
                    <a:pt x="15371" y="3106"/>
                    <a:pt x="15574" y="5869"/>
                    <a:pt x="15574" y="5869"/>
                  </a:cubicBezTo>
                  <a:cubicBezTo>
                    <a:pt x="15574" y="5869"/>
                    <a:pt x="15275" y="5815"/>
                    <a:pt x="14826" y="5815"/>
                  </a:cubicBezTo>
                  <a:cubicBezTo>
                    <a:pt x="13787" y="5815"/>
                    <a:pt x="11946" y="6105"/>
                    <a:pt x="11180" y="8036"/>
                  </a:cubicBezTo>
                  <a:cubicBezTo>
                    <a:pt x="10085" y="10810"/>
                    <a:pt x="12919" y="13703"/>
                    <a:pt x="12919" y="13703"/>
                  </a:cubicBezTo>
                  <a:cubicBezTo>
                    <a:pt x="12919" y="13703"/>
                    <a:pt x="12710" y="13639"/>
                    <a:pt x="12362" y="13639"/>
                  </a:cubicBezTo>
                  <a:cubicBezTo>
                    <a:pt x="11728" y="13639"/>
                    <a:pt x="10632" y="13852"/>
                    <a:pt x="9502" y="15060"/>
                  </a:cubicBezTo>
                  <a:cubicBezTo>
                    <a:pt x="7763" y="16918"/>
                    <a:pt x="8537" y="18513"/>
                    <a:pt x="8537" y="18513"/>
                  </a:cubicBezTo>
                  <a:cubicBezTo>
                    <a:pt x="8537" y="18513"/>
                    <a:pt x="7475" y="18141"/>
                    <a:pt x="6161" y="18141"/>
                  </a:cubicBezTo>
                  <a:cubicBezTo>
                    <a:pt x="5608" y="18141"/>
                    <a:pt x="5011" y="18207"/>
                    <a:pt x="4429" y="18394"/>
                  </a:cubicBezTo>
                  <a:cubicBezTo>
                    <a:pt x="2465" y="19025"/>
                    <a:pt x="2691" y="21263"/>
                    <a:pt x="2691" y="21263"/>
                  </a:cubicBezTo>
                  <a:cubicBezTo>
                    <a:pt x="2691" y="21263"/>
                    <a:pt x="0" y="23133"/>
                    <a:pt x="1453" y="24966"/>
                  </a:cubicBezTo>
                  <a:cubicBezTo>
                    <a:pt x="2199" y="25907"/>
                    <a:pt x="2991" y="26136"/>
                    <a:pt x="3586" y="26136"/>
                  </a:cubicBezTo>
                  <a:cubicBezTo>
                    <a:pt x="4150" y="26136"/>
                    <a:pt x="4537" y="25931"/>
                    <a:pt x="4537" y="25931"/>
                  </a:cubicBezTo>
                  <a:lnTo>
                    <a:pt x="4537" y="25931"/>
                  </a:lnTo>
                  <a:cubicBezTo>
                    <a:pt x="4537" y="25931"/>
                    <a:pt x="3691" y="30800"/>
                    <a:pt x="7347" y="31169"/>
                  </a:cubicBezTo>
                  <a:cubicBezTo>
                    <a:pt x="7624" y="31198"/>
                    <a:pt x="7887" y="31212"/>
                    <a:pt x="8137" y="31212"/>
                  </a:cubicBezTo>
                  <a:cubicBezTo>
                    <a:pt x="11186" y="31212"/>
                    <a:pt x="12264" y="29229"/>
                    <a:pt x="12264" y="29229"/>
                  </a:cubicBezTo>
                  <a:lnTo>
                    <a:pt x="12264" y="29229"/>
                  </a:lnTo>
                  <a:cubicBezTo>
                    <a:pt x="12264" y="29229"/>
                    <a:pt x="11907" y="32586"/>
                    <a:pt x="14990" y="32967"/>
                  </a:cubicBezTo>
                  <a:cubicBezTo>
                    <a:pt x="15189" y="32993"/>
                    <a:pt x="15377" y="33004"/>
                    <a:pt x="15554" y="33004"/>
                  </a:cubicBezTo>
                  <a:cubicBezTo>
                    <a:pt x="18131" y="33004"/>
                    <a:pt x="18610" y="30514"/>
                    <a:pt x="18610" y="30514"/>
                  </a:cubicBezTo>
                  <a:cubicBezTo>
                    <a:pt x="18610" y="30514"/>
                    <a:pt x="19272" y="33541"/>
                    <a:pt x="22064" y="33541"/>
                  </a:cubicBezTo>
                  <a:cubicBezTo>
                    <a:pt x="22704" y="33541"/>
                    <a:pt x="23455" y="33382"/>
                    <a:pt x="24337" y="32991"/>
                  </a:cubicBezTo>
                  <a:cubicBezTo>
                    <a:pt x="29063" y="30907"/>
                    <a:pt x="27480" y="26717"/>
                    <a:pt x="27480" y="26716"/>
                  </a:cubicBezTo>
                  <a:lnTo>
                    <a:pt x="27480" y="26716"/>
                  </a:lnTo>
                  <a:cubicBezTo>
                    <a:pt x="27480" y="26716"/>
                    <a:pt x="29116" y="27646"/>
                    <a:pt x="30551" y="27646"/>
                  </a:cubicBezTo>
                  <a:cubicBezTo>
                    <a:pt x="31208" y="27646"/>
                    <a:pt x="31822" y="27451"/>
                    <a:pt x="32219" y="26883"/>
                  </a:cubicBezTo>
                  <a:cubicBezTo>
                    <a:pt x="33469" y="25073"/>
                    <a:pt x="31981" y="23335"/>
                    <a:pt x="31981" y="23335"/>
                  </a:cubicBezTo>
                  <a:cubicBezTo>
                    <a:pt x="31981" y="23335"/>
                    <a:pt x="34957" y="22002"/>
                    <a:pt x="35124" y="18727"/>
                  </a:cubicBezTo>
                  <a:cubicBezTo>
                    <a:pt x="35290" y="15453"/>
                    <a:pt x="31814" y="14417"/>
                    <a:pt x="31814" y="14417"/>
                  </a:cubicBezTo>
                  <a:cubicBezTo>
                    <a:pt x="31814" y="14417"/>
                    <a:pt x="34802" y="14036"/>
                    <a:pt x="35040" y="11310"/>
                  </a:cubicBezTo>
                  <a:cubicBezTo>
                    <a:pt x="35279" y="8595"/>
                    <a:pt x="33671" y="7107"/>
                    <a:pt x="33671" y="7107"/>
                  </a:cubicBezTo>
                  <a:cubicBezTo>
                    <a:pt x="33671" y="7107"/>
                    <a:pt x="34612" y="4321"/>
                    <a:pt x="33207" y="2987"/>
                  </a:cubicBezTo>
                  <a:cubicBezTo>
                    <a:pt x="32727" y="2528"/>
                    <a:pt x="32224" y="2377"/>
                    <a:pt x="31769" y="2377"/>
                  </a:cubicBezTo>
                  <a:cubicBezTo>
                    <a:pt x="30892" y="2377"/>
                    <a:pt x="30195" y="2940"/>
                    <a:pt x="30195" y="2940"/>
                  </a:cubicBezTo>
                  <a:cubicBezTo>
                    <a:pt x="30195" y="2940"/>
                    <a:pt x="29790" y="618"/>
                    <a:pt x="26873" y="82"/>
                  </a:cubicBezTo>
                  <a:cubicBezTo>
                    <a:pt x="26561" y="26"/>
                    <a:pt x="26268" y="1"/>
                    <a:pt x="25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4"/>
            <p:cNvSpPr/>
            <p:nvPr/>
          </p:nvSpPr>
          <p:spPr>
            <a:xfrm>
              <a:off x="921105" y="2384351"/>
              <a:ext cx="1185579" cy="1121170"/>
            </a:xfrm>
            <a:custGeom>
              <a:avLst/>
              <a:gdLst/>
              <a:ahLst/>
              <a:cxnLst/>
              <a:rect l="l" t="t" r="r" b="b"/>
              <a:pathLst>
                <a:path w="56436" h="53370" extrusionOk="0">
                  <a:moveTo>
                    <a:pt x="44575" y="0"/>
                  </a:moveTo>
                  <a:cubicBezTo>
                    <a:pt x="43777" y="0"/>
                    <a:pt x="43184" y="170"/>
                    <a:pt x="43184" y="170"/>
                  </a:cubicBezTo>
                  <a:cubicBezTo>
                    <a:pt x="43184" y="170"/>
                    <a:pt x="44792" y="1658"/>
                    <a:pt x="44565" y="4373"/>
                  </a:cubicBezTo>
                  <a:cubicBezTo>
                    <a:pt x="44327" y="7087"/>
                    <a:pt x="41339" y="7468"/>
                    <a:pt x="41339" y="7468"/>
                  </a:cubicBezTo>
                  <a:cubicBezTo>
                    <a:pt x="41339" y="7468"/>
                    <a:pt x="44804" y="8504"/>
                    <a:pt x="44649" y="11790"/>
                  </a:cubicBezTo>
                  <a:cubicBezTo>
                    <a:pt x="44482" y="15064"/>
                    <a:pt x="41506" y="16386"/>
                    <a:pt x="41506" y="16386"/>
                  </a:cubicBezTo>
                  <a:cubicBezTo>
                    <a:pt x="41506" y="16386"/>
                    <a:pt x="42994" y="18136"/>
                    <a:pt x="41744" y="19946"/>
                  </a:cubicBezTo>
                  <a:cubicBezTo>
                    <a:pt x="41351" y="20514"/>
                    <a:pt x="40738" y="20709"/>
                    <a:pt x="40081" y="20709"/>
                  </a:cubicBezTo>
                  <a:cubicBezTo>
                    <a:pt x="38647" y="20709"/>
                    <a:pt x="37005" y="19779"/>
                    <a:pt x="37005" y="19779"/>
                  </a:cubicBezTo>
                  <a:lnTo>
                    <a:pt x="37005" y="19779"/>
                  </a:lnTo>
                  <a:cubicBezTo>
                    <a:pt x="37005" y="19780"/>
                    <a:pt x="38588" y="23970"/>
                    <a:pt x="33862" y="26054"/>
                  </a:cubicBezTo>
                  <a:cubicBezTo>
                    <a:pt x="32985" y="26441"/>
                    <a:pt x="32236" y="26598"/>
                    <a:pt x="31598" y="26598"/>
                  </a:cubicBezTo>
                  <a:cubicBezTo>
                    <a:pt x="28798" y="26598"/>
                    <a:pt x="28135" y="23565"/>
                    <a:pt x="28135" y="23565"/>
                  </a:cubicBezTo>
                  <a:cubicBezTo>
                    <a:pt x="28135" y="23565"/>
                    <a:pt x="27655" y="26067"/>
                    <a:pt x="25068" y="26067"/>
                  </a:cubicBezTo>
                  <a:cubicBezTo>
                    <a:pt x="24890" y="26067"/>
                    <a:pt x="24702" y="26055"/>
                    <a:pt x="24503" y="26030"/>
                  </a:cubicBezTo>
                  <a:cubicBezTo>
                    <a:pt x="21432" y="25637"/>
                    <a:pt x="21789" y="22280"/>
                    <a:pt x="21789" y="22280"/>
                  </a:cubicBezTo>
                  <a:lnTo>
                    <a:pt x="21789" y="22280"/>
                  </a:lnTo>
                  <a:cubicBezTo>
                    <a:pt x="21789" y="22280"/>
                    <a:pt x="20706" y="24272"/>
                    <a:pt x="17640" y="24272"/>
                  </a:cubicBezTo>
                  <a:cubicBezTo>
                    <a:pt x="17397" y="24272"/>
                    <a:pt x="17141" y="24259"/>
                    <a:pt x="16872" y="24232"/>
                  </a:cubicBezTo>
                  <a:cubicBezTo>
                    <a:pt x="13204" y="23851"/>
                    <a:pt x="14062" y="18982"/>
                    <a:pt x="14062" y="18982"/>
                  </a:cubicBezTo>
                  <a:lnTo>
                    <a:pt x="14062" y="18982"/>
                  </a:lnTo>
                  <a:cubicBezTo>
                    <a:pt x="14062" y="18982"/>
                    <a:pt x="13675" y="19187"/>
                    <a:pt x="13111" y="19187"/>
                  </a:cubicBezTo>
                  <a:cubicBezTo>
                    <a:pt x="12516" y="19187"/>
                    <a:pt x="11724" y="18958"/>
                    <a:pt x="10978" y="18017"/>
                  </a:cubicBezTo>
                  <a:cubicBezTo>
                    <a:pt x="9525" y="16184"/>
                    <a:pt x="12216" y="14314"/>
                    <a:pt x="12216" y="14314"/>
                  </a:cubicBezTo>
                  <a:cubicBezTo>
                    <a:pt x="11890" y="14262"/>
                    <a:pt x="11563" y="14236"/>
                    <a:pt x="11238" y="14236"/>
                  </a:cubicBezTo>
                  <a:cubicBezTo>
                    <a:pt x="9725" y="14236"/>
                    <a:pt x="8257" y="14795"/>
                    <a:pt x="7120" y="15815"/>
                  </a:cubicBezTo>
                  <a:cubicBezTo>
                    <a:pt x="4739" y="17922"/>
                    <a:pt x="5727" y="19946"/>
                    <a:pt x="5727" y="19946"/>
                  </a:cubicBezTo>
                  <a:cubicBezTo>
                    <a:pt x="5727" y="19946"/>
                    <a:pt x="5630" y="19932"/>
                    <a:pt x="5467" y="19932"/>
                  </a:cubicBezTo>
                  <a:cubicBezTo>
                    <a:pt x="4841" y="19932"/>
                    <a:pt x="3248" y="20142"/>
                    <a:pt x="2548" y="22184"/>
                  </a:cubicBezTo>
                  <a:cubicBezTo>
                    <a:pt x="1679" y="24756"/>
                    <a:pt x="3929" y="26566"/>
                    <a:pt x="3929" y="26566"/>
                  </a:cubicBezTo>
                  <a:cubicBezTo>
                    <a:pt x="3929" y="26566"/>
                    <a:pt x="1262" y="27602"/>
                    <a:pt x="1155" y="29911"/>
                  </a:cubicBezTo>
                  <a:cubicBezTo>
                    <a:pt x="1048" y="32233"/>
                    <a:pt x="3156" y="33662"/>
                    <a:pt x="3156" y="33662"/>
                  </a:cubicBezTo>
                  <a:cubicBezTo>
                    <a:pt x="3156" y="33662"/>
                    <a:pt x="0" y="34567"/>
                    <a:pt x="679" y="37389"/>
                  </a:cubicBezTo>
                  <a:cubicBezTo>
                    <a:pt x="1358" y="40198"/>
                    <a:pt x="2822" y="40734"/>
                    <a:pt x="2822" y="40734"/>
                  </a:cubicBezTo>
                  <a:cubicBezTo>
                    <a:pt x="2822" y="40734"/>
                    <a:pt x="1548" y="42330"/>
                    <a:pt x="2572" y="44556"/>
                  </a:cubicBezTo>
                  <a:cubicBezTo>
                    <a:pt x="3564" y="46713"/>
                    <a:pt x="5227" y="46747"/>
                    <a:pt x="5329" y="46747"/>
                  </a:cubicBezTo>
                  <a:cubicBezTo>
                    <a:pt x="5333" y="46747"/>
                    <a:pt x="5334" y="46747"/>
                    <a:pt x="5334" y="46747"/>
                  </a:cubicBezTo>
                  <a:lnTo>
                    <a:pt x="5334" y="46747"/>
                  </a:lnTo>
                  <a:cubicBezTo>
                    <a:pt x="5334" y="46747"/>
                    <a:pt x="4858" y="48569"/>
                    <a:pt x="6525" y="49557"/>
                  </a:cubicBezTo>
                  <a:cubicBezTo>
                    <a:pt x="7473" y="50115"/>
                    <a:pt x="8337" y="50236"/>
                    <a:pt x="8910" y="50236"/>
                  </a:cubicBezTo>
                  <a:cubicBezTo>
                    <a:pt x="9352" y="50236"/>
                    <a:pt x="9621" y="50164"/>
                    <a:pt x="9621" y="50164"/>
                  </a:cubicBezTo>
                  <a:lnTo>
                    <a:pt x="22741" y="51617"/>
                  </a:lnTo>
                  <a:cubicBezTo>
                    <a:pt x="22741" y="51617"/>
                    <a:pt x="23236" y="53370"/>
                    <a:pt x="25411" y="53370"/>
                  </a:cubicBezTo>
                  <a:cubicBezTo>
                    <a:pt x="25525" y="53370"/>
                    <a:pt x="25643" y="53365"/>
                    <a:pt x="25765" y="53355"/>
                  </a:cubicBezTo>
                  <a:cubicBezTo>
                    <a:pt x="28242" y="53164"/>
                    <a:pt x="28218" y="51510"/>
                    <a:pt x="28218" y="51509"/>
                  </a:cubicBezTo>
                  <a:lnTo>
                    <a:pt x="28218" y="51509"/>
                  </a:lnTo>
                  <a:cubicBezTo>
                    <a:pt x="28218" y="51510"/>
                    <a:pt x="29761" y="52718"/>
                    <a:pt x="31588" y="52718"/>
                  </a:cubicBezTo>
                  <a:cubicBezTo>
                    <a:pt x="32126" y="52718"/>
                    <a:pt x="32688" y="52613"/>
                    <a:pt x="33243" y="52343"/>
                  </a:cubicBezTo>
                  <a:cubicBezTo>
                    <a:pt x="35695" y="51152"/>
                    <a:pt x="34695" y="48271"/>
                    <a:pt x="34695" y="48271"/>
                  </a:cubicBezTo>
                  <a:lnTo>
                    <a:pt x="34695" y="48271"/>
                  </a:lnTo>
                  <a:cubicBezTo>
                    <a:pt x="34695" y="48271"/>
                    <a:pt x="34886" y="48289"/>
                    <a:pt x="35197" y="48289"/>
                  </a:cubicBezTo>
                  <a:cubicBezTo>
                    <a:pt x="36143" y="48289"/>
                    <a:pt x="38206" y="48121"/>
                    <a:pt x="39434" y="46759"/>
                  </a:cubicBezTo>
                  <a:cubicBezTo>
                    <a:pt x="41053" y="44961"/>
                    <a:pt x="39589" y="42365"/>
                    <a:pt x="39589" y="42365"/>
                  </a:cubicBezTo>
                  <a:lnTo>
                    <a:pt x="39589" y="42365"/>
                  </a:lnTo>
                  <a:cubicBezTo>
                    <a:pt x="39589" y="42365"/>
                    <a:pt x="39664" y="42369"/>
                    <a:pt x="39799" y="42369"/>
                  </a:cubicBezTo>
                  <a:cubicBezTo>
                    <a:pt x="40717" y="42369"/>
                    <a:pt x="44382" y="42224"/>
                    <a:pt x="45649" y="39960"/>
                  </a:cubicBezTo>
                  <a:cubicBezTo>
                    <a:pt x="47101" y="37377"/>
                    <a:pt x="45363" y="34996"/>
                    <a:pt x="45363" y="34995"/>
                  </a:cubicBezTo>
                  <a:lnTo>
                    <a:pt x="45363" y="34995"/>
                  </a:lnTo>
                  <a:cubicBezTo>
                    <a:pt x="45363" y="34995"/>
                    <a:pt x="45649" y="35027"/>
                    <a:pt x="46090" y="35027"/>
                  </a:cubicBezTo>
                  <a:cubicBezTo>
                    <a:pt x="47308" y="35027"/>
                    <a:pt x="49709" y="34783"/>
                    <a:pt x="50530" y="32948"/>
                  </a:cubicBezTo>
                  <a:cubicBezTo>
                    <a:pt x="51662" y="30459"/>
                    <a:pt x="49340" y="28257"/>
                    <a:pt x="49340" y="28257"/>
                  </a:cubicBezTo>
                  <a:lnTo>
                    <a:pt x="49340" y="28257"/>
                  </a:lnTo>
                  <a:cubicBezTo>
                    <a:pt x="49340" y="28257"/>
                    <a:pt x="49678" y="28309"/>
                    <a:pt x="50197" y="28309"/>
                  </a:cubicBezTo>
                  <a:cubicBezTo>
                    <a:pt x="51618" y="28309"/>
                    <a:pt x="54394" y="27913"/>
                    <a:pt x="55257" y="24947"/>
                  </a:cubicBezTo>
                  <a:cubicBezTo>
                    <a:pt x="56436" y="20910"/>
                    <a:pt x="53698" y="19720"/>
                    <a:pt x="53698" y="19720"/>
                  </a:cubicBezTo>
                  <a:cubicBezTo>
                    <a:pt x="53698" y="19720"/>
                    <a:pt x="55174" y="17541"/>
                    <a:pt x="54698" y="15243"/>
                  </a:cubicBezTo>
                  <a:cubicBezTo>
                    <a:pt x="54233" y="12945"/>
                    <a:pt x="51912" y="11897"/>
                    <a:pt x="51912" y="11897"/>
                  </a:cubicBezTo>
                  <a:cubicBezTo>
                    <a:pt x="52435" y="10576"/>
                    <a:pt x="52400" y="9099"/>
                    <a:pt x="51828" y="7814"/>
                  </a:cubicBezTo>
                  <a:cubicBezTo>
                    <a:pt x="51287" y="6647"/>
                    <a:pt x="50429" y="6383"/>
                    <a:pt x="49763" y="6383"/>
                  </a:cubicBezTo>
                  <a:cubicBezTo>
                    <a:pt x="49212" y="6383"/>
                    <a:pt x="48792" y="6563"/>
                    <a:pt x="48792" y="6563"/>
                  </a:cubicBezTo>
                  <a:cubicBezTo>
                    <a:pt x="48792" y="6563"/>
                    <a:pt x="49507" y="4313"/>
                    <a:pt x="47983" y="1777"/>
                  </a:cubicBezTo>
                  <a:cubicBezTo>
                    <a:pt x="47113" y="311"/>
                    <a:pt x="45656" y="0"/>
                    <a:pt x="44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4"/>
            <p:cNvSpPr/>
            <p:nvPr/>
          </p:nvSpPr>
          <p:spPr>
            <a:xfrm>
              <a:off x="1154195" y="3050788"/>
              <a:ext cx="276669" cy="135750"/>
            </a:xfrm>
            <a:custGeom>
              <a:avLst/>
              <a:gdLst/>
              <a:ahLst/>
              <a:cxnLst/>
              <a:rect l="l" t="t" r="r" b="b"/>
              <a:pathLst>
                <a:path w="13170" h="6462" extrusionOk="0">
                  <a:moveTo>
                    <a:pt x="7528" y="1"/>
                  </a:moveTo>
                  <a:cubicBezTo>
                    <a:pt x="3754" y="1"/>
                    <a:pt x="1" y="3890"/>
                    <a:pt x="1" y="3890"/>
                  </a:cubicBezTo>
                  <a:cubicBezTo>
                    <a:pt x="1" y="3890"/>
                    <a:pt x="2769" y="2527"/>
                    <a:pt x="5642" y="2527"/>
                  </a:cubicBezTo>
                  <a:cubicBezTo>
                    <a:pt x="6197" y="2527"/>
                    <a:pt x="6756" y="2577"/>
                    <a:pt x="7300" y="2699"/>
                  </a:cubicBezTo>
                  <a:cubicBezTo>
                    <a:pt x="10669" y="3449"/>
                    <a:pt x="13169" y="6461"/>
                    <a:pt x="13169" y="6461"/>
                  </a:cubicBezTo>
                  <a:cubicBezTo>
                    <a:pt x="13169" y="6461"/>
                    <a:pt x="12300" y="651"/>
                    <a:pt x="8288" y="56"/>
                  </a:cubicBezTo>
                  <a:cubicBezTo>
                    <a:pt x="8035" y="18"/>
                    <a:pt x="7781" y="1"/>
                    <a:pt x="752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4"/>
            <p:cNvSpPr/>
            <p:nvPr/>
          </p:nvSpPr>
          <p:spPr>
            <a:xfrm>
              <a:off x="1041158" y="3259699"/>
              <a:ext cx="67560" cy="99155"/>
            </a:xfrm>
            <a:custGeom>
              <a:avLst/>
              <a:gdLst/>
              <a:ahLst/>
              <a:cxnLst/>
              <a:rect l="l" t="t" r="r" b="b"/>
              <a:pathLst>
                <a:path w="3216" h="4720" extrusionOk="0">
                  <a:moveTo>
                    <a:pt x="2596" y="1"/>
                  </a:moveTo>
                  <a:cubicBezTo>
                    <a:pt x="1949" y="1"/>
                    <a:pt x="978" y="168"/>
                    <a:pt x="596" y="1100"/>
                  </a:cubicBezTo>
                  <a:cubicBezTo>
                    <a:pt x="0" y="2541"/>
                    <a:pt x="798" y="4482"/>
                    <a:pt x="2215" y="4720"/>
                  </a:cubicBezTo>
                  <a:lnTo>
                    <a:pt x="3215" y="52"/>
                  </a:lnTo>
                  <a:cubicBezTo>
                    <a:pt x="3215" y="52"/>
                    <a:pt x="2956" y="1"/>
                    <a:pt x="2596" y="1"/>
                  </a:cubicBezTo>
                  <a:close/>
                </a:path>
              </a:pathLst>
            </a:custGeom>
            <a:solidFill>
              <a:srgbClr val="74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4"/>
            <p:cNvSpPr/>
            <p:nvPr/>
          </p:nvSpPr>
          <p:spPr>
            <a:xfrm>
              <a:off x="1427828" y="3324946"/>
              <a:ext cx="135120" cy="116739"/>
            </a:xfrm>
            <a:custGeom>
              <a:avLst/>
              <a:gdLst/>
              <a:ahLst/>
              <a:cxnLst/>
              <a:rect l="l" t="t" r="r" b="b"/>
              <a:pathLst>
                <a:path w="6432" h="5557" extrusionOk="0">
                  <a:moveTo>
                    <a:pt x="2770" y="0"/>
                  </a:moveTo>
                  <a:cubicBezTo>
                    <a:pt x="1967" y="0"/>
                    <a:pt x="1322" y="292"/>
                    <a:pt x="1322" y="292"/>
                  </a:cubicBezTo>
                  <a:lnTo>
                    <a:pt x="0" y="4435"/>
                  </a:lnTo>
                  <a:cubicBezTo>
                    <a:pt x="0" y="4435"/>
                    <a:pt x="929" y="5495"/>
                    <a:pt x="2155" y="5555"/>
                  </a:cubicBezTo>
                  <a:cubicBezTo>
                    <a:pt x="2177" y="5556"/>
                    <a:pt x="2199" y="5556"/>
                    <a:pt x="2221" y="5556"/>
                  </a:cubicBezTo>
                  <a:cubicBezTo>
                    <a:pt x="3488" y="5556"/>
                    <a:pt x="6432" y="3917"/>
                    <a:pt x="5203" y="1530"/>
                  </a:cubicBezTo>
                  <a:cubicBezTo>
                    <a:pt x="4572" y="304"/>
                    <a:pt x="3589" y="0"/>
                    <a:pt x="2770" y="0"/>
                  </a:cubicBezTo>
                  <a:close/>
                </a:path>
              </a:pathLst>
            </a:custGeom>
            <a:solidFill>
              <a:srgbClr val="74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4"/>
            <p:cNvSpPr/>
            <p:nvPr/>
          </p:nvSpPr>
          <p:spPr>
            <a:xfrm>
              <a:off x="1007884" y="3184999"/>
              <a:ext cx="447733" cy="389017"/>
            </a:xfrm>
            <a:custGeom>
              <a:avLst/>
              <a:gdLst/>
              <a:ahLst/>
              <a:cxnLst/>
              <a:rect l="l" t="t" r="r" b="b"/>
              <a:pathLst>
                <a:path w="21313" h="18518" extrusionOk="0">
                  <a:moveTo>
                    <a:pt x="10014" y="1"/>
                  </a:moveTo>
                  <a:cubicBezTo>
                    <a:pt x="9550" y="858"/>
                    <a:pt x="8811" y="1525"/>
                    <a:pt x="7918" y="1894"/>
                  </a:cubicBezTo>
                  <a:cubicBezTo>
                    <a:pt x="7582" y="2026"/>
                    <a:pt x="7248" y="2077"/>
                    <a:pt x="6932" y="2077"/>
                  </a:cubicBezTo>
                  <a:cubicBezTo>
                    <a:pt x="5848" y="2077"/>
                    <a:pt x="4978" y="1477"/>
                    <a:pt x="4978" y="1477"/>
                  </a:cubicBezTo>
                  <a:lnTo>
                    <a:pt x="4978" y="1477"/>
                  </a:lnTo>
                  <a:cubicBezTo>
                    <a:pt x="4978" y="1478"/>
                    <a:pt x="1" y="16479"/>
                    <a:pt x="9966" y="18336"/>
                  </a:cubicBezTo>
                  <a:cubicBezTo>
                    <a:pt x="10624" y="18460"/>
                    <a:pt x="11244" y="18517"/>
                    <a:pt x="11828" y="18517"/>
                  </a:cubicBezTo>
                  <a:cubicBezTo>
                    <a:pt x="20118" y="18517"/>
                    <a:pt x="21313" y="6954"/>
                    <a:pt x="21313" y="6954"/>
                  </a:cubicBezTo>
                  <a:cubicBezTo>
                    <a:pt x="21313" y="6954"/>
                    <a:pt x="20087" y="6859"/>
                    <a:pt x="18741" y="5275"/>
                  </a:cubicBezTo>
                  <a:cubicBezTo>
                    <a:pt x="17384" y="3692"/>
                    <a:pt x="18146" y="1275"/>
                    <a:pt x="18146" y="1275"/>
                  </a:cubicBezTo>
                  <a:lnTo>
                    <a:pt x="18146" y="1275"/>
                  </a:lnTo>
                  <a:cubicBezTo>
                    <a:pt x="17577" y="1855"/>
                    <a:pt x="16799" y="2184"/>
                    <a:pt x="15998" y="2184"/>
                  </a:cubicBezTo>
                  <a:cubicBezTo>
                    <a:pt x="15944" y="2184"/>
                    <a:pt x="15890" y="2183"/>
                    <a:pt x="15836" y="2180"/>
                  </a:cubicBezTo>
                  <a:cubicBezTo>
                    <a:pt x="14419" y="2084"/>
                    <a:pt x="14122" y="346"/>
                    <a:pt x="14122" y="346"/>
                  </a:cubicBezTo>
                  <a:cubicBezTo>
                    <a:pt x="14122" y="346"/>
                    <a:pt x="13187" y="1743"/>
                    <a:pt x="11635" y="1743"/>
                  </a:cubicBezTo>
                  <a:cubicBezTo>
                    <a:pt x="11591" y="1743"/>
                    <a:pt x="11547" y="1741"/>
                    <a:pt x="11502" y="1739"/>
                  </a:cubicBezTo>
                  <a:cubicBezTo>
                    <a:pt x="9859" y="1668"/>
                    <a:pt x="10014" y="1"/>
                    <a:pt x="10014" y="1"/>
                  </a:cubicBezTo>
                  <a:close/>
                </a:path>
              </a:pathLst>
            </a:custGeom>
            <a:solidFill>
              <a:srgbClr val="8F6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4"/>
            <p:cNvSpPr/>
            <p:nvPr/>
          </p:nvSpPr>
          <p:spPr>
            <a:xfrm>
              <a:off x="1336281" y="3310304"/>
              <a:ext cx="63548" cy="97832"/>
            </a:xfrm>
            <a:custGeom>
              <a:avLst/>
              <a:gdLst/>
              <a:ahLst/>
              <a:cxnLst/>
              <a:rect l="l" t="t" r="r" b="b"/>
              <a:pathLst>
                <a:path w="3025" h="4657" extrusionOk="0">
                  <a:moveTo>
                    <a:pt x="1275" y="1"/>
                  </a:moveTo>
                  <a:lnTo>
                    <a:pt x="1275" y="1"/>
                  </a:lnTo>
                  <a:cubicBezTo>
                    <a:pt x="667" y="489"/>
                    <a:pt x="263" y="1203"/>
                    <a:pt x="144" y="1977"/>
                  </a:cubicBezTo>
                  <a:cubicBezTo>
                    <a:pt x="1" y="2942"/>
                    <a:pt x="286" y="3918"/>
                    <a:pt x="918" y="4656"/>
                  </a:cubicBezTo>
                  <a:cubicBezTo>
                    <a:pt x="2823" y="3775"/>
                    <a:pt x="3025" y="1156"/>
                    <a:pt x="1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4"/>
            <p:cNvSpPr/>
            <p:nvPr/>
          </p:nvSpPr>
          <p:spPr>
            <a:xfrm>
              <a:off x="1286516" y="3303624"/>
              <a:ext cx="76803" cy="108231"/>
            </a:xfrm>
            <a:custGeom>
              <a:avLst/>
              <a:gdLst/>
              <a:ahLst/>
              <a:cxnLst/>
              <a:rect l="l" t="t" r="r" b="b"/>
              <a:pathLst>
                <a:path w="3656" h="5152" extrusionOk="0">
                  <a:moveTo>
                    <a:pt x="2516" y="0"/>
                  </a:moveTo>
                  <a:cubicBezTo>
                    <a:pt x="1301" y="0"/>
                    <a:pt x="256" y="1023"/>
                    <a:pt x="131" y="2367"/>
                  </a:cubicBezTo>
                  <a:cubicBezTo>
                    <a:pt x="0" y="3772"/>
                    <a:pt x="953" y="5022"/>
                    <a:pt x="2251" y="5141"/>
                  </a:cubicBezTo>
                  <a:cubicBezTo>
                    <a:pt x="2318" y="5148"/>
                    <a:pt x="2386" y="5151"/>
                    <a:pt x="2454" y="5151"/>
                  </a:cubicBezTo>
                  <a:cubicBezTo>
                    <a:pt x="2743" y="5151"/>
                    <a:pt x="3028" y="5090"/>
                    <a:pt x="3298" y="4974"/>
                  </a:cubicBezTo>
                  <a:cubicBezTo>
                    <a:pt x="2655" y="4236"/>
                    <a:pt x="2370" y="3260"/>
                    <a:pt x="2513" y="2295"/>
                  </a:cubicBezTo>
                  <a:cubicBezTo>
                    <a:pt x="2632" y="1521"/>
                    <a:pt x="3048" y="819"/>
                    <a:pt x="3656" y="319"/>
                  </a:cubicBezTo>
                  <a:cubicBezTo>
                    <a:pt x="3370" y="140"/>
                    <a:pt x="3048" y="45"/>
                    <a:pt x="2715" y="9"/>
                  </a:cubicBezTo>
                  <a:cubicBezTo>
                    <a:pt x="2648" y="3"/>
                    <a:pt x="2582" y="0"/>
                    <a:pt x="2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4"/>
            <p:cNvSpPr/>
            <p:nvPr/>
          </p:nvSpPr>
          <p:spPr>
            <a:xfrm>
              <a:off x="1182974" y="3400864"/>
              <a:ext cx="48044" cy="31784"/>
            </a:xfrm>
            <a:custGeom>
              <a:avLst/>
              <a:gdLst/>
              <a:ahLst/>
              <a:cxnLst/>
              <a:rect l="l" t="t" r="r" b="b"/>
              <a:pathLst>
                <a:path w="2287" h="1513" extrusionOk="0">
                  <a:moveTo>
                    <a:pt x="1404" y="0"/>
                  </a:moveTo>
                  <a:cubicBezTo>
                    <a:pt x="1274" y="0"/>
                    <a:pt x="1128" y="25"/>
                    <a:pt x="965" y="83"/>
                  </a:cubicBezTo>
                  <a:cubicBezTo>
                    <a:pt x="0" y="429"/>
                    <a:pt x="310" y="1512"/>
                    <a:pt x="310" y="1512"/>
                  </a:cubicBezTo>
                  <a:cubicBezTo>
                    <a:pt x="310" y="1512"/>
                    <a:pt x="725" y="524"/>
                    <a:pt x="1808" y="524"/>
                  </a:cubicBezTo>
                  <a:cubicBezTo>
                    <a:pt x="1955" y="524"/>
                    <a:pt x="2114" y="542"/>
                    <a:pt x="2286" y="583"/>
                  </a:cubicBezTo>
                  <a:cubicBezTo>
                    <a:pt x="2286" y="583"/>
                    <a:pt x="2040" y="0"/>
                    <a:pt x="1404" y="0"/>
                  </a:cubicBezTo>
                  <a:close/>
                </a:path>
              </a:pathLst>
            </a:custGeom>
            <a:solidFill>
              <a:srgbClr val="74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4"/>
            <p:cNvSpPr/>
            <p:nvPr/>
          </p:nvSpPr>
          <p:spPr>
            <a:xfrm>
              <a:off x="1158460" y="3298309"/>
              <a:ext cx="63548" cy="98063"/>
            </a:xfrm>
            <a:custGeom>
              <a:avLst/>
              <a:gdLst/>
              <a:ahLst/>
              <a:cxnLst/>
              <a:rect l="l" t="t" r="r" b="b"/>
              <a:pathLst>
                <a:path w="3025" h="4668" extrusionOk="0">
                  <a:moveTo>
                    <a:pt x="1274" y="0"/>
                  </a:moveTo>
                  <a:lnTo>
                    <a:pt x="1274" y="0"/>
                  </a:lnTo>
                  <a:cubicBezTo>
                    <a:pt x="667" y="500"/>
                    <a:pt x="262" y="1215"/>
                    <a:pt x="143" y="1989"/>
                  </a:cubicBezTo>
                  <a:cubicBezTo>
                    <a:pt x="0" y="2953"/>
                    <a:pt x="286" y="3929"/>
                    <a:pt x="917" y="4668"/>
                  </a:cubicBezTo>
                  <a:cubicBezTo>
                    <a:pt x="2822" y="3787"/>
                    <a:pt x="3025" y="1167"/>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4"/>
            <p:cNvSpPr/>
            <p:nvPr/>
          </p:nvSpPr>
          <p:spPr>
            <a:xfrm>
              <a:off x="1108695" y="3291608"/>
              <a:ext cx="76803" cy="108231"/>
            </a:xfrm>
            <a:custGeom>
              <a:avLst/>
              <a:gdLst/>
              <a:ahLst/>
              <a:cxnLst/>
              <a:rect l="l" t="t" r="r" b="b"/>
              <a:pathLst>
                <a:path w="3656" h="5152" extrusionOk="0">
                  <a:moveTo>
                    <a:pt x="2516" y="1"/>
                  </a:moveTo>
                  <a:cubicBezTo>
                    <a:pt x="1301" y="1"/>
                    <a:pt x="255" y="1023"/>
                    <a:pt x="131" y="2367"/>
                  </a:cubicBezTo>
                  <a:cubicBezTo>
                    <a:pt x="0" y="3784"/>
                    <a:pt x="953" y="5022"/>
                    <a:pt x="2250" y="5141"/>
                  </a:cubicBezTo>
                  <a:cubicBezTo>
                    <a:pt x="2319" y="5148"/>
                    <a:pt x="2388" y="5152"/>
                    <a:pt x="2456" y="5152"/>
                  </a:cubicBezTo>
                  <a:cubicBezTo>
                    <a:pt x="2744" y="5152"/>
                    <a:pt x="3029" y="5092"/>
                    <a:pt x="3298" y="4987"/>
                  </a:cubicBezTo>
                  <a:cubicBezTo>
                    <a:pt x="2655" y="4248"/>
                    <a:pt x="2369" y="3272"/>
                    <a:pt x="2512" y="2308"/>
                  </a:cubicBezTo>
                  <a:cubicBezTo>
                    <a:pt x="2631" y="1522"/>
                    <a:pt x="3036" y="819"/>
                    <a:pt x="3655" y="319"/>
                  </a:cubicBezTo>
                  <a:cubicBezTo>
                    <a:pt x="3370" y="153"/>
                    <a:pt x="3048" y="46"/>
                    <a:pt x="2715" y="10"/>
                  </a:cubicBezTo>
                  <a:cubicBezTo>
                    <a:pt x="2648" y="4"/>
                    <a:pt x="2582" y="1"/>
                    <a:pt x="2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4"/>
            <p:cNvSpPr/>
            <p:nvPr/>
          </p:nvSpPr>
          <p:spPr>
            <a:xfrm>
              <a:off x="1315779" y="3431303"/>
              <a:ext cx="51783" cy="27625"/>
            </a:xfrm>
            <a:custGeom>
              <a:avLst/>
              <a:gdLst/>
              <a:ahLst/>
              <a:cxnLst/>
              <a:rect l="l" t="t" r="r" b="b"/>
              <a:pathLst>
                <a:path w="2465" h="1315" extrusionOk="0">
                  <a:moveTo>
                    <a:pt x="1141" y="0"/>
                  </a:moveTo>
                  <a:cubicBezTo>
                    <a:pt x="529" y="0"/>
                    <a:pt x="35" y="252"/>
                    <a:pt x="24" y="599"/>
                  </a:cubicBezTo>
                  <a:cubicBezTo>
                    <a:pt x="0" y="956"/>
                    <a:pt x="536" y="1277"/>
                    <a:pt x="1203" y="1313"/>
                  </a:cubicBezTo>
                  <a:cubicBezTo>
                    <a:pt x="1231" y="1314"/>
                    <a:pt x="1259" y="1315"/>
                    <a:pt x="1287" y="1315"/>
                  </a:cubicBezTo>
                  <a:cubicBezTo>
                    <a:pt x="1916" y="1315"/>
                    <a:pt x="2430" y="1059"/>
                    <a:pt x="2453" y="706"/>
                  </a:cubicBezTo>
                  <a:cubicBezTo>
                    <a:pt x="2465" y="349"/>
                    <a:pt x="1941" y="27"/>
                    <a:pt x="1262" y="4"/>
                  </a:cubicBezTo>
                  <a:cubicBezTo>
                    <a:pt x="1222" y="1"/>
                    <a:pt x="118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4"/>
            <p:cNvSpPr/>
            <p:nvPr/>
          </p:nvSpPr>
          <p:spPr>
            <a:xfrm>
              <a:off x="1111678" y="3421325"/>
              <a:ext cx="51804" cy="27646"/>
            </a:xfrm>
            <a:custGeom>
              <a:avLst/>
              <a:gdLst/>
              <a:ahLst/>
              <a:cxnLst/>
              <a:rect l="l" t="t" r="r" b="b"/>
              <a:pathLst>
                <a:path w="2466" h="1316" extrusionOk="0">
                  <a:moveTo>
                    <a:pt x="1179" y="1"/>
                  </a:moveTo>
                  <a:cubicBezTo>
                    <a:pt x="550" y="1"/>
                    <a:pt x="36" y="255"/>
                    <a:pt x="25" y="598"/>
                  </a:cubicBezTo>
                  <a:cubicBezTo>
                    <a:pt x="1" y="967"/>
                    <a:pt x="537" y="1288"/>
                    <a:pt x="1203" y="1312"/>
                  </a:cubicBezTo>
                  <a:cubicBezTo>
                    <a:pt x="1244" y="1314"/>
                    <a:pt x="1285" y="1315"/>
                    <a:pt x="1325" y="1315"/>
                  </a:cubicBezTo>
                  <a:cubicBezTo>
                    <a:pt x="1937" y="1315"/>
                    <a:pt x="2431" y="1063"/>
                    <a:pt x="2454" y="717"/>
                  </a:cubicBezTo>
                  <a:cubicBezTo>
                    <a:pt x="2466" y="359"/>
                    <a:pt x="1942" y="38"/>
                    <a:pt x="1263" y="2"/>
                  </a:cubicBezTo>
                  <a:cubicBezTo>
                    <a:pt x="1235" y="1"/>
                    <a:pt x="1207" y="1"/>
                    <a:pt x="1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4"/>
            <p:cNvSpPr/>
            <p:nvPr/>
          </p:nvSpPr>
          <p:spPr>
            <a:xfrm>
              <a:off x="1312607" y="3265833"/>
              <a:ext cx="38948" cy="18382"/>
            </a:xfrm>
            <a:custGeom>
              <a:avLst/>
              <a:gdLst/>
              <a:ahLst/>
              <a:cxnLst/>
              <a:rect l="l" t="t" r="r" b="b"/>
              <a:pathLst>
                <a:path w="1854" h="875" extrusionOk="0">
                  <a:moveTo>
                    <a:pt x="532" y="0"/>
                  </a:moveTo>
                  <a:cubicBezTo>
                    <a:pt x="359" y="0"/>
                    <a:pt x="221" y="45"/>
                    <a:pt x="163" y="153"/>
                  </a:cubicBezTo>
                  <a:cubicBezTo>
                    <a:pt x="1" y="461"/>
                    <a:pt x="841" y="874"/>
                    <a:pt x="1375" y="874"/>
                  </a:cubicBezTo>
                  <a:cubicBezTo>
                    <a:pt x="1584" y="874"/>
                    <a:pt x="1746" y="811"/>
                    <a:pt x="1783" y="653"/>
                  </a:cubicBezTo>
                  <a:cubicBezTo>
                    <a:pt x="1854" y="387"/>
                    <a:pt x="104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4"/>
            <p:cNvSpPr/>
            <p:nvPr/>
          </p:nvSpPr>
          <p:spPr>
            <a:xfrm>
              <a:off x="1133231" y="3262955"/>
              <a:ext cx="34956" cy="14285"/>
            </a:xfrm>
            <a:custGeom>
              <a:avLst/>
              <a:gdLst/>
              <a:ahLst/>
              <a:cxnLst/>
              <a:rect l="l" t="t" r="r" b="b"/>
              <a:pathLst>
                <a:path w="1664" h="680" extrusionOk="0">
                  <a:moveTo>
                    <a:pt x="1039" y="1"/>
                  </a:moveTo>
                  <a:cubicBezTo>
                    <a:pt x="581" y="1"/>
                    <a:pt x="0" y="188"/>
                    <a:pt x="46" y="481"/>
                  </a:cubicBezTo>
                  <a:cubicBezTo>
                    <a:pt x="73" y="622"/>
                    <a:pt x="255" y="679"/>
                    <a:pt x="484" y="679"/>
                  </a:cubicBezTo>
                  <a:cubicBezTo>
                    <a:pt x="968" y="679"/>
                    <a:pt x="1664" y="426"/>
                    <a:pt x="1559" y="183"/>
                  </a:cubicBezTo>
                  <a:cubicBezTo>
                    <a:pt x="1504" y="57"/>
                    <a:pt x="1290"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4"/>
            <p:cNvSpPr/>
            <p:nvPr/>
          </p:nvSpPr>
          <p:spPr>
            <a:xfrm>
              <a:off x="1214485" y="3474892"/>
              <a:ext cx="60292" cy="34872"/>
            </a:xfrm>
            <a:custGeom>
              <a:avLst/>
              <a:gdLst/>
              <a:ahLst/>
              <a:cxnLst/>
              <a:rect l="l" t="t" r="r" b="b"/>
              <a:pathLst>
                <a:path w="2870" h="1660" extrusionOk="0">
                  <a:moveTo>
                    <a:pt x="2810" y="0"/>
                  </a:moveTo>
                  <a:cubicBezTo>
                    <a:pt x="2810" y="0"/>
                    <a:pt x="1858" y="926"/>
                    <a:pt x="621" y="926"/>
                  </a:cubicBezTo>
                  <a:cubicBezTo>
                    <a:pt x="420" y="926"/>
                    <a:pt x="213" y="902"/>
                    <a:pt x="0" y="846"/>
                  </a:cubicBezTo>
                  <a:lnTo>
                    <a:pt x="0" y="846"/>
                  </a:lnTo>
                  <a:cubicBezTo>
                    <a:pt x="0" y="846"/>
                    <a:pt x="857" y="1659"/>
                    <a:pt x="1626" y="1659"/>
                  </a:cubicBezTo>
                  <a:cubicBezTo>
                    <a:pt x="1763" y="1659"/>
                    <a:pt x="1898" y="1633"/>
                    <a:pt x="2024" y="1572"/>
                  </a:cubicBezTo>
                  <a:cubicBezTo>
                    <a:pt x="2870" y="1155"/>
                    <a:pt x="2810" y="0"/>
                    <a:pt x="2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767;p44"/>
          <p:cNvSpPr txBox="1">
            <a:spLocks noGrp="1"/>
          </p:cNvSpPr>
          <p:nvPr>
            <p:ph type="title"/>
          </p:nvPr>
        </p:nvSpPr>
        <p:spPr>
          <a:xfrm>
            <a:off x="2646059" y="838350"/>
            <a:ext cx="3852000" cy="68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a:t>9,200,000 km2</a:t>
            </a:r>
            <a:endParaRPr sz="4100"/>
          </a:p>
        </p:txBody>
      </p:sp>
      <p:sp>
        <p:nvSpPr>
          <p:cNvPr id="768" name="Google Shape;768;p44"/>
          <p:cNvSpPr txBox="1">
            <a:spLocks noGrp="1"/>
          </p:cNvSpPr>
          <p:nvPr>
            <p:ph type="subTitle" idx="1"/>
          </p:nvPr>
        </p:nvSpPr>
        <p:spPr>
          <a:xfrm>
            <a:off x="2646050" y="1392654"/>
            <a:ext cx="3852000" cy="415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the area covered by the Sahara</a:t>
            </a:r>
            <a:endParaRPr/>
          </a:p>
        </p:txBody>
      </p:sp>
      <p:sp>
        <p:nvSpPr>
          <p:cNvPr id="769" name="Google Shape;769;p44"/>
          <p:cNvSpPr txBox="1">
            <a:spLocks noGrp="1"/>
          </p:cNvSpPr>
          <p:nvPr>
            <p:ph type="subTitle" idx="3"/>
          </p:nvPr>
        </p:nvSpPr>
        <p:spPr>
          <a:xfrm>
            <a:off x="1926412" y="2722487"/>
            <a:ext cx="5291100" cy="415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the average rainfall per year in the Atacama Desert</a:t>
            </a:r>
            <a:endParaRPr/>
          </a:p>
        </p:txBody>
      </p:sp>
      <p:sp>
        <p:nvSpPr>
          <p:cNvPr id="770" name="Google Shape;770;p44"/>
          <p:cNvSpPr txBox="1">
            <a:spLocks noGrp="1"/>
          </p:cNvSpPr>
          <p:nvPr>
            <p:ph type="title" idx="4"/>
          </p:nvPr>
        </p:nvSpPr>
        <p:spPr>
          <a:xfrm>
            <a:off x="2645981" y="3524700"/>
            <a:ext cx="3852000" cy="68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a:t>67,700 people</a:t>
            </a:r>
            <a:endParaRPr sz="4100"/>
          </a:p>
        </p:txBody>
      </p:sp>
      <p:sp>
        <p:nvSpPr>
          <p:cNvPr id="771" name="Google Shape;771;p44"/>
          <p:cNvSpPr txBox="1">
            <a:spLocks noGrp="1"/>
          </p:cNvSpPr>
          <p:nvPr>
            <p:ph type="subTitle" idx="5"/>
          </p:nvPr>
        </p:nvSpPr>
        <p:spPr>
          <a:xfrm>
            <a:off x="2645925" y="4077805"/>
            <a:ext cx="3852000" cy="415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live in the Kharga Oasis</a:t>
            </a:r>
            <a:endParaRPr/>
          </a:p>
        </p:txBody>
      </p:sp>
      <p:sp>
        <p:nvSpPr>
          <p:cNvPr id="772" name="Google Shape;772;p44"/>
          <p:cNvSpPr txBox="1">
            <a:spLocks noGrp="1"/>
          </p:cNvSpPr>
          <p:nvPr>
            <p:ph type="title" idx="2"/>
          </p:nvPr>
        </p:nvSpPr>
        <p:spPr>
          <a:xfrm>
            <a:off x="1926489" y="2181513"/>
            <a:ext cx="5291100" cy="68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a:t>15 mm</a:t>
            </a:r>
            <a:endParaRPr sz="4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45"/>
          <p:cNvSpPr txBox="1">
            <a:spLocks noGrp="1"/>
          </p:cNvSpPr>
          <p:nvPr>
            <p:ph type="subTitle" idx="1"/>
          </p:nvPr>
        </p:nvSpPr>
        <p:spPr>
          <a:xfrm>
            <a:off x="1022050" y="1800225"/>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a:t>
            </a:r>
            <a:endParaRPr/>
          </a:p>
        </p:txBody>
      </p:sp>
      <p:sp>
        <p:nvSpPr>
          <p:cNvPr id="778" name="Google Shape;778;p45"/>
          <p:cNvSpPr txBox="1">
            <a:spLocks noGrp="1"/>
          </p:cNvSpPr>
          <p:nvPr>
            <p:ph type="subTitle" idx="2"/>
          </p:nvPr>
        </p:nvSpPr>
        <p:spPr>
          <a:xfrm>
            <a:off x="3697500" y="1800225"/>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Mars</a:t>
            </a:r>
            <a:endParaRPr/>
          </a:p>
        </p:txBody>
      </p:sp>
      <p:sp>
        <p:nvSpPr>
          <p:cNvPr id="779" name="Google Shape;779;p45"/>
          <p:cNvSpPr txBox="1">
            <a:spLocks noGrp="1"/>
          </p:cNvSpPr>
          <p:nvPr>
            <p:ph type="subTitle" idx="3"/>
          </p:nvPr>
        </p:nvSpPr>
        <p:spPr>
          <a:xfrm>
            <a:off x="6369350" y="1800225"/>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780" name="Google Shape;780;p45"/>
          <p:cNvSpPr txBox="1">
            <a:spLocks noGrp="1"/>
          </p:cNvSpPr>
          <p:nvPr>
            <p:ph type="subTitle" idx="4"/>
          </p:nvPr>
        </p:nvSpPr>
        <p:spPr>
          <a:xfrm>
            <a:off x="723875" y="2200100"/>
            <a:ext cx="2357700" cy="65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 is the second planet from the Sun </a:t>
            </a:r>
            <a:endParaRPr/>
          </a:p>
        </p:txBody>
      </p:sp>
      <p:sp>
        <p:nvSpPr>
          <p:cNvPr id="781" name="Google Shape;781;p45"/>
          <p:cNvSpPr txBox="1">
            <a:spLocks noGrp="1"/>
          </p:cNvSpPr>
          <p:nvPr>
            <p:ph type="subTitle" idx="5"/>
          </p:nvPr>
        </p:nvSpPr>
        <p:spPr>
          <a:xfrm>
            <a:off x="3393873" y="2200100"/>
            <a:ext cx="2357700" cy="65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Despite being red, Mars is a cold place</a:t>
            </a:r>
            <a:endParaRPr/>
          </a:p>
        </p:txBody>
      </p:sp>
      <p:sp>
        <p:nvSpPr>
          <p:cNvPr id="782" name="Google Shape;782;p45"/>
          <p:cNvSpPr txBox="1">
            <a:spLocks noGrp="1"/>
          </p:cNvSpPr>
          <p:nvPr>
            <p:ph type="subTitle" idx="6"/>
          </p:nvPr>
        </p:nvSpPr>
        <p:spPr>
          <a:xfrm>
            <a:off x="6063872" y="2200100"/>
            <a:ext cx="2357700" cy="65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 is the closest planet to the Sun</a:t>
            </a:r>
            <a:endParaRPr/>
          </a:p>
        </p:txBody>
      </p:sp>
      <p:sp>
        <p:nvSpPr>
          <p:cNvPr id="783" name="Google Shape;783;p45"/>
          <p:cNvSpPr txBox="1">
            <a:spLocks noGrp="1"/>
          </p:cNvSpPr>
          <p:nvPr>
            <p:ph type="subTitle" idx="7"/>
          </p:nvPr>
        </p:nvSpPr>
        <p:spPr>
          <a:xfrm>
            <a:off x="1023850" y="3619381"/>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Saturn</a:t>
            </a:r>
            <a:endParaRPr/>
          </a:p>
        </p:txBody>
      </p:sp>
      <p:sp>
        <p:nvSpPr>
          <p:cNvPr id="784" name="Google Shape;784;p45"/>
          <p:cNvSpPr txBox="1">
            <a:spLocks noGrp="1"/>
          </p:cNvSpPr>
          <p:nvPr>
            <p:ph type="subTitle" idx="8"/>
          </p:nvPr>
        </p:nvSpPr>
        <p:spPr>
          <a:xfrm>
            <a:off x="3699300" y="3619381"/>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Jupiter</a:t>
            </a:r>
            <a:endParaRPr/>
          </a:p>
        </p:txBody>
      </p:sp>
      <p:sp>
        <p:nvSpPr>
          <p:cNvPr id="785" name="Google Shape;785;p45"/>
          <p:cNvSpPr txBox="1">
            <a:spLocks noGrp="1"/>
          </p:cNvSpPr>
          <p:nvPr>
            <p:ph type="subTitle" idx="9"/>
          </p:nvPr>
        </p:nvSpPr>
        <p:spPr>
          <a:xfrm>
            <a:off x="6371150" y="3619381"/>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Neptune</a:t>
            </a:r>
            <a:endParaRPr/>
          </a:p>
        </p:txBody>
      </p:sp>
      <p:sp>
        <p:nvSpPr>
          <p:cNvPr id="786" name="Google Shape;786;p45"/>
          <p:cNvSpPr txBox="1">
            <a:spLocks noGrp="1"/>
          </p:cNvSpPr>
          <p:nvPr>
            <p:ph type="subTitle" idx="13"/>
          </p:nvPr>
        </p:nvSpPr>
        <p:spPr>
          <a:xfrm>
            <a:off x="725900" y="4019256"/>
            <a:ext cx="2357700" cy="65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It’s the ringed one and a gas giant</a:t>
            </a:r>
            <a:endParaRPr/>
          </a:p>
        </p:txBody>
      </p:sp>
      <p:sp>
        <p:nvSpPr>
          <p:cNvPr id="787" name="Google Shape;787;p45"/>
          <p:cNvSpPr txBox="1">
            <a:spLocks noGrp="1"/>
          </p:cNvSpPr>
          <p:nvPr>
            <p:ph type="subTitle" idx="14"/>
          </p:nvPr>
        </p:nvSpPr>
        <p:spPr>
          <a:xfrm>
            <a:off x="3395890" y="4019256"/>
            <a:ext cx="2357700" cy="65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It’s a gas giant and the   biggest planet</a:t>
            </a:r>
            <a:endParaRPr/>
          </a:p>
        </p:txBody>
      </p:sp>
      <p:sp>
        <p:nvSpPr>
          <p:cNvPr id="788" name="Google Shape;788;p45"/>
          <p:cNvSpPr txBox="1">
            <a:spLocks noGrp="1"/>
          </p:cNvSpPr>
          <p:nvPr>
            <p:ph type="subTitle" idx="15"/>
          </p:nvPr>
        </p:nvSpPr>
        <p:spPr>
          <a:xfrm>
            <a:off x="6065879" y="4019256"/>
            <a:ext cx="2357700" cy="65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the farthest planet from the Sun</a:t>
            </a:r>
            <a:endParaRPr/>
          </a:p>
        </p:txBody>
      </p:sp>
      <p:grpSp>
        <p:nvGrpSpPr>
          <p:cNvPr id="789" name="Google Shape;789;p45"/>
          <p:cNvGrpSpPr/>
          <p:nvPr/>
        </p:nvGrpSpPr>
        <p:grpSpPr>
          <a:xfrm rot="-1402033">
            <a:off x="1723074" y="3174436"/>
            <a:ext cx="350556" cy="481723"/>
            <a:chOff x="1971925" y="1042850"/>
            <a:chExt cx="379575" cy="521600"/>
          </a:xfrm>
        </p:grpSpPr>
        <p:sp>
          <p:nvSpPr>
            <p:cNvPr id="790" name="Google Shape;790;p45"/>
            <p:cNvSpPr/>
            <p:nvPr/>
          </p:nvSpPr>
          <p:spPr>
            <a:xfrm>
              <a:off x="1971925" y="1042850"/>
              <a:ext cx="379575" cy="521600"/>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5"/>
            <p:cNvSpPr/>
            <p:nvPr/>
          </p:nvSpPr>
          <p:spPr>
            <a:xfrm>
              <a:off x="2019975" y="1063750"/>
              <a:ext cx="90450" cy="159300"/>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5"/>
            <p:cNvSpPr/>
            <p:nvPr/>
          </p:nvSpPr>
          <p:spPr>
            <a:xfrm>
              <a:off x="2133600" y="1121675"/>
              <a:ext cx="156575" cy="406725"/>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5"/>
            <p:cNvSpPr/>
            <p:nvPr/>
          </p:nvSpPr>
          <p:spPr>
            <a:xfrm>
              <a:off x="2024950" y="1243425"/>
              <a:ext cx="22350" cy="22350"/>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45"/>
          <p:cNvGrpSpPr/>
          <p:nvPr/>
        </p:nvGrpSpPr>
        <p:grpSpPr>
          <a:xfrm>
            <a:off x="4272654" y="1320848"/>
            <a:ext cx="605884" cy="607041"/>
            <a:chOff x="4247566" y="1166664"/>
            <a:chExt cx="656073" cy="657326"/>
          </a:xfrm>
        </p:grpSpPr>
        <p:sp>
          <p:nvSpPr>
            <p:cNvPr id="795" name="Google Shape;795;p45"/>
            <p:cNvSpPr/>
            <p:nvPr/>
          </p:nvSpPr>
          <p:spPr>
            <a:xfrm rot="2416108">
              <a:off x="4345233" y="1259751"/>
              <a:ext cx="460739" cy="471153"/>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5"/>
            <p:cNvSpPr/>
            <p:nvPr/>
          </p:nvSpPr>
          <p:spPr>
            <a:xfrm rot="2416108">
              <a:off x="4490674" y="1231223"/>
              <a:ext cx="119265" cy="146093"/>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5"/>
            <p:cNvSpPr/>
            <p:nvPr/>
          </p:nvSpPr>
          <p:spPr>
            <a:xfrm rot="2416108">
              <a:off x="4652714" y="1289069"/>
              <a:ext cx="23282" cy="23255"/>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45"/>
          <p:cNvGrpSpPr/>
          <p:nvPr/>
        </p:nvGrpSpPr>
        <p:grpSpPr>
          <a:xfrm>
            <a:off x="6950606" y="1333777"/>
            <a:ext cx="584233" cy="581199"/>
            <a:chOff x="6878780" y="1166669"/>
            <a:chExt cx="632629" cy="629344"/>
          </a:xfrm>
        </p:grpSpPr>
        <p:sp>
          <p:nvSpPr>
            <p:cNvPr id="799" name="Google Shape;799;p45"/>
            <p:cNvSpPr/>
            <p:nvPr/>
          </p:nvSpPr>
          <p:spPr>
            <a:xfrm rot="-2455933">
              <a:off x="6963258" y="1265876"/>
              <a:ext cx="463673" cy="43093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5"/>
            <p:cNvSpPr/>
            <p:nvPr/>
          </p:nvSpPr>
          <p:spPr>
            <a:xfrm rot="-2455933">
              <a:off x="7260275" y="1313422"/>
              <a:ext cx="35532" cy="35789"/>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5"/>
            <p:cNvSpPr/>
            <p:nvPr/>
          </p:nvSpPr>
          <p:spPr>
            <a:xfrm rot="-2455933">
              <a:off x="7059573" y="1295304"/>
              <a:ext cx="178839" cy="100781"/>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45"/>
          <p:cNvGrpSpPr/>
          <p:nvPr/>
        </p:nvGrpSpPr>
        <p:grpSpPr>
          <a:xfrm rot="-1768441">
            <a:off x="4285513" y="3128880"/>
            <a:ext cx="576560" cy="572847"/>
            <a:chOff x="4352202" y="2927017"/>
            <a:chExt cx="624305" cy="620284"/>
          </a:xfrm>
        </p:grpSpPr>
        <p:sp>
          <p:nvSpPr>
            <p:cNvPr id="803" name="Google Shape;803;p45"/>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5"/>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5"/>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45"/>
          <p:cNvGrpSpPr/>
          <p:nvPr/>
        </p:nvGrpSpPr>
        <p:grpSpPr>
          <a:xfrm rot="-58946">
            <a:off x="1730381" y="1395450"/>
            <a:ext cx="348756" cy="457840"/>
            <a:chOff x="1987075" y="1444250"/>
            <a:chExt cx="569500" cy="864175"/>
          </a:xfrm>
        </p:grpSpPr>
        <p:sp>
          <p:nvSpPr>
            <p:cNvPr id="807" name="Google Shape;807;p45"/>
            <p:cNvSpPr/>
            <p:nvPr/>
          </p:nvSpPr>
          <p:spPr>
            <a:xfrm>
              <a:off x="1987075" y="1444250"/>
              <a:ext cx="569500" cy="864175"/>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5"/>
            <p:cNvSpPr/>
            <p:nvPr/>
          </p:nvSpPr>
          <p:spPr>
            <a:xfrm>
              <a:off x="2229125" y="1507450"/>
              <a:ext cx="48850" cy="48850"/>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5"/>
            <p:cNvSpPr/>
            <p:nvPr/>
          </p:nvSpPr>
          <p:spPr>
            <a:xfrm>
              <a:off x="2021375" y="1559675"/>
              <a:ext cx="175350" cy="126400"/>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5"/>
            <p:cNvSpPr/>
            <p:nvPr/>
          </p:nvSpPr>
          <p:spPr>
            <a:xfrm>
              <a:off x="2091025" y="2180625"/>
              <a:ext cx="296200" cy="57150"/>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45"/>
          <p:cNvGrpSpPr/>
          <p:nvPr/>
        </p:nvGrpSpPr>
        <p:grpSpPr>
          <a:xfrm>
            <a:off x="7068369" y="3238646"/>
            <a:ext cx="348709" cy="409314"/>
            <a:chOff x="7053930" y="3091751"/>
            <a:chExt cx="377595" cy="443220"/>
          </a:xfrm>
        </p:grpSpPr>
        <p:sp>
          <p:nvSpPr>
            <p:cNvPr id="812" name="Google Shape;812;p45"/>
            <p:cNvSpPr/>
            <p:nvPr/>
          </p:nvSpPr>
          <p:spPr>
            <a:xfrm rot="10800000">
              <a:off x="7053930" y="3091751"/>
              <a:ext cx="377595" cy="443220"/>
            </a:xfrm>
            <a:custGeom>
              <a:avLst/>
              <a:gdLst/>
              <a:ahLst/>
              <a:cxnLst/>
              <a:rect l="l" t="t" r="r" b="b"/>
              <a:pathLst>
                <a:path w="24310" h="28535" extrusionOk="0">
                  <a:moveTo>
                    <a:pt x="10939" y="4863"/>
                  </a:moveTo>
                  <a:cubicBezTo>
                    <a:pt x="11148" y="4863"/>
                    <a:pt x="11360" y="4878"/>
                    <a:pt x="11573" y="4909"/>
                  </a:cubicBezTo>
                  <a:cubicBezTo>
                    <a:pt x="13835" y="5231"/>
                    <a:pt x="15419" y="7231"/>
                    <a:pt x="15109" y="9386"/>
                  </a:cubicBezTo>
                  <a:cubicBezTo>
                    <a:pt x="14839" y="11344"/>
                    <a:pt x="13084" y="12752"/>
                    <a:pt x="11069" y="12752"/>
                  </a:cubicBezTo>
                  <a:cubicBezTo>
                    <a:pt x="10866" y="12752"/>
                    <a:pt x="10661" y="12737"/>
                    <a:pt x="10454" y="12708"/>
                  </a:cubicBezTo>
                  <a:cubicBezTo>
                    <a:pt x="8192" y="12386"/>
                    <a:pt x="6608" y="10374"/>
                    <a:pt x="6918" y="8219"/>
                  </a:cubicBezTo>
                  <a:cubicBezTo>
                    <a:pt x="7198" y="6267"/>
                    <a:pt x="8934" y="4863"/>
                    <a:pt x="10939" y="4863"/>
                  </a:cubicBezTo>
                  <a:close/>
                  <a:moveTo>
                    <a:pt x="12039" y="1"/>
                  </a:moveTo>
                  <a:cubicBezTo>
                    <a:pt x="11422" y="1"/>
                    <a:pt x="10786" y="41"/>
                    <a:pt x="10133" y="123"/>
                  </a:cubicBezTo>
                  <a:cubicBezTo>
                    <a:pt x="1489" y="1195"/>
                    <a:pt x="0" y="13458"/>
                    <a:pt x="6692" y="16827"/>
                  </a:cubicBezTo>
                  <a:cubicBezTo>
                    <a:pt x="8127" y="17550"/>
                    <a:pt x="9449" y="17834"/>
                    <a:pt x="10639" y="17834"/>
                  </a:cubicBezTo>
                  <a:cubicBezTo>
                    <a:pt x="14997" y="17834"/>
                    <a:pt x="17598" y="14030"/>
                    <a:pt x="17598" y="14029"/>
                  </a:cubicBezTo>
                  <a:lnTo>
                    <a:pt x="17598" y="14029"/>
                  </a:lnTo>
                  <a:cubicBezTo>
                    <a:pt x="17598" y="14030"/>
                    <a:pt x="17979" y="19161"/>
                    <a:pt x="14181" y="21328"/>
                  </a:cubicBezTo>
                  <a:cubicBezTo>
                    <a:pt x="10395" y="23507"/>
                    <a:pt x="7882" y="25352"/>
                    <a:pt x="9168" y="27186"/>
                  </a:cubicBezTo>
                  <a:cubicBezTo>
                    <a:pt x="9814" y="28107"/>
                    <a:pt x="10758" y="28535"/>
                    <a:pt x="11854" y="28535"/>
                  </a:cubicBezTo>
                  <a:cubicBezTo>
                    <a:pt x="15745" y="28535"/>
                    <a:pt x="21559" y="23144"/>
                    <a:pt x="22813" y="15303"/>
                  </a:cubicBezTo>
                  <a:cubicBezTo>
                    <a:pt x="24310" y="6014"/>
                    <a:pt x="19590" y="1"/>
                    <a:pt x="120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5"/>
            <p:cNvSpPr/>
            <p:nvPr/>
          </p:nvSpPr>
          <p:spPr>
            <a:xfrm rot="10800000">
              <a:off x="7110111" y="3223498"/>
              <a:ext cx="29419" cy="29419"/>
            </a:xfrm>
            <a:custGeom>
              <a:avLst/>
              <a:gdLst/>
              <a:ahLst/>
              <a:cxnLst/>
              <a:rect l="l" t="t" r="r" b="b"/>
              <a:pathLst>
                <a:path w="1894" h="1894" extrusionOk="0">
                  <a:moveTo>
                    <a:pt x="941" y="1"/>
                  </a:moveTo>
                  <a:cubicBezTo>
                    <a:pt x="417" y="1"/>
                    <a:pt x="0" y="418"/>
                    <a:pt x="0" y="941"/>
                  </a:cubicBezTo>
                  <a:cubicBezTo>
                    <a:pt x="0" y="1465"/>
                    <a:pt x="417" y="1894"/>
                    <a:pt x="941" y="1894"/>
                  </a:cubicBezTo>
                  <a:cubicBezTo>
                    <a:pt x="1465" y="1894"/>
                    <a:pt x="1893" y="1465"/>
                    <a:pt x="1893" y="941"/>
                  </a:cubicBezTo>
                  <a:cubicBezTo>
                    <a:pt x="1893" y="418"/>
                    <a:pt x="1465" y="1"/>
                    <a:pt x="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5"/>
            <p:cNvSpPr/>
            <p:nvPr/>
          </p:nvSpPr>
          <p:spPr>
            <a:xfrm rot="10800000">
              <a:off x="7124348" y="3118096"/>
              <a:ext cx="130023" cy="88271"/>
            </a:xfrm>
            <a:custGeom>
              <a:avLst/>
              <a:gdLst/>
              <a:ahLst/>
              <a:cxnLst/>
              <a:rect l="l" t="t" r="r" b="b"/>
              <a:pathLst>
                <a:path w="8371" h="5683" extrusionOk="0">
                  <a:moveTo>
                    <a:pt x="7382" y="1"/>
                  </a:moveTo>
                  <a:cubicBezTo>
                    <a:pt x="6448" y="1"/>
                    <a:pt x="5076" y="2520"/>
                    <a:pt x="3275" y="3159"/>
                  </a:cubicBezTo>
                  <a:cubicBezTo>
                    <a:pt x="1251" y="3862"/>
                    <a:pt x="1" y="5148"/>
                    <a:pt x="1013" y="5600"/>
                  </a:cubicBezTo>
                  <a:cubicBezTo>
                    <a:pt x="1141" y="5657"/>
                    <a:pt x="1299" y="5683"/>
                    <a:pt x="1481" y="5683"/>
                  </a:cubicBezTo>
                  <a:cubicBezTo>
                    <a:pt x="2715" y="5683"/>
                    <a:pt x="5009" y="4483"/>
                    <a:pt x="6037" y="3529"/>
                  </a:cubicBezTo>
                  <a:cubicBezTo>
                    <a:pt x="7204" y="2421"/>
                    <a:pt x="8371" y="623"/>
                    <a:pt x="7692" y="111"/>
                  </a:cubicBezTo>
                  <a:cubicBezTo>
                    <a:pt x="7595" y="35"/>
                    <a:pt x="7491" y="1"/>
                    <a:pt x="7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45"/>
          <p:cNvSpPr txBox="1">
            <a:spLocks noGrp="1"/>
          </p:cNvSpPr>
          <p:nvPr>
            <p:ph type="title"/>
          </p:nvPr>
        </p:nvSpPr>
        <p:spPr>
          <a:xfrm>
            <a:off x="723900" y="445025"/>
            <a:ext cx="68727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Practical Uses of This Subject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p46"/>
          <p:cNvPicPr preferRelativeResize="0"/>
          <p:nvPr/>
        </p:nvPicPr>
        <p:blipFill rotWithShape="1">
          <a:blip r:embed="rId3">
            <a:alphaModFix/>
          </a:blip>
          <a:srcRect r="32322"/>
          <a:stretch/>
        </p:blipFill>
        <p:spPr>
          <a:xfrm>
            <a:off x="5061675" y="1004625"/>
            <a:ext cx="3543300" cy="3496200"/>
          </a:xfrm>
          <a:prstGeom prst="ellipse">
            <a:avLst/>
          </a:prstGeom>
          <a:noFill/>
          <a:ln>
            <a:noFill/>
          </a:ln>
        </p:spPr>
      </p:pic>
      <p:sp>
        <p:nvSpPr>
          <p:cNvPr id="821" name="Google Shape;821;p46"/>
          <p:cNvSpPr txBox="1">
            <a:spLocks noGrp="1"/>
          </p:cNvSpPr>
          <p:nvPr>
            <p:ph type="title"/>
          </p:nvPr>
        </p:nvSpPr>
        <p:spPr>
          <a:xfrm>
            <a:off x="720000" y="1124850"/>
            <a:ext cx="3914700" cy="17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Picture Always Reinforces the Concept</a:t>
            </a:r>
            <a:endParaRPr/>
          </a:p>
        </p:txBody>
      </p:sp>
      <p:sp>
        <p:nvSpPr>
          <p:cNvPr id="822" name="Google Shape;822;p46"/>
          <p:cNvSpPr/>
          <p:nvPr/>
        </p:nvSpPr>
        <p:spPr>
          <a:xfrm rot="10800000" flipH="1">
            <a:off x="6962775" y="70"/>
            <a:ext cx="2181288" cy="5152955"/>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 name="Google Shape;823;p46"/>
          <p:cNvGrpSpPr/>
          <p:nvPr/>
        </p:nvGrpSpPr>
        <p:grpSpPr>
          <a:xfrm rot="-270634">
            <a:off x="5117599" y="-416292"/>
            <a:ext cx="1800108" cy="2327304"/>
            <a:chOff x="6135822" y="-350895"/>
            <a:chExt cx="1642292" cy="2123269"/>
          </a:xfrm>
        </p:grpSpPr>
        <p:grpSp>
          <p:nvGrpSpPr>
            <p:cNvPr id="824" name="Google Shape;824;p46"/>
            <p:cNvGrpSpPr/>
            <p:nvPr/>
          </p:nvGrpSpPr>
          <p:grpSpPr>
            <a:xfrm>
              <a:off x="7130801" y="378075"/>
              <a:ext cx="647313" cy="755099"/>
              <a:chOff x="7049801" y="540000"/>
              <a:chExt cx="647313" cy="755099"/>
            </a:xfrm>
          </p:grpSpPr>
          <p:sp>
            <p:nvSpPr>
              <p:cNvPr id="825" name="Google Shape;825;p46"/>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6"/>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6"/>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6"/>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46"/>
            <p:cNvGrpSpPr/>
            <p:nvPr/>
          </p:nvGrpSpPr>
          <p:grpSpPr>
            <a:xfrm>
              <a:off x="6135822" y="-350895"/>
              <a:ext cx="994972" cy="1036821"/>
              <a:chOff x="6335847" y="-303270"/>
              <a:chExt cx="994972" cy="1036821"/>
            </a:xfrm>
          </p:grpSpPr>
          <p:sp>
            <p:nvSpPr>
              <p:cNvPr id="830" name="Google Shape;830;p46"/>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6"/>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6"/>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46"/>
            <p:cNvGrpSpPr/>
            <p:nvPr/>
          </p:nvGrpSpPr>
          <p:grpSpPr>
            <a:xfrm flipH="1">
              <a:off x="6359336" y="1133182"/>
              <a:ext cx="547951" cy="639192"/>
              <a:chOff x="7049801" y="540000"/>
              <a:chExt cx="647313" cy="755099"/>
            </a:xfrm>
          </p:grpSpPr>
          <p:sp>
            <p:nvSpPr>
              <p:cNvPr id="835" name="Google Shape;835;p46"/>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6"/>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6"/>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9" name="Google Shape;839;p46"/>
          <p:cNvSpPr txBox="1">
            <a:spLocks noGrp="1"/>
          </p:cNvSpPr>
          <p:nvPr>
            <p:ph type="subTitle" idx="1"/>
          </p:nvPr>
        </p:nvSpPr>
        <p:spPr>
          <a:xfrm>
            <a:off x="720000" y="3007650"/>
            <a:ext cx="3914700" cy="101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Images reveal large amounts of data, so remember: use an image instead of a long texts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grpSp>
        <p:nvGrpSpPr>
          <p:cNvPr id="844" name="Google Shape;844;p47"/>
          <p:cNvGrpSpPr/>
          <p:nvPr/>
        </p:nvGrpSpPr>
        <p:grpSpPr>
          <a:xfrm>
            <a:off x="4214700" y="1114350"/>
            <a:ext cx="3943500" cy="2914800"/>
            <a:chOff x="4214700" y="1114350"/>
            <a:chExt cx="3943500" cy="2914800"/>
          </a:xfrm>
        </p:grpSpPr>
        <p:sp>
          <p:nvSpPr>
            <p:cNvPr id="845" name="Google Shape;845;p47"/>
            <p:cNvSpPr/>
            <p:nvPr/>
          </p:nvSpPr>
          <p:spPr>
            <a:xfrm>
              <a:off x="4214700" y="1114350"/>
              <a:ext cx="3943500" cy="2914800"/>
            </a:xfrm>
            <a:prstGeom prst="roundRect">
              <a:avLst>
                <a:gd name="adj" fmla="val 866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7"/>
            <p:cNvSpPr/>
            <p:nvPr/>
          </p:nvSpPr>
          <p:spPr>
            <a:xfrm>
              <a:off x="4448175" y="1295400"/>
              <a:ext cx="3467100" cy="2514600"/>
            </a:xfrm>
            <a:prstGeom prst="roundRect">
              <a:avLst>
                <a:gd name="adj" fmla="val 128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47"/>
            <p:cNvGrpSpPr/>
            <p:nvPr/>
          </p:nvGrpSpPr>
          <p:grpSpPr>
            <a:xfrm>
              <a:off x="4653250" y="1477300"/>
              <a:ext cx="1880831" cy="230700"/>
              <a:chOff x="4820675" y="1477300"/>
              <a:chExt cx="1880831" cy="230700"/>
            </a:xfrm>
          </p:grpSpPr>
          <p:sp>
            <p:nvSpPr>
              <p:cNvPr id="848" name="Google Shape;848;p47"/>
              <p:cNvSpPr/>
              <p:nvPr/>
            </p:nvSpPr>
            <p:spPr>
              <a:xfrm>
                <a:off x="4820675" y="1477300"/>
                <a:ext cx="240900" cy="23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7"/>
              <p:cNvSpPr/>
              <p:nvPr/>
            </p:nvSpPr>
            <p:spPr>
              <a:xfrm>
                <a:off x="5137006" y="1530025"/>
                <a:ext cx="1564500" cy="105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0" name="Google Shape;850;p47"/>
          <p:cNvSpPr txBox="1">
            <a:spLocks noGrp="1"/>
          </p:cNvSpPr>
          <p:nvPr>
            <p:ph type="title"/>
          </p:nvPr>
        </p:nvSpPr>
        <p:spPr>
          <a:xfrm>
            <a:off x="723900" y="445025"/>
            <a:ext cx="2634600" cy="6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Multimedia </a:t>
            </a:r>
            <a:endParaRPr/>
          </a:p>
        </p:txBody>
      </p:sp>
      <p:sp>
        <p:nvSpPr>
          <p:cNvPr id="851" name="Google Shape;851;p47"/>
          <p:cNvSpPr txBox="1">
            <a:spLocks noGrp="1"/>
          </p:cNvSpPr>
          <p:nvPr>
            <p:ph type="body" idx="1"/>
          </p:nvPr>
        </p:nvSpPr>
        <p:spPr>
          <a:xfrm>
            <a:off x="723875" y="2069250"/>
            <a:ext cx="2924700" cy="100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Despite being red, Mars is a cold place, not hot. It’s full of iron oxide dust, which gives the planet its reddish cast</a:t>
            </a:r>
            <a:endParaRPr/>
          </a:p>
        </p:txBody>
      </p:sp>
      <p:pic>
        <p:nvPicPr>
          <p:cNvPr id="852" name="Google Shape;852;p47"/>
          <p:cNvPicPr preferRelativeResize="0"/>
          <p:nvPr/>
        </p:nvPicPr>
        <p:blipFill>
          <a:blip r:embed="rId3">
            <a:alphaModFix amt="69000"/>
          </a:blip>
          <a:stretch>
            <a:fillRect/>
          </a:stretch>
        </p:blipFill>
        <p:spPr>
          <a:xfrm>
            <a:off x="4653250" y="1880500"/>
            <a:ext cx="3080654" cy="1732876"/>
          </a:xfrm>
          <a:prstGeom prst="rect">
            <a:avLst/>
          </a:prstGeom>
          <a:noFill/>
          <a:ln>
            <a:noFill/>
          </a:ln>
        </p:spPr>
      </p:pic>
      <p:sp>
        <p:nvSpPr>
          <p:cNvPr id="853" name="Google Shape;853;p47"/>
          <p:cNvSpPr txBox="1"/>
          <p:nvPr/>
        </p:nvSpPr>
        <p:spPr>
          <a:xfrm>
            <a:off x="3895775" y="4029150"/>
            <a:ext cx="4528200" cy="5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Insert your multimedia content here</a:t>
            </a:r>
            <a:endParaRPr>
              <a:solidFill>
                <a:schemeClr val="accent4"/>
              </a:solidFill>
              <a:latin typeface="Comfortaa"/>
              <a:ea typeface="Comfortaa"/>
              <a:cs typeface="Comfortaa"/>
              <a:sym typeface="Comfortaa"/>
            </a:endParaRPr>
          </a:p>
        </p:txBody>
      </p:sp>
      <p:grpSp>
        <p:nvGrpSpPr>
          <p:cNvPr id="854" name="Google Shape;854;p47"/>
          <p:cNvGrpSpPr/>
          <p:nvPr/>
        </p:nvGrpSpPr>
        <p:grpSpPr>
          <a:xfrm>
            <a:off x="4653680" y="2291071"/>
            <a:ext cx="3080901" cy="1322184"/>
            <a:chOff x="4653680" y="2291071"/>
            <a:chExt cx="3080901" cy="1322184"/>
          </a:xfrm>
        </p:grpSpPr>
        <p:sp>
          <p:nvSpPr>
            <p:cNvPr id="855" name="Google Shape;855;p47"/>
            <p:cNvSpPr/>
            <p:nvPr/>
          </p:nvSpPr>
          <p:spPr>
            <a:xfrm rot="5401131">
              <a:off x="5737883" y="2455621"/>
              <a:ext cx="911700" cy="5826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6" name="Google Shape;856;p47"/>
            <p:cNvGrpSpPr/>
            <p:nvPr/>
          </p:nvGrpSpPr>
          <p:grpSpPr>
            <a:xfrm>
              <a:off x="4653680" y="3537883"/>
              <a:ext cx="3080901" cy="75371"/>
              <a:chOff x="4820675" y="3314700"/>
              <a:chExt cx="2722125" cy="66600"/>
            </a:xfrm>
          </p:grpSpPr>
          <p:sp>
            <p:nvSpPr>
              <p:cNvPr id="857" name="Google Shape;857;p47"/>
              <p:cNvSpPr/>
              <p:nvPr/>
            </p:nvSpPr>
            <p:spPr>
              <a:xfrm>
                <a:off x="4820675" y="3314700"/>
                <a:ext cx="2151600" cy="6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flipH="1">
                <a:off x="6972200" y="3314700"/>
                <a:ext cx="570600" cy="66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48"/>
          <p:cNvSpPr/>
          <p:nvPr/>
        </p:nvSpPr>
        <p:spPr>
          <a:xfrm flipH="1">
            <a:off x="1038866" y="2033508"/>
            <a:ext cx="210320" cy="139874"/>
          </a:xfrm>
          <a:custGeom>
            <a:avLst/>
            <a:gdLst/>
            <a:ahLst/>
            <a:cxnLst/>
            <a:rect l="l" t="t" r="r" b="b"/>
            <a:pathLst>
              <a:path w="5995" h="3987" extrusionOk="0">
                <a:moveTo>
                  <a:pt x="1219" y="0"/>
                </a:moveTo>
                <a:cubicBezTo>
                  <a:pt x="1029" y="0"/>
                  <a:pt x="881" y="43"/>
                  <a:pt x="793" y="135"/>
                </a:cubicBezTo>
                <a:cubicBezTo>
                  <a:pt x="0" y="977"/>
                  <a:pt x="3370" y="3986"/>
                  <a:pt x="4861" y="3986"/>
                </a:cubicBezTo>
                <a:cubicBezTo>
                  <a:pt x="5162" y="3986"/>
                  <a:pt x="5386" y="3864"/>
                  <a:pt x="5484" y="3576"/>
                </a:cubicBezTo>
                <a:cubicBezTo>
                  <a:pt x="5994" y="2075"/>
                  <a:pt x="2557" y="0"/>
                  <a:pt x="1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8"/>
          <p:cNvSpPr/>
          <p:nvPr/>
        </p:nvSpPr>
        <p:spPr>
          <a:xfrm flipH="1">
            <a:off x="627936" y="2107358"/>
            <a:ext cx="181166" cy="196672"/>
          </a:xfrm>
          <a:custGeom>
            <a:avLst/>
            <a:gdLst/>
            <a:ahLst/>
            <a:cxnLst/>
            <a:rect l="l" t="t" r="r" b="b"/>
            <a:pathLst>
              <a:path w="5164" h="5606" extrusionOk="0">
                <a:moveTo>
                  <a:pt x="1003" y="0"/>
                </a:moveTo>
                <a:cubicBezTo>
                  <a:pt x="961" y="0"/>
                  <a:pt x="924" y="10"/>
                  <a:pt x="893" y="30"/>
                </a:cubicBezTo>
                <a:cubicBezTo>
                  <a:pt x="0" y="611"/>
                  <a:pt x="2393" y="5606"/>
                  <a:pt x="3706" y="5606"/>
                </a:cubicBezTo>
                <a:cubicBezTo>
                  <a:pt x="3846" y="5606"/>
                  <a:pt x="3974" y="5549"/>
                  <a:pt x="4084" y="5424"/>
                </a:cubicBezTo>
                <a:cubicBezTo>
                  <a:pt x="5163" y="4197"/>
                  <a:pt x="1885" y="0"/>
                  <a:pt x="1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8"/>
          <p:cNvSpPr/>
          <p:nvPr/>
        </p:nvSpPr>
        <p:spPr>
          <a:xfrm flipH="1">
            <a:off x="818260" y="2074976"/>
            <a:ext cx="61008" cy="60587"/>
          </a:xfrm>
          <a:custGeom>
            <a:avLst/>
            <a:gdLst/>
            <a:ahLst/>
            <a:cxnLst/>
            <a:rect l="l" t="t" r="r" b="b"/>
            <a:pathLst>
              <a:path w="1739" h="1727" extrusionOk="0">
                <a:moveTo>
                  <a:pt x="869" y="1"/>
                </a:moveTo>
                <a:cubicBezTo>
                  <a:pt x="393" y="1"/>
                  <a:pt x="0" y="382"/>
                  <a:pt x="0" y="870"/>
                </a:cubicBezTo>
                <a:cubicBezTo>
                  <a:pt x="0" y="1346"/>
                  <a:pt x="393" y="1727"/>
                  <a:pt x="869" y="1727"/>
                </a:cubicBezTo>
                <a:cubicBezTo>
                  <a:pt x="1345" y="1727"/>
                  <a:pt x="1738" y="1346"/>
                  <a:pt x="1738" y="870"/>
                </a:cubicBezTo>
                <a:cubicBezTo>
                  <a:pt x="1738" y="382"/>
                  <a:pt x="13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6" name="Google Shape;866;p48"/>
          <p:cNvGrpSpPr/>
          <p:nvPr/>
        </p:nvGrpSpPr>
        <p:grpSpPr>
          <a:xfrm rot="-262191">
            <a:off x="235225" y="2266969"/>
            <a:ext cx="2512722" cy="3043291"/>
            <a:chOff x="228875" y="1971376"/>
            <a:chExt cx="2619086" cy="3172113"/>
          </a:xfrm>
        </p:grpSpPr>
        <p:sp>
          <p:nvSpPr>
            <p:cNvPr id="867" name="Google Shape;867;p48"/>
            <p:cNvSpPr/>
            <p:nvPr/>
          </p:nvSpPr>
          <p:spPr>
            <a:xfrm flipH="1">
              <a:off x="931486" y="4488074"/>
              <a:ext cx="713473" cy="290448"/>
            </a:xfrm>
            <a:custGeom>
              <a:avLst/>
              <a:gdLst/>
              <a:ahLst/>
              <a:cxnLst/>
              <a:rect l="l" t="t" r="r" b="b"/>
              <a:pathLst>
                <a:path w="20337" h="8279" extrusionOk="0">
                  <a:moveTo>
                    <a:pt x="1168" y="1"/>
                  </a:moveTo>
                  <a:cubicBezTo>
                    <a:pt x="1168" y="1"/>
                    <a:pt x="644" y="1942"/>
                    <a:pt x="1" y="4561"/>
                  </a:cubicBezTo>
                  <a:cubicBezTo>
                    <a:pt x="1513" y="5644"/>
                    <a:pt x="4156" y="7085"/>
                    <a:pt x="8204" y="7883"/>
                  </a:cubicBezTo>
                  <a:cubicBezTo>
                    <a:pt x="9555" y="8147"/>
                    <a:pt x="10921" y="8278"/>
                    <a:pt x="12284" y="8278"/>
                  </a:cubicBezTo>
                  <a:cubicBezTo>
                    <a:pt x="15031" y="8278"/>
                    <a:pt x="17767" y="7746"/>
                    <a:pt x="20337" y="6704"/>
                  </a:cubicBezTo>
                  <a:cubicBezTo>
                    <a:pt x="20230" y="6252"/>
                    <a:pt x="20134" y="5811"/>
                    <a:pt x="20015" y="5406"/>
                  </a:cubicBezTo>
                  <a:cubicBezTo>
                    <a:pt x="18706" y="370"/>
                    <a:pt x="18682" y="120"/>
                    <a:pt x="18682" y="120"/>
                  </a:cubicBezTo>
                  <a:lnTo>
                    <a:pt x="1168" y="1"/>
                  </a:ln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8"/>
            <p:cNvSpPr/>
            <p:nvPr/>
          </p:nvSpPr>
          <p:spPr>
            <a:xfrm flipH="1">
              <a:off x="893447" y="4809042"/>
              <a:ext cx="268150" cy="156462"/>
            </a:xfrm>
            <a:custGeom>
              <a:avLst/>
              <a:gdLst/>
              <a:ahLst/>
              <a:cxnLst/>
              <a:rect l="l" t="t" r="r" b="b"/>
              <a:pathLst>
                <a:path w="6383" h="3198" extrusionOk="0">
                  <a:moveTo>
                    <a:pt x="707" y="1"/>
                  </a:moveTo>
                  <a:cubicBezTo>
                    <a:pt x="615" y="1"/>
                    <a:pt x="530" y="25"/>
                    <a:pt x="441" y="78"/>
                  </a:cubicBezTo>
                  <a:cubicBezTo>
                    <a:pt x="1" y="340"/>
                    <a:pt x="2572" y="2935"/>
                    <a:pt x="6382" y="3197"/>
                  </a:cubicBezTo>
                  <a:cubicBezTo>
                    <a:pt x="6323" y="2757"/>
                    <a:pt x="6263" y="2304"/>
                    <a:pt x="6204" y="1852"/>
                  </a:cubicBezTo>
                  <a:cubicBezTo>
                    <a:pt x="5323" y="1745"/>
                    <a:pt x="4001" y="1518"/>
                    <a:pt x="2965" y="1054"/>
                  </a:cubicBezTo>
                  <a:cubicBezTo>
                    <a:pt x="1598" y="438"/>
                    <a:pt x="1095" y="1"/>
                    <a:pt x="707"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8"/>
            <p:cNvSpPr/>
            <p:nvPr/>
          </p:nvSpPr>
          <p:spPr>
            <a:xfrm flipH="1">
              <a:off x="1529495" y="4736602"/>
              <a:ext cx="173898" cy="180916"/>
            </a:xfrm>
            <a:custGeom>
              <a:avLst/>
              <a:gdLst/>
              <a:ahLst/>
              <a:cxnLst/>
              <a:rect l="l" t="t" r="r" b="b"/>
              <a:pathLst>
                <a:path w="4180" h="4139" extrusionOk="0">
                  <a:moveTo>
                    <a:pt x="3589" y="1"/>
                  </a:moveTo>
                  <a:cubicBezTo>
                    <a:pt x="3162" y="1"/>
                    <a:pt x="2856" y="572"/>
                    <a:pt x="1572" y="1662"/>
                  </a:cubicBezTo>
                  <a:cubicBezTo>
                    <a:pt x="1167" y="1983"/>
                    <a:pt x="738" y="2269"/>
                    <a:pt x="298" y="2519"/>
                  </a:cubicBezTo>
                  <a:cubicBezTo>
                    <a:pt x="191" y="3067"/>
                    <a:pt x="95" y="3615"/>
                    <a:pt x="0" y="4138"/>
                  </a:cubicBezTo>
                  <a:cubicBezTo>
                    <a:pt x="2822" y="2674"/>
                    <a:pt x="4179" y="138"/>
                    <a:pt x="3727" y="19"/>
                  </a:cubicBezTo>
                  <a:cubicBezTo>
                    <a:pt x="3679" y="7"/>
                    <a:pt x="3633" y="1"/>
                    <a:pt x="3589"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8"/>
            <p:cNvSpPr/>
            <p:nvPr/>
          </p:nvSpPr>
          <p:spPr>
            <a:xfrm flipH="1">
              <a:off x="871742" y="4646826"/>
              <a:ext cx="859662" cy="496663"/>
            </a:xfrm>
            <a:custGeom>
              <a:avLst/>
              <a:gdLst/>
              <a:ahLst/>
              <a:cxnLst/>
              <a:rect l="l" t="t" r="r" b="b"/>
              <a:pathLst>
                <a:path w="24504" h="14157" extrusionOk="0">
                  <a:moveTo>
                    <a:pt x="2465" y="0"/>
                  </a:moveTo>
                  <a:cubicBezTo>
                    <a:pt x="2108" y="1477"/>
                    <a:pt x="1715" y="3155"/>
                    <a:pt x="1346" y="4834"/>
                  </a:cubicBezTo>
                  <a:cubicBezTo>
                    <a:pt x="1262" y="5239"/>
                    <a:pt x="1179" y="5656"/>
                    <a:pt x="1096" y="6060"/>
                  </a:cubicBezTo>
                  <a:cubicBezTo>
                    <a:pt x="1548" y="5810"/>
                    <a:pt x="1965" y="5525"/>
                    <a:pt x="2370" y="5203"/>
                  </a:cubicBezTo>
                  <a:cubicBezTo>
                    <a:pt x="3665" y="4113"/>
                    <a:pt x="3962" y="3542"/>
                    <a:pt x="4396" y="3542"/>
                  </a:cubicBezTo>
                  <a:cubicBezTo>
                    <a:pt x="4441" y="3542"/>
                    <a:pt x="4488" y="3548"/>
                    <a:pt x="4537" y="3560"/>
                  </a:cubicBezTo>
                  <a:cubicBezTo>
                    <a:pt x="4977" y="3679"/>
                    <a:pt x="3632" y="6215"/>
                    <a:pt x="810" y="7680"/>
                  </a:cubicBezTo>
                  <a:cubicBezTo>
                    <a:pt x="215" y="11216"/>
                    <a:pt x="0" y="14157"/>
                    <a:pt x="0" y="14157"/>
                  </a:cubicBezTo>
                  <a:lnTo>
                    <a:pt x="24503" y="14157"/>
                  </a:lnTo>
                  <a:cubicBezTo>
                    <a:pt x="24503" y="14157"/>
                    <a:pt x="24289" y="11668"/>
                    <a:pt x="23884" y="8585"/>
                  </a:cubicBezTo>
                  <a:cubicBezTo>
                    <a:pt x="20074" y="8323"/>
                    <a:pt x="17503" y="5739"/>
                    <a:pt x="17943" y="5477"/>
                  </a:cubicBezTo>
                  <a:cubicBezTo>
                    <a:pt x="18033" y="5422"/>
                    <a:pt x="18120" y="5396"/>
                    <a:pt x="18212" y="5396"/>
                  </a:cubicBezTo>
                  <a:cubicBezTo>
                    <a:pt x="18598" y="5396"/>
                    <a:pt x="19098" y="5840"/>
                    <a:pt x="20479" y="6453"/>
                  </a:cubicBezTo>
                  <a:cubicBezTo>
                    <a:pt x="21503" y="6918"/>
                    <a:pt x="22825" y="7144"/>
                    <a:pt x="23706" y="7251"/>
                  </a:cubicBezTo>
                  <a:cubicBezTo>
                    <a:pt x="23456" y="5549"/>
                    <a:pt x="23158" y="3751"/>
                    <a:pt x="22801" y="2143"/>
                  </a:cubicBezTo>
                  <a:cubicBezTo>
                    <a:pt x="20222" y="3189"/>
                    <a:pt x="17477" y="3721"/>
                    <a:pt x="14724" y="3721"/>
                  </a:cubicBezTo>
                  <a:cubicBezTo>
                    <a:pt x="13372" y="3721"/>
                    <a:pt x="12018" y="3593"/>
                    <a:pt x="10680" y="3334"/>
                  </a:cubicBezTo>
                  <a:cubicBezTo>
                    <a:pt x="6620" y="2524"/>
                    <a:pt x="3989" y="1084"/>
                    <a:pt x="2465"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8"/>
            <p:cNvSpPr/>
            <p:nvPr/>
          </p:nvSpPr>
          <p:spPr>
            <a:xfrm flipH="1">
              <a:off x="1498313" y="4536138"/>
              <a:ext cx="88969" cy="103072"/>
            </a:xfrm>
            <a:custGeom>
              <a:avLst/>
              <a:gdLst/>
              <a:ahLst/>
              <a:cxnLst/>
              <a:rect l="l" t="t" r="r" b="b"/>
              <a:pathLst>
                <a:path w="2536" h="2938" extrusionOk="0">
                  <a:moveTo>
                    <a:pt x="524" y="0"/>
                  </a:moveTo>
                  <a:cubicBezTo>
                    <a:pt x="524" y="0"/>
                    <a:pt x="0" y="2750"/>
                    <a:pt x="1226" y="2929"/>
                  </a:cubicBezTo>
                  <a:cubicBezTo>
                    <a:pt x="1266" y="2935"/>
                    <a:pt x="1305" y="2938"/>
                    <a:pt x="1342" y="2938"/>
                  </a:cubicBezTo>
                  <a:cubicBezTo>
                    <a:pt x="2458" y="2938"/>
                    <a:pt x="2536" y="441"/>
                    <a:pt x="2536" y="441"/>
                  </a:cubicBezTo>
                  <a:lnTo>
                    <a:pt x="5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8"/>
            <p:cNvSpPr/>
            <p:nvPr/>
          </p:nvSpPr>
          <p:spPr>
            <a:xfrm flipH="1">
              <a:off x="1119029" y="4587500"/>
              <a:ext cx="104441" cy="107388"/>
            </a:xfrm>
            <a:custGeom>
              <a:avLst/>
              <a:gdLst/>
              <a:ahLst/>
              <a:cxnLst/>
              <a:rect l="l" t="t" r="r" b="b"/>
              <a:pathLst>
                <a:path w="2977" h="3061" extrusionOk="0">
                  <a:moveTo>
                    <a:pt x="2882" y="1"/>
                  </a:moveTo>
                  <a:lnTo>
                    <a:pt x="0" y="417"/>
                  </a:lnTo>
                  <a:cubicBezTo>
                    <a:pt x="0" y="417"/>
                    <a:pt x="611" y="3061"/>
                    <a:pt x="1775" y="3061"/>
                  </a:cubicBezTo>
                  <a:cubicBezTo>
                    <a:pt x="1783" y="3061"/>
                    <a:pt x="1790" y="3061"/>
                    <a:pt x="1798" y="3060"/>
                  </a:cubicBezTo>
                  <a:cubicBezTo>
                    <a:pt x="2977" y="3025"/>
                    <a:pt x="2882" y="1"/>
                    <a:pt x="2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8"/>
            <p:cNvSpPr/>
            <p:nvPr/>
          </p:nvSpPr>
          <p:spPr>
            <a:xfrm flipH="1">
              <a:off x="437749" y="4502283"/>
              <a:ext cx="131173" cy="131209"/>
            </a:xfrm>
            <a:custGeom>
              <a:avLst/>
              <a:gdLst/>
              <a:ahLst/>
              <a:cxnLst/>
              <a:rect l="l" t="t" r="r" b="b"/>
              <a:pathLst>
                <a:path w="3739" h="3740" extrusionOk="0">
                  <a:moveTo>
                    <a:pt x="1465" y="1"/>
                  </a:moveTo>
                  <a:lnTo>
                    <a:pt x="0" y="1846"/>
                  </a:lnTo>
                  <a:cubicBezTo>
                    <a:pt x="691" y="2727"/>
                    <a:pt x="1632" y="3382"/>
                    <a:pt x="2691" y="3739"/>
                  </a:cubicBezTo>
                  <a:lnTo>
                    <a:pt x="3739" y="1596"/>
                  </a:lnTo>
                  <a:lnTo>
                    <a:pt x="1465" y="1"/>
                  </a:lnTo>
                  <a:close/>
                </a:path>
              </a:pathLst>
            </a:custGeom>
            <a:solidFill>
              <a:srgbClr val="F0C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8"/>
            <p:cNvSpPr/>
            <p:nvPr/>
          </p:nvSpPr>
          <p:spPr>
            <a:xfrm flipH="1">
              <a:off x="444032" y="4555645"/>
              <a:ext cx="289045" cy="258172"/>
            </a:xfrm>
            <a:custGeom>
              <a:avLst/>
              <a:gdLst/>
              <a:ahLst/>
              <a:cxnLst/>
              <a:rect l="l" t="t" r="r" b="b"/>
              <a:pathLst>
                <a:path w="8239" h="7359" extrusionOk="0">
                  <a:moveTo>
                    <a:pt x="3562" y="1"/>
                  </a:moveTo>
                  <a:cubicBezTo>
                    <a:pt x="3172" y="1"/>
                    <a:pt x="2740" y="132"/>
                    <a:pt x="2370" y="563"/>
                  </a:cubicBezTo>
                  <a:cubicBezTo>
                    <a:pt x="1417" y="1671"/>
                    <a:pt x="0" y="3718"/>
                    <a:pt x="1096" y="4516"/>
                  </a:cubicBezTo>
                  <a:cubicBezTo>
                    <a:pt x="1405" y="4742"/>
                    <a:pt x="1698" y="4823"/>
                    <a:pt x="1958" y="4823"/>
                  </a:cubicBezTo>
                  <a:cubicBezTo>
                    <a:pt x="2619" y="4823"/>
                    <a:pt x="3072" y="4302"/>
                    <a:pt x="3072" y="4302"/>
                  </a:cubicBezTo>
                  <a:lnTo>
                    <a:pt x="3072" y="4302"/>
                  </a:lnTo>
                  <a:cubicBezTo>
                    <a:pt x="3072" y="4302"/>
                    <a:pt x="2394" y="5635"/>
                    <a:pt x="3429" y="6183"/>
                  </a:cubicBezTo>
                  <a:cubicBezTo>
                    <a:pt x="3647" y="6300"/>
                    <a:pt x="3862" y="6346"/>
                    <a:pt x="4065" y="6346"/>
                  </a:cubicBezTo>
                  <a:cubicBezTo>
                    <a:pt x="4816" y="6346"/>
                    <a:pt x="5406" y="5719"/>
                    <a:pt x="5406" y="5719"/>
                  </a:cubicBezTo>
                  <a:lnTo>
                    <a:pt x="5406" y="5719"/>
                  </a:lnTo>
                  <a:cubicBezTo>
                    <a:pt x="5406" y="5719"/>
                    <a:pt x="5191" y="6885"/>
                    <a:pt x="6156" y="7314"/>
                  </a:cubicBezTo>
                  <a:cubicBezTo>
                    <a:pt x="6223" y="7345"/>
                    <a:pt x="6292" y="7359"/>
                    <a:pt x="6361" y="7359"/>
                  </a:cubicBezTo>
                  <a:cubicBezTo>
                    <a:pt x="7263" y="7359"/>
                    <a:pt x="8239" y="4909"/>
                    <a:pt x="8227" y="3968"/>
                  </a:cubicBezTo>
                  <a:cubicBezTo>
                    <a:pt x="8216" y="2956"/>
                    <a:pt x="7382" y="2218"/>
                    <a:pt x="7382" y="2218"/>
                  </a:cubicBezTo>
                  <a:cubicBezTo>
                    <a:pt x="6311" y="1861"/>
                    <a:pt x="5370" y="1206"/>
                    <a:pt x="4679" y="325"/>
                  </a:cubicBezTo>
                  <a:cubicBezTo>
                    <a:pt x="4679" y="325"/>
                    <a:pt x="4173" y="1"/>
                    <a:pt x="3562" y="1"/>
                  </a:cubicBezTo>
                  <a:close/>
                </a:path>
              </a:pathLst>
            </a:custGeom>
            <a:solidFill>
              <a:srgbClr val="F5D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8"/>
            <p:cNvSpPr/>
            <p:nvPr/>
          </p:nvSpPr>
          <p:spPr>
            <a:xfrm flipH="1">
              <a:off x="294870" y="3653179"/>
              <a:ext cx="640335" cy="476692"/>
            </a:xfrm>
            <a:custGeom>
              <a:avLst/>
              <a:gdLst/>
              <a:ahLst/>
              <a:cxnLst/>
              <a:rect l="l" t="t" r="r" b="b"/>
              <a:pathLst>
                <a:path w="17919" h="13224" extrusionOk="0">
                  <a:moveTo>
                    <a:pt x="3262" y="1"/>
                  </a:moveTo>
                  <a:cubicBezTo>
                    <a:pt x="1798" y="2013"/>
                    <a:pt x="691" y="4275"/>
                    <a:pt x="0" y="6668"/>
                  </a:cubicBezTo>
                  <a:cubicBezTo>
                    <a:pt x="1584" y="8133"/>
                    <a:pt x="5679" y="11585"/>
                    <a:pt x="10144" y="12669"/>
                  </a:cubicBezTo>
                  <a:cubicBezTo>
                    <a:pt x="11724" y="13038"/>
                    <a:pt x="13341" y="13224"/>
                    <a:pt x="14958" y="13224"/>
                  </a:cubicBezTo>
                  <a:cubicBezTo>
                    <a:pt x="15948" y="13224"/>
                    <a:pt x="16938" y="13154"/>
                    <a:pt x="17919" y="13014"/>
                  </a:cubicBezTo>
                  <a:cubicBezTo>
                    <a:pt x="17526" y="11728"/>
                    <a:pt x="16907" y="10514"/>
                    <a:pt x="16085" y="9442"/>
                  </a:cubicBezTo>
                  <a:cubicBezTo>
                    <a:pt x="11180" y="3156"/>
                    <a:pt x="4691" y="513"/>
                    <a:pt x="3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8"/>
            <p:cNvSpPr/>
            <p:nvPr/>
          </p:nvSpPr>
          <p:spPr>
            <a:xfrm flipH="1">
              <a:off x="228875" y="3890361"/>
              <a:ext cx="718911" cy="691687"/>
            </a:xfrm>
            <a:custGeom>
              <a:avLst/>
              <a:gdLst/>
              <a:ahLst/>
              <a:cxnLst/>
              <a:rect l="l" t="t" r="r" b="b"/>
              <a:pathLst>
                <a:path w="20492" h="19716" extrusionOk="0">
                  <a:moveTo>
                    <a:pt x="691" y="0"/>
                  </a:moveTo>
                  <a:cubicBezTo>
                    <a:pt x="262" y="1465"/>
                    <a:pt x="24" y="2989"/>
                    <a:pt x="0" y="4524"/>
                  </a:cubicBezTo>
                  <a:cubicBezTo>
                    <a:pt x="0" y="4524"/>
                    <a:pt x="7239" y="5786"/>
                    <a:pt x="9633" y="9037"/>
                  </a:cubicBezTo>
                  <a:cubicBezTo>
                    <a:pt x="12026" y="12287"/>
                    <a:pt x="10692" y="17133"/>
                    <a:pt x="10692" y="17133"/>
                  </a:cubicBezTo>
                  <a:cubicBezTo>
                    <a:pt x="10692" y="17133"/>
                    <a:pt x="11407" y="18395"/>
                    <a:pt x="13645" y="19276"/>
                  </a:cubicBezTo>
                  <a:cubicBezTo>
                    <a:pt x="14407" y="19568"/>
                    <a:pt x="15209" y="19715"/>
                    <a:pt x="16010" y="19715"/>
                  </a:cubicBezTo>
                  <a:cubicBezTo>
                    <a:pt x="16650" y="19715"/>
                    <a:pt x="17289" y="19621"/>
                    <a:pt x="17907" y="19431"/>
                  </a:cubicBezTo>
                  <a:cubicBezTo>
                    <a:pt x="17907" y="19431"/>
                    <a:pt x="20491" y="12347"/>
                    <a:pt x="18610" y="6346"/>
                  </a:cubicBezTo>
                  <a:lnTo>
                    <a:pt x="18610" y="6346"/>
                  </a:lnTo>
                  <a:cubicBezTo>
                    <a:pt x="17629" y="6486"/>
                    <a:pt x="16639" y="6556"/>
                    <a:pt x="15649" y="6556"/>
                  </a:cubicBezTo>
                  <a:cubicBezTo>
                    <a:pt x="14032" y="6556"/>
                    <a:pt x="12415" y="6370"/>
                    <a:pt x="10835" y="6001"/>
                  </a:cubicBezTo>
                  <a:cubicBezTo>
                    <a:pt x="6370" y="4905"/>
                    <a:pt x="2275" y="1465"/>
                    <a:pt x="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8"/>
            <p:cNvSpPr/>
            <p:nvPr/>
          </p:nvSpPr>
          <p:spPr>
            <a:xfrm flipH="1">
              <a:off x="2092705" y="2644027"/>
              <a:ext cx="755256" cy="612961"/>
            </a:xfrm>
            <a:custGeom>
              <a:avLst/>
              <a:gdLst/>
              <a:ahLst/>
              <a:cxnLst/>
              <a:rect l="l" t="t" r="r" b="b"/>
              <a:pathLst>
                <a:path w="21528" h="17472" extrusionOk="0">
                  <a:moveTo>
                    <a:pt x="13146" y="1"/>
                  </a:moveTo>
                  <a:cubicBezTo>
                    <a:pt x="12371" y="1"/>
                    <a:pt x="11525" y="356"/>
                    <a:pt x="10419" y="1092"/>
                  </a:cubicBezTo>
                  <a:cubicBezTo>
                    <a:pt x="7204" y="3223"/>
                    <a:pt x="1561" y="8629"/>
                    <a:pt x="775" y="9879"/>
                  </a:cubicBezTo>
                  <a:cubicBezTo>
                    <a:pt x="1" y="11117"/>
                    <a:pt x="203" y="11855"/>
                    <a:pt x="2620" y="14701"/>
                  </a:cubicBezTo>
                  <a:cubicBezTo>
                    <a:pt x="4193" y="16570"/>
                    <a:pt x="5094" y="17471"/>
                    <a:pt x="6285" y="17471"/>
                  </a:cubicBezTo>
                  <a:cubicBezTo>
                    <a:pt x="6915" y="17471"/>
                    <a:pt x="7627" y="17219"/>
                    <a:pt x="8562" y="16725"/>
                  </a:cubicBezTo>
                  <a:cubicBezTo>
                    <a:pt x="11252" y="15296"/>
                    <a:pt x="14360" y="13415"/>
                    <a:pt x="14360" y="13415"/>
                  </a:cubicBezTo>
                  <a:cubicBezTo>
                    <a:pt x="14360" y="13415"/>
                    <a:pt x="17479" y="11939"/>
                    <a:pt x="19194" y="10653"/>
                  </a:cubicBezTo>
                  <a:cubicBezTo>
                    <a:pt x="20908" y="9367"/>
                    <a:pt x="21527" y="7295"/>
                    <a:pt x="18087" y="3664"/>
                  </a:cubicBezTo>
                  <a:cubicBezTo>
                    <a:pt x="15834" y="1279"/>
                    <a:pt x="14617" y="1"/>
                    <a:pt x="13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8"/>
            <p:cNvSpPr/>
            <p:nvPr/>
          </p:nvSpPr>
          <p:spPr>
            <a:xfrm flipH="1">
              <a:off x="2239309" y="3036434"/>
              <a:ext cx="308726" cy="283782"/>
            </a:xfrm>
            <a:custGeom>
              <a:avLst/>
              <a:gdLst/>
              <a:ahLst/>
              <a:cxnLst/>
              <a:rect l="l" t="t" r="r" b="b"/>
              <a:pathLst>
                <a:path w="8800" h="8089" extrusionOk="0">
                  <a:moveTo>
                    <a:pt x="7548" y="1"/>
                  </a:moveTo>
                  <a:cubicBezTo>
                    <a:pt x="7463" y="1"/>
                    <a:pt x="7375" y="13"/>
                    <a:pt x="7287" y="39"/>
                  </a:cubicBezTo>
                  <a:cubicBezTo>
                    <a:pt x="6490" y="266"/>
                    <a:pt x="5799" y="2230"/>
                    <a:pt x="5799" y="2230"/>
                  </a:cubicBezTo>
                  <a:lnTo>
                    <a:pt x="1" y="5528"/>
                  </a:lnTo>
                  <a:cubicBezTo>
                    <a:pt x="1" y="5528"/>
                    <a:pt x="1069" y="6682"/>
                    <a:pt x="1941" y="6682"/>
                  </a:cubicBezTo>
                  <a:cubicBezTo>
                    <a:pt x="1989" y="6682"/>
                    <a:pt x="2037" y="6679"/>
                    <a:pt x="2084" y="6671"/>
                  </a:cubicBezTo>
                  <a:cubicBezTo>
                    <a:pt x="2441" y="6624"/>
                    <a:pt x="2799" y="6564"/>
                    <a:pt x="3144" y="6469"/>
                  </a:cubicBezTo>
                  <a:lnTo>
                    <a:pt x="4168" y="8088"/>
                  </a:lnTo>
                  <a:lnTo>
                    <a:pt x="6775" y="6540"/>
                  </a:lnTo>
                  <a:lnTo>
                    <a:pt x="6275" y="4314"/>
                  </a:lnTo>
                  <a:cubicBezTo>
                    <a:pt x="6275" y="4314"/>
                    <a:pt x="7799" y="2945"/>
                    <a:pt x="8323" y="1825"/>
                  </a:cubicBezTo>
                  <a:cubicBezTo>
                    <a:pt x="8800" y="819"/>
                    <a:pt x="8239" y="1"/>
                    <a:pt x="7548" y="1"/>
                  </a:cubicBezTo>
                  <a:close/>
                </a:path>
              </a:pathLst>
            </a:custGeom>
            <a:solidFill>
              <a:srgbClr val="F5D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8"/>
            <p:cNvSpPr/>
            <p:nvPr/>
          </p:nvSpPr>
          <p:spPr>
            <a:xfrm flipH="1">
              <a:off x="2446085" y="2763240"/>
              <a:ext cx="99845" cy="96337"/>
            </a:xfrm>
            <a:custGeom>
              <a:avLst/>
              <a:gdLst/>
              <a:ahLst/>
              <a:cxnLst/>
              <a:rect l="l" t="t" r="r" b="b"/>
              <a:pathLst>
                <a:path w="2846" h="2746" extrusionOk="0">
                  <a:moveTo>
                    <a:pt x="1461" y="1"/>
                  </a:moveTo>
                  <a:cubicBezTo>
                    <a:pt x="1353" y="1"/>
                    <a:pt x="1245" y="37"/>
                    <a:pt x="1155" y="111"/>
                  </a:cubicBezTo>
                  <a:lnTo>
                    <a:pt x="238" y="873"/>
                  </a:lnTo>
                  <a:cubicBezTo>
                    <a:pt x="36" y="1040"/>
                    <a:pt x="0" y="1338"/>
                    <a:pt x="167" y="1540"/>
                  </a:cubicBezTo>
                  <a:lnTo>
                    <a:pt x="1024" y="2576"/>
                  </a:lnTo>
                  <a:cubicBezTo>
                    <a:pt x="1117" y="2688"/>
                    <a:pt x="1250" y="2746"/>
                    <a:pt x="1385" y="2746"/>
                  </a:cubicBezTo>
                  <a:cubicBezTo>
                    <a:pt x="1492" y="2746"/>
                    <a:pt x="1601" y="2709"/>
                    <a:pt x="1691" y="2635"/>
                  </a:cubicBezTo>
                  <a:lnTo>
                    <a:pt x="2620" y="1861"/>
                  </a:lnTo>
                  <a:cubicBezTo>
                    <a:pt x="2822" y="1695"/>
                    <a:pt x="2846" y="1397"/>
                    <a:pt x="2679" y="1195"/>
                  </a:cubicBezTo>
                  <a:lnTo>
                    <a:pt x="1822" y="171"/>
                  </a:lnTo>
                  <a:cubicBezTo>
                    <a:pt x="1729" y="58"/>
                    <a:pt x="1596" y="1"/>
                    <a:pt x="1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8"/>
            <p:cNvSpPr/>
            <p:nvPr/>
          </p:nvSpPr>
          <p:spPr>
            <a:xfrm flipH="1">
              <a:off x="2177491" y="2691811"/>
              <a:ext cx="251927" cy="279292"/>
            </a:xfrm>
            <a:custGeom>
              <a:avLst/>
              <a:gdLst/>
              <a:ahLst/>
              <a:cxnLst/>
              <a:rect l="l" t="t" r="r" b="b"/>
              <a:pathLst>
                <a:path w="7181" h="7961" extrusionOk="0">
                  <a:moveTo>
                    <a:pt x="1450" y="1"/>
                  </a:moveTo>
                  <a:cubicBezTo>
                    <a:pt x="1342" y="1"/>
                    <a:pt x="1234" y="37"/>
                    <a:pt x="1144" y="111"/>
                  </a:cubicBezTo>
                  <a:lnTo>
                    <a:pt x="227" y="873"/>
                  </a:lnTo>
                  <a:cubicBezTo>
                    <a:pt x="25" y="1040"/>
                    <a:pt x="1" y="1338"/>
                    <a:pt x="168" y="1540"/>
                  </a:cubicBezTo>
                  <a:lnTo>
                    <a:pt x="5359" y="7791"/>
                  </a:lnTo>
                  <a:cubicBezTo>
                    <a:pt x="5452" y="7903"/>
                    <a:pt x="5585" y="7961"/>
                    <a:pt x="5720" y="7961"/>
                  </a:cubicBezTo>
                  <a:cubicBezTo>
                    <a:pt x="5827" y="7961"/>
                    <a:pt x="5936" y="7924"/>
                    <a:pt x="6026" y="7850"/>
                  </a:cubicBezTo>
                  <a:lnTo>
                    <a:pt x="6954" y="7088"/>
                  </a:lnTo>
                  <a:cubicBezTo>
                    <a:pt x="7157" y="6922"/>
                    <a:pt x="7180" y="6612"/>
                    <a:pt x="7014" y="6410"/>
                  </a:cubicBezTo>
                  <a:lnTo>
                    <a:pt x="1811" y="171"/>
                  </a:lnTo>
                  <a:cubicBezTo>
                    <a:pt x="1718" y="58"/>
                    <a:pt x="1585" y="1"/>
                    <a:pt x="14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8"/>
            <p:cNvSpPr/>
            <p:nvPr/>
          </p:nvSpPr>
          <p:spPr>
            <a:xfrm flipH="1">
              <a:off x="2371709" y="2858070"/>
              <a:ext cx="99880" cy="96337"/>
            </a:xfrm>
            <a:custGeom>
              <a:avLst/>
              <a:gdLst/>
              <a:ahLst/>
              <a:cxnLst/>
              <a:rect l="l" t="t" r="r" b="b"/>
              <a:pathLst>
                <a:path w="2847" h="2746" extrusionOk="0">
                  <a:moveTo>
                    <a:pt x="1461" y="1"/>
                  </a:moveTo>
                  <a:cubicBezTo>
                    <a:pt x="1354" y="1"/>
                    <a:pt x="1245" y="37"/>
                    <a:pt x="1155" y="111"/>
                  </a:cubicBezTo>
                  <a:lnTo>
                    <a:pt x="239" y="873"/>
                  </a:lnTo>
                  <a:cubicBezTo>
                    <a:pt x="36" y="1040"/>
                    <a:pt x="0" y="1337"/>
                    <a:pt x="167" y="1540"/>
                  </a:cubicBezTo>
                  <a:lnTo>
                    <a:pt x="1024" y="2576"/>
                  </a:lnTo>
                  <a:cubicBezTo>
                    <a:pt x="1117" y="2688"/>
                    <a:pt x="1250" y="2745"/>
                    <a:pt x="1385" y="2745"/>
                  </a:cubicBezTo>
                  <a:cubicBezTo>
                    <a:pt x="1493" y="2745"/>
                    <a:pt x="1601" y="2709"/>
                    <a:pt x="1691" y="2635"/>
                  </a:cubicBezTo>
                  <a:lnTo>
                    <a:pt x="2620" y="1861"/>
                  </a:lnTo>
                  <a:cubicBezTo>
                    <a:pt x="2822" y="1694"/>
                    <a:pt x="2846" y="1397"/>
                    <a:pt x="2679" y="1194"/>
                  </a:cubicBezTo>
                  <a:lnTo>
                    <a:pt x="1822" y="170"/>
                  </a:lnTo>
                  <a:cubicBezTo>
                    <a:pt x="1729" y="58"/>
                    <a:pt x="1596" y="1"/>
                    <a:pt x="1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8"/>
            <p:cNvSpPr/>
            <p:nvPr/>
          </p:nvSpPr>
          <p:spPr>
            <a:xfrm flipH="1">
              <a:off x="2302384" y="2939288"/>
              <a:ext cx="99880" cy="96337"/>
            </a:xfrm>
            <a:custGeom>
              <a:avLst/>
              <a:gdLst/>
              <a:ahLst/>
              <a:cxnLst/>
              <a:rect l="l" t="t" r="r" b="b"/>
              <a:pathLst>
                <a:path w="2847" h="2746" extrusionOk="0">
                  <a:moveTo>
                    <a:pt x="1450" y="0"/>
                  </a:moveTo>
                  <a:cubicBezTo>
                    <a:pt x="1346" y="0"/>
                    <a:pt x="1242" y="34"/>
                    <a:pt x="1156" y="106"/>
                  </a:cubicBezTo>
                  <a:lnTo>
                    <a:pt x="239" y="880"/>
                  </a:lnTo>
                  <a:cubicBezTo>
                    <a:pt x="37" y="1046"/>
                    <a:pt x="1" y="1344"/>
                    <a:pt x="179" y="1546"/>
                  </a:cubicBezTo>
                  <a:lnTo>
                    <a:pt x="1025" y="2570"/>
                  </a:lnTo>
                  <a:cubicBezTo>
                    <a:pt x="1118" y="2684"/>
                    <a:pt x="1254" y="2745"/>
                    <a:pt x="1390" y="2745"/>
                  </a:cubicBezTo>
                  <a:cubicBezTo>
                    <a:pt x="1496" y="2745"/>
                    <a:pt x="1603" y="2708"/>
                    <a:pt x="1692" y="2630"/>
                  </a:cubicBezTo>
                  <a:lnTo>
                    <a:pt x="2620" y="1868"/>
                  </a:lnTo>
                  <a:cubicBezTo>
                    <a:pt x="2823" y="1701"/>
                    <a:pt x="2846" y="1404"/>
                    <a:pt x="2680" y="1201"/>
                  </a:cubicBezTo>
                  <a:lnTo>
                    <a:pt x="1823" y="177"/>
                  </a:lnTo>
                  <a:cubicBezTo>
                    <a:pt x="1727" y="61"/>
                    <a:pt x="1589" y="0"/>
                    <a:pt x="14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8"/>
            <p:cNvSpPr/>
            <p:nvPr/>
          </p:nvSpPr>
          <p:spPr>
            <a:xfrm flipH="1">
              <a:off x="2532109" y="2827337"/>
              <a:ext cx="99880" cy="96337"/>
            </a:xfrm>
            <a:custGeom>
              <a:avLst/>
              <a:gdLst/>
              <a:ahLst/>
              <a:cxnLst/>
              <a:rect l="l" t="t" r="r" b="b"/>
              <a:pathLst>
                <a:path w="2847" h="2746" extrusionOk="0">
                  <a:moveTo>
                    <a:pt x="1450" y="0"/>
                  </a:moveTo>
                  <a:cubicBezTo>
                    <a:pt x="1346" y="0"/>
                    <a:pt x="1242" y="35"/>
                    <a:pt x="1155" y="106"/>
                  </a:cubicBezTo>
                  <a:lnTo>
                    <a:pt x="227" y="880"/>
                  </a:lnTo>
                  <a:cubicBezTo>
                    <a:pt x="24" y="1046"/>
                    <a:pt x="0" y="1344"/>
                    <a:pt x="167" y="1547"/>
                  </a:cubicBezTo>
                  <a:lnTo>
                    <a:pt x="1024" y="2570"/>
                  </a:lnTo>
                  <a:cubicBezTo>
                    <a:pt x="1118" y="2684"/>
                    <a:pt x="1253" y="2745"/>
                    <a:pt x="1389" y="2745"/>
                  </a:cubicBezTo>
                  <a:cubicBezTo>
                    <a:pt x="1496" y="2745"/>
                    <a:pt x="1602" y="2708"/>
                    <a:pt x="1691" y="2630"/>
                  </a:cubicBezTo>
                  <a:lnTo>
                    <a:pt x="2620" y="1868"/>
                  </a:lnTo>
                  <a:cubicBezTo>
                    <a:pt x="2822" y="1701"/>
                    <a:pt x="2846" y="1404"/>
                    <a:pt x="2679" y="1201"/>
                  </a:cubicBezTo>
                  <a:lnTo>
                    <a:pt x="1822" y="177"/>
                  </a:lnTo>
                  <a:cubicBezTo>
                    <a:pt x="1727" y="62"/>
                    <a:pt x="1589" y="0"/>
                    <a:pt x="14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8"/>
            <p:cNvSpPr/>
            <p:nvPr/>
          </p:nvSpPr>
          <p:spPr>
            <a:xfrm flipH="1">
              <a:off x="2456926" y="2920975"/>
              <a:ext cx="99880" cy="96337"/>
            </a:xfrm>
            <a:custGeom>
              <a:avLst/>
              <a:gdLst/>
              <a:ahLst/>
              <a:cxnLst/>
              <a:rect l="l" t="t" r="r" b="b"/>
              <a:pathLst>
                <a:path w="2847" h="2746" extrusionOk="0">
                  <a:moveTo>
                    <a:pt x="1457" y="0"/>
                  </a:moveTo>
                  <a:cubicBezTo>
                    <a:pt x="1351" y="0"/>
                    <a:pt x="1244" y="38"/>
                    <a:pt x="1155" y="116"/>
                  </a:cubicBezTo>
                  <a:lnTo>
                    <a:pt x="227" y="878"/>
                  </a:lnTo>
                  <a:cubicBezTo>
                    <a:pt x="24" y="1044"/>
                    <a:pt x="1" y="1342"/>
                    <a:pt x="167" y="1545"/>
                  </a:cubicBezTo>
                  <a:lnTo>
                    <a:pt x="1025" y="2568"/>
                  </a:lnTo>
                  <a:cubicBezTo>
                    <a:pt x="1120" y="2684"/>
                    <a:pt x="1258" y="2745"/>
                    <a:pt x="1397" y="2745"/>
                  </a:cubicBezTo>
                  <a:cubicBezTo>
                    <a:pt x="1501" y="2745"/>
                    <a:pt x="1605" y="2711"/>
                    <a:pt x="1691" y="2640"/>
                  </a:cubicBezTo>
                  <a:lnTo>
                    <a:pt x="2608" y="1866"/>
                  </a:lnTo>
                  <a:cubicBezTo>
                    <a:pt x="2810" y="1699"/>
                    <a:pt x="2846" y="1402"/>
                    <a:pt x="2679" y="1199"/>
                  </a:cubicBezTo>
                  <a:lnTo>
                    <a:pt x="1822" y="175"/>
                  </a:lnTo>
                  <a:cubicBezTo>
                    <a:pt x="1729" y="62"/>
                    <a:pt x="1593" y="0"/>
                    <a:pt x="1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8"/>
            <p:cNvSpPr/>
            <p:nvPr/>
          </p:nvSpPr>
          <p:spPr>
            <a:xfrm flipH="1">
              <a:off x="2379673" y="3010542"/>
              <a:ext cx="99845" cy="96337"/>
            </a:xfrm>
            <a:custGeom>
              <a:avLst/>
              <a:gdLst/>
              <a:ahLst/>
              <a:cxnLst/>
              <a:rect l="l" t="t" r="r" b="b"/>
              <a:pathLst>
                <a:path w="2846" h="2746" extrusionOk="0">
                  <a:moveTo>
                    <a:pt x="1461" y="0"/>
                  </a:moveTo>
                  <a:cubicBezTo>
                    <a:pt x="1353" y="0"/>
                    <a:pt x="1245" y="37"/>
                    <a:pt x="1155" y="111"/>
                  </a:cubicBezTo>
                  <a:lnTo>
                    <a:pt x="226" y="885"/>
                  </a:lnTo>
                  <a:cubicBezTo>
                    <a:pt x="24" y="1051"/>
                    <a:pt x="0" y="1349"/>
                    <a:pt x="167" y="1551"/>
                  </a:cubicBezTo>
                  <a:lnTo>
                    <a:pt x="1024" y="2575"/>
                  </a:lnTo>
                  <a:cubicBezTo>
                    <a:pt x="1117" y="2688"/>
                    <a:pt x="1250" y="2745"/>
                    <a:pt x="1385" y="2745"/>
                  </a:cubicBezTo>
                  <a:cubicBezTo>
                    <a:pt x="1493" y="2745"/>
                    <a:pt x="1601" y="2709"/>
                    <a:pt x="1691" y="2635"/>
                  </a:cubicBezTo>
                  <a:lnTo>
                    <a:pt x="2620" y="1873"/>
                  </a:lnTo>
                  <a:cubicBezTo>
                    <a:pt x="2822" y="1706"/>
                    <a:pt x="2846" y="1408"/>
                    <a:pt x="2679" y="1206"/>
                  </a:cubicBezTo>
                  <a:lnTo>
                    <a:pt x="1822" y="170"/>
                  </a:lnTo>
                  <a:cubicBezTo>
                    <a:pt x="1729" y="58"/>
                    <a:pt x="1596" y="0"/>
                    <a:pt x="1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8"/>
            <p:cNvSpPr/>
            <p:nvPr/>
          </p:nvSpPr>
          <p:spPr>
            <a:xfrm flipH="1">
              <a:off x="2616098" y="2891084"/>
              <a:ext cx="99845" cy="96337"/>
            </a:xfrm>
            <a:custGeom>
              <a:avLst/>
              <a:gdLst/>
              <a:ahLst/>
              <a:cxnLst/>
              <a:rect l="l" t="t" r="r" b="b"/>
              <a:pathLst>
                <a:path w="2846" h="2746" extrusionOk="0">
                  <a:moveTo>
                    <a:pt x="1461" y="0"/>
                  </a:moveTo>
                  <a:cubicBezTo>
                    <a:pt x="1354" y="0"/>
                    <a:pt x="1245" y="37"/>
                    <a:pt x="1155" y="111"/>
                  </a:cubicBezTo>
                  <a:lnTo>
                    <a:pt x="238" y="884"/>
                  </a:lnTo>
                  <a:cubicBezTo>
                    <a:pt x="36" y="1051"/>
                    <a:pt x="0" y="1349"/>
                    <a:pt x="179" y="1551"/>
                  </a:cubicBezTo>
                  <a:lnTo>
                    <a:pt x="1024" y="2575"/>
                  </a:lnTo>
                  <a:cubicBezTo>
                    <a:pt x="1124" y="2688"/>
                    <a:pt x="1260" y="2745"/>
                    <a:pt x="1396" y="2745"/>
                  </a:cubicBezTo>
                  <a:cubicBezTo>
                    <a:pt x="1505" y="2745"/>
                    <a:pt x="1613" y="2709"/>
                    <a:pt x="1703" y="2635"/>
                  </a:cubicBezTo>
                  <a:lnTo>
                    <a:pt x="2620" y="1873"/>
                  </a:lnTo>
                  <a:cubicBezTo>
                    <a:pt x="2822" y="1706"/>
                    <a:pt x="2846" y="1408"/>
                    <a:pt x="2679" y="1206"/>
                  </a:cubicBezTo>
                  <a:lnTo>
                    <a:pt x="1822" y="170"/>
                  </a:lnTo>
                  <a:cubicBezTo>
                    <a:pt x="1729" y="57"/>
                    <a:pt x="1596" y="0"/>
                    <a:pt x="1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8"/>
            <p:cNvSpPr/>
            <p:nvPr/>
          </p:nvSpPr>
          <p:spPr>
            <a:xfrm flipH="1">
              <a:off x="2549265" y="2989071"/>
              <a:ext cx="99845" cy="96477"/>
            </a:xfrm>
            <a:custGeom>
              <a:avLst/>
              <a:gdLst/>
              <a:ahLst/>
              <a:cxnLst/>
              <a:rect l="l" t="t" r="r" b="b"/>
              <a:pathLst>
                <a:path w="2846" h="2750" extrusionOk="0">
                  <a:moveTo>
                    <a:pt x="1457" y="0"/>
                  </a:moveTo>
                  <a:cubicBezTo>
                    <a:pt x="1351" y="0"/>
                    <a:pt x="1244" y="37"/>
                    <a:pt x="1155" y="115"/>
                  </a:cubicBezTo>
                  <a:lnTo>
                    <a:pt x="227" y="877"/>
                  </a:lnTo>
                  <a:cubicBezTo>
                    <a:pt x="24" y="1044"/>
                    <a:pt x="0" y="1342"/>
                    <a:pt x="167" y="1544"/>
                  </a:cubicBezTo>
                  <a:lnTo>
                    <a:pt x="1024" y="2580"/>
                  </a:lnTo>
                  <a:cubicBezTo>
                    <a:pt x="1117" y="2693"/>
                    <a:pt x="1250" y="2750"/>
                    <a:pt x="1385" y="2750"/>
                  </a:cubicBezTo>
                  <a:cubicBezTo>
                    <a:pt x="1493" y="2750"/>
                    <a:pt x="1601" y="2714"/>
                    <a:pt x="1691" y="2640"/>
                  </a:cubicBezTo>
                  <a:lnTo>
                    <a:pt x="2620" y="1866"/>
                  </a:lnTo>
                  <a:cubicBezTo>
                    <a:pt x="2822" y="1699"/>
                    <a:pt x="2846" y="1401"/>
                    <a:pt x="2679" y="1199"/>
                  </a:cubicBezTo>
                  <a:lnTo>
                    <a:pt x="1822" y="175"/>
                  </a:lnTo>
                  <a:cubicBezTo>
                    <a:pt x="1728" y="61"/>
                    <a:pt x="1593" y="0"/>
                    <a:pt x="1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8"/>
            <p:cNvSpPr/>
            <p:nvPr/>
          </p:nvSpPr>
          <p:spPr>
            <a:xfrm flipH="1">
              <a:off x="2474888" y="3066500"/>
              <a:ext cx="99459" cy="96337"/>
            </a:xfrm>
            <a:custGeom>
              <a:avLst/>
              <a:gdLst/>
              <a:ahLst/>
              <a:cxnLst/>
              <a:rect l="l" t="t" r="r" b="b"/>
              <a:pathLst>
                <a:path w="2835" h="2746" extrusionOk="0">
                  <a:moveTo>
                    <a:pt x="1449" y="1"/>
                  </a:moveTo>
                  <a:cubicBezTo>
                    <a:pt x="1342" y="1"/>
                    <a:pt x="1233" y="37"/>
                    <a:pt x="1144" y="111"/>
                  </a:cubicBezTo>
                  <a:lnTo>
                    <a:pt x="227" y="873"/>
                  </a:lnTo>
                  <a:cubicBezTo>
                    <a:pt x="24" y="1040"/>
                    <a:pt x="1" y="1337"/>
                    <a:pt x="167" y="1540"/>
                  </a:cubicBezTo>
                  <a:lnTo>
                    <a:pt x="1024" y="2576"/>
                  </a:lnTo>
                  <a:cubicBezTo>
                    <a:pt x="1117" y="2688"/>
                    <a:pt x="1250" y="2746"/>
                    <a:pt x="1385" y="2746"/>
                  </a:cubicBezTo>
                  <a:cubicBezTo>
                    <a:pt x="1493" y="2746"/>
                    <a:pt x="1601" y="2709"/>
                    <a:pt x="1691" y="2635"/>
                  </a:cubicBezTo>
                  <a:lnTo>
                    <a:pt x="2608" y="1861"/>
                  </a:lnTo>
                  <a:cubicBezTo>
                    <a:pt x="2810" y="1695"/>
                    <a:pt x="2834" y="1397"/>
                    <a:pt x="2668" y="1195"/>
                  </a:cubicBezTo>
                  <a:lnTo>
                    <a:pt x="1810" y="171"/>
                  </a:lnTo>
                  <a:cubicBezTo>
                    <a:pt x="1718" y="58"/>
                    <a:pt x="1584" y="1"/>
                    <a:pt x="1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8"/>
            <p:cNvSpPr/>
            <p:nvPr/>
          </p:nvSpPr>
          <p:spPr>
            <a:xfrm flipH="1">
              <a:off x="2697947" y="2959391"/>
              <a:ext cx="99880" cy="96266"/>
            </a:xfrm>
            <a:custGeom>
              <a:avLst/>
              <a:gdLst/>
              <a:ahLst/>
              <a:cxnLst/>
              <a:rect l="l" t="t" r="r" b="b"/>
              <a:pathLst>
                <a:path w="2847" h="2744" extrusionOk="0">
                  <a:moveTo>
                    <a:pt x="1457" y="1"/>
                  </a:moveTo>
                  <a:cubicBezTo>
                    <a:pt x="1351" y="1"/>
                    <a:pt x="1244" y="38"/>
                    <a:pt x="1156" y="116"/>
                  </a:cubicBezTo>
                  <a:lnTo>
                    <a:pt x="227" y="878"/>
                  </a:lnTo>
                  <a:cubicBezTo>
                    <a:pt x="24" y="1045"/>
                    <a:pt x="1" y="1342"/>
                    <a:pt x="167" y="1545"/>
                  </a:cubicBezTo>
                  <a:lnTo>
                    <a:pt x="1025" y="2569"/>
                  </a:lnTo>
                  <a:cubicBezTo>
                    <a:pt x="1118" y="2683"/>
                    <a:pt x="1253" y="2744"/>
                    <a:pt x="1390" y="2744"/>
                  </a:cubicBezTo>
                  <a:cubicBezTo>
                    <a:pt x="1496" y="2744"/>
                    <a:pt x="1603" y="2707"/>
                    <a:pt x="1691" y="2628"/>
                  </a:cubicBezTo>
                  <a:lnTo>
                    <a:pt x="2620" y="1866"/>
                  </a:lnTo>
                  <a:cubicBezTo>
                    <a:pt x="2822" y="1700"/>
                    <a:pt x="2846" y="1402"/>
                    <a:pt x="2680" y="1200"/>
                  </a:cubicBezTo>
                  <a:lnTo>
                    <a:pt x="1822" y="176"/>
                  </a:lnTo>
                  <a:cubicBezTo>
                    <a:pt x="1729" y="62"/>
                    <a:pt x="1594" y="1"/>
                    <a:pt x="14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8"/>
            <p:cNvSpPr/>
            <p:nvPr/>
          </p:nvSpPr>
          <p:spPr>
            <a:xfrm flipH="1">
              <a:off x="2626097" y="3042714"/>
              <a:ext cx="99880" cy="96301"/>
            </a:xfrm>
            <a:custGeom>
              <a:avLst/>
              <a:gdLst/>
              <a:ahLst/>
              <a:cxnLst/>
              <a:rect l="l" t="t" r="r" b="b"/>
              <a:pathLst>
                <a:path w="2847" h="2745" extrusionOk="0">
                  <a:moveTo>
                    <a:pt x="1461" y="0"/>
                  </a:moveTo>
                  <a:cubicBezTo>
                    <a:pt x="1354" y="0"/>
                    <a:pt x="1245" y="37"/>
                    <a:pt x="1155" y="110"/>
                  </a:cubicBezTo>
                  <a:lnTo>
                    <a:pt x="227" y="884"/>
                  </a:lnTo>
                  <a:cubicBezTo>
                    <a:pt x="24" y="1051"/>
                    <a:pt x="1" y="1349"/>
                    <a:pt x="167" y="1551"/>
                  </a:cubicBezTo>
                  <a:lnTo>
                    <a:pt x="1024" y="2575"/>
                  </a:lnTo>
                  <a:cubicBezTo>
                    <a:pt x="1117" y="2688"/>
                    <a:pt x="1250" y="2745"/>
                    <a:pt x="1385" y="2745"/>
                  </a:cubicBezTo>
                  <a:cubicBezTo>
                    <a:pt x="1493" y="2745"/>
                    <a:pt x="1601" y="2709"/>
                    <a:pt x="1691" y="2635"/>
                  </a:cubicBezTo>
                  <a:lnTo>
                    <a:pt x="2608" y="1873"/>
                  </a:lnTo>
                  <a:cubicBezTo>
                    <a:pt x="2810" y="1706"/>
                    <a:pt x="2846" y="1408"/>
                    <a:pt x="2679" y="1206"/>
                  </a:cubicBezTo>
                  <a:lnTo>
                    <a:pt x="1822" y="170"/>
                  </a:lnTo>
                  <a:cubicBezTo>
                    <a:pt x="1729" y="57"/>
                    <a:pt x="1596" y="0"/>
                    <a:pt x="1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8"/>
            <p:cNvSpPr/>
            <p:nvPr/>
          </p:nvSpPr>
          <p:spPr>
            <a:xfrm flipH="1">
              <a:off x="2564280" y="3129580"/>
              <a:ext cx="99880" cy="96337"/>
            </a:xfrm>
            <a:custGeom>
              <a:avLst/>
              <a:gdLst/>
              <a:ahLst/>
              <a:cxnLst/>
              <a:rect l="l" t="t" r="r" b="b"/>
              <a:pathLst>
                <a:path w="2847" h="2746" extrusionOk="0">
                  <a:moveTo>
                    <a:pt x="1461" y="1"/>
                  </a:moveTo>
                  <a:cubicBezTo>
                    <a:pt x="1354" y="1"/>
                    <a:pt x="1245" y="37"/>
                    <a:pt x="1156" y="111"/>
                  </a:cubicBezTo>
                  <a:lnTo>
                    <a:pt x="227" y="873"/>
                  </a:lnTo>
                  <a:cubicBezTo>
                    <a:pt x="24" y="1052"/>
                    <a:pt x="1" y="1349"/>
                    <a:pt x="167" y="1552"/>
                  </a:cubicBezTo>
                  <a:lnTo>
                    <a:pt x="1025" y="2576"/>
                  </a:lnTo>
                  <a:cubicBezTo>
                    <a:pt x="1117" y="2688"/>
                    <a:pt x="1251" y="2745"/>
                    <a:pt x="1385" y="2745"/>
                  </a:cubicBezTo>
                  <a:cubicBezTo>
                    <a:pt x="1493" y="2745"/>
                    <a:pt x="1602" y="2709"/>
                    <a:pt x="1691" y="2635"/>
                  </a:cubicBezTo>
                  <a:lnTo>
                    <a:pt x="2608" y="1873"/>
                  </a:lnTo>
                  <a:cubicBezTo>
                    <a:pt x="2811" y="1706"/>
                    <a:pt x="2846" y="1409"/>
                    <a:pt x="2680" y="1206"/>
                  </a:cubicBezTo>
                  <a:lnTo>
                    <a:pt x="1822" y="170"/>
                  </a:lnTo>
                  <a:cubicBezTo>
                    <a:pt x="1730" y="58"/>
                    <a:pt x="1596" y="1"/>
                    <a:pt x="1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8"/>
            <p:cNvSpPr/>
            <p:nvPr/>
          </p:nvSpPr>
          <p:spPr>
            <a:xfrm rot="140350" flipH="1">
              <a:off x="1468051" y="3189235"/>
              <a:ext cx="979216" cy="530377"/>
            </a:xfrm>
            <a:custGeom>
              <a:avLst/>
              <a:gdLst/>
              <a:ahLst/>
              <a:cxnLst/>
              <a:rect l="l" t="t" r="r" b="b"/>
              <a:pathLst>
                <a:path w="23932" h="14141" extrusionOk="0">
                  <a:moveTo>
                    <a:pt x="5680" y="0"/>
                  </a:moveTo>
                  <a:cubicBezTo>
                    <a:pt x="5680" y="0"/>
                    <a:pt x="2584" y="524"/>
                    <a:pt x="965" y="2215"/>
                  </a:cubicBezTo>
                  <a:cubicBezTo>
                    <a:pt x="572" y="2619"/>
                    <a:pt x="250" y="2989"/>
                    <a:pt x="0" y="3298"/>
                  </a:cubicBezTo>
                  <a:cubicBezTo>
                    <a:pt x="1929" y="6453"/>
                    <a:pt x="6013" y="12073"/>
                    <a:pt x="11406" y="13633"/>
                  </a:cubicBezTo>
                  <a:cubicBezTo>
                    <a:pt x="12648" y="13991"/>
                    <a:pt x="13821" y="14141"/>
                    <a:pt x="14913" y="14141"/>
                  </a:cubicBezTo>
                  <a:cubicBezTo>
                    <a:pt x="19960" y="14141"/>
                    <a:pt x="23305" y="10943"/>
                    <a:pt x="23932" y="10287"/>
                  </a:cubicBezTo>
                  <a:cubicBezTo>
                    <a:pt x="21193" y="10287"/>
                    <a:pt x="17598" y="9954"/>
                    <a:pt x="14466" y="8513"/>
                  </a:cubicBezTo>
                  <a:cubicBezTo>
                    <a:pt x="8454" y="5775"/>
                    <a:pt x="5680" y="0"/>
                    <a:pt x="5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8"/>
            <p:cNvSpPr/>
            <p:nvPr/>
          </p:nvSpPr>
          <p:spPr>
            <a:xfrm flipH="1">
              <a:off x="1441075" y="3310995"/>
              <a:ext cx="1023427" cy="660393"/>
            </a:xfrm>
            <a:custGeom>
              <a:avLst/>
              <a:gdLst/>
              <a:ahLst/>
              <a:cxnLst/>
              <a:rect l="l" t="t" r="r" b="b"/>
              <a:pathLst>
                <a:path w="29172" h="18824" extrusionOk="0">
                  <a:moveTo>
                    <a:pt x="965" y="0"/>
                  </a:moveTo>
                  <a:cubicBezTo>
                    <a:pt x="179" y="988"/>
                    <a:pt x="1" y="1524"/>
                    <a:pt x="1" y="1524"/>
                  </a:cubicBezTo>
                  <a:cubicBezTo>
                    <a:pt x="1" y="1524"/>
                    <a:pt x="4478" y="9382"/>
                    <a:pt x="10800" y="13335"/>
                  </a:cubicBezTo>
                  <a:cubicBezTo>
                    <a:pt x="17122" y="17288"/>
                    <a:pt x="28004" y="18824"/>
                    <a:pt x="28004" y="18824"/>
                  </a:cubicBezTo>
                  <a:lnTo>
                    <a:pt x="29171" y="6703"/>
                  </a:lnTo>
                  <a:lnTo>
                    <a:pt x="29171" y="6703"/>
                  </a:lnTo>
                  <a:cubicBezTo>
                    <a:pt x="27833" y="6894"/>
                    <a:pt x="26484" y="6990"/>
                    <a:pt x="25135" y="6990"/>
                  </a:cubicBezTo>
                  <a:cubicBezTo>
                    <a:pt x="25056" y="6990"/>
                    <a:pt x="24976" y="6990"/>
                    <a:pt x="24897" y="6989"/>
                  </a:cubicBezTo>
                  <a:cubicBezTo>
                    <a:pt x="24270" y="7645"/>
                    <a:pt x="20925" y="10843"/>
                    <a:pt x="15878" y="10843"/>
                  </a:cubicBezTo>
                  <a:cubicBezTo>
                    <a:pt x="14786" y="10843"/>
                    <a:pt x="13613" y="10693"/>
                    <a:pt x="12371" y="10335"/>
                  </a:cubicBezTo>
                  <a:cubicBezTo>
                    <a:pt x="6978" y="8775"/>
                    <a:pt x="2894" y="3155"/>
                    <a:pt x="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8"/>
            <p:cNvSpPr/>
            <p:nvPr/>
          </p:nvSpPr>
          <p:spPr>
            <a:xfrm flipH="1">
              <a:off x="1270913" y="3506478"/>
              <a:ext cx="290710" cy="767324"/>
            </a:xfrm>
            <a:custGeom>
              <a:avLst/>
              <a:gdLst/>
              <a:ahLst/>
              <a:cxnLst/>
              <a:rect l="l" t="t" r="r" b="b"/>
              <a:pathLst>
                <a:path w="7705" h="21872" extrusionOk="0">
                  <a:moveTo>
                    <a:pt x="7109" y="0"/>
                  </a:moveTo>
                  <a:cubicBezTo>
                    <a:pt x="7109" y="0"/>
                    <a:pt x="7097" y="84"/>
                    <a:pt x="6347" y="334"/>
                  </a:cubicBezTo>
                  <a:cubicBezTo>
                    <a:pt x="6001" y="453"/>
                    <a:pt x="5323" y="631"/>
                    <a:pt x="4668" y="786"/>
                  </a:cubicBezTo>
                  <a:cubicBezTo>
                    <a:pt x="3835" y="3727"/>
                    <a:pt x="1596" y="11811"/>
                    <a:pt x="489" y="17836"/>
                  </a:cubicBezTo>
                  <a:cubicBezTo>
                    <a:pt x="310" y="18776"/>
                    <a:pt x="144" y="19705"/>
                    <a:pt x="1" y="20610"/>
                  </a:cubicBezTo>
                  <a:cubicBezTo>
                    <a:pt x="1060" y="21169"/>
                    <a:pt x="2203" y="21586"/>
                    <a:pt x="3370" y="21872"/>
                  </a:cubicBezTo>
                  <a:cubicBezTo>
                    <a:pt x="3704" y="19574"/>
                    <a:pt x="4061" y="17109"/>
                    <a:pt x="4418" y="14764"/>
                  </a:cubicBezTo>
                  <a:cubicBezTo>
                    <a:pt x="5347" y="8561"/>
                    <a:pt x="7025" y="2477"/>
                    <a:pt x="7704" y="119"/>
                  </a:cubicBezTo>
                  <a:lnTo>
                    <a:pt x="7109" y="0"/>
                  </a:ln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8"/>
            <p:cNvSpPr/>
            <p:nvPr/>
          </p:nvSpPr>
          <p:spPr>
            <a:xfrm flipH="1">
              <a:off x="1381872" y="3532983"/>
              <a:ext cx="228380" cy="696095"/>
            </a:xfrm>
            <a:custGeom>
              <a:avLst/>
              <a:gdLst/>
              <a:ahLst/>
              <a:cxnLst/>
              <a:rect l="l" t="t" r="r" b="b"/>
              <a:pathLst>
                <a:path w="6370" h="19812" extrusionOk="0">
                  <a:moveTo>
                    <a:pt x="6370" y="0"/>
                  </a:moveTo>
                  <a:cubicBezTo>
                    <a:pt x="5572" y="191"/>
                    <a:pt x="4822" y="345"/>
                    <a:pt x="4822" y="345"/>
                  </a:cubicBezTo>
                  <a:cubicBezTo>
                    <a:pt x="4822" y="345"/>
                    <a:pt x="3810" y="3536"/>
                    <a:pt x="3036" y="6275"/>
                  </a:cubicBezTo>
                  <a:cubicBezTo>
                    <a:pt x="2417" y="8501"/>
                    <a:pt x="1024" y="13192"/>
                    <a:pt x="0" y="18717"/>
                  </a:cubicBezTo>
                  <a:cubicBezTo>
                    <a:pt x="536" y="19133"/>
                    <a:pt x="1096" y="19502"/>
                    <a:pt x="1691" y="19812"/>
                  </a:cubicBezTo>
                  <a:cubicBezTo>
                    <a:pt x="1846" y="18919"/>
                    <a:pt x="2012" y="17990"/>
                    <a:pt x="2191" y="17038"/>
                  </a:cubicBezTo>
                  <a:cubicBezTo>
                    <a:pt x="3298" y="11025"/>
                    <a:pt x="5537" y="2941"/>
                    <a:pt x="6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8"/>
            <p:cNvSpPr/>
            <p:nvPr/>
          </p:nvSpPr>
          <p:spPr>
            <a:xfrm flipH="1">
              <a:off x="1550517" y="4181148"/>
              <a:ext cx="96512" cy="345492"/>
            </a:xfrm>
            <a:custGeom>
              <a:avLst/>
              <a:gdLst/>
              <a:ahLst/>
              <a:cxnLst/>
              <a:rect l="l" t="t" r="r" b="b"/>
              <a:pathLst>
                <a:path w="2751" h="9848" extrusionOk="0">
                  <a:moveTo>
                    <a:pt x="1060" y="1"/>
                  </a:moveTo>
                  <a:cubicBezTo>
                    <a:pt x="834" y="1227"/>
                    <a:pt x="620" y="2489"/>
                    <a:pt x="441" y="3787"/>
                  </a:cubicBezTo>
                  <a:cubicBezTo>
                    <a:pt x="0" y="7025"/>
                    <a:pt x="465" y="8787"/>
                    <a:pt x="1512" y="9847"/>
                  </a:cubicBezTo>
                  <a:cubicBezTo>
                    <a:pt x="1727" y="7966"/>
                    <a:pt x="2132" y="4823"/>
                    <a:pt x="2751" y="1108"/>
                  </a:cubicBezTo>
                  <a:cubicBezTo>
                    <a:pt x="2155" y="786"/>
                    <a:pt x="1584" y="417"/>
                    <a:pt x="10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8"/>
            <p:cNvSpPr/>
            <p:nvPr/>
          </p:nvSpPr>
          <p:spPr>
            <a:xfrm flipH="1">
              <a:off x="959861" y="3520178"/>
              <a:ext cx="479391" cy="801330"/>
            </a:xfrm>
            <a:custGeom>
              <a:avLst/>
              <a:gdLst/>
              <a:ahLst/>
              <a:cxnLst/>
              <a:rect l="l" t="t" r="r" b="b"/>
              <a:pathLst>
                <a:path w="13074" h="22270" extrusionOk="0">
                  <a:moveTo>
                    <a:pt x="4346" y="0"/>
                  </a:moveTo>
                  <a:cubicBezTo>
                    <a:pt x="3655" y="2358"/>
                    <a:pt x="1989" y="8442"/>
                    <a:pt x="1048" y="14645"/>
                  </a:cubicBezTo>
                  <a:cubicBezTo>
                    <a:pt x="691" y="16990"/>
                    <a:pt x="334" y="19455"/>
                    <a:pt x="0" y="21753"/>
                  </a:cubicBezTo>
                  <a:cubicBezTo>
                    <a:pt x="834" y="21955"/>
                    <a:pt x="1679" y="22098"/>
                    <a:pt x="2536" y="22182"/>
                  </a:cubicBezTo>
                  <a:cubicBezTo>
                    <a:pt x="3045" y="22240"/>
                    <a:pt x="3556" y="22269"/>
                    <a:pt x="4067" y="22269"/>
                  </a:cubicBezTo>
                  <a:cubicBezTo>
                    <a:pt x="5016" y="22269"/>
                    <a:pt x="5965" y="22168"/>
                    <a:pt x="6894" y="21967"/>
                  </a:cubicBezTo>
                  <a:cubicBezTo>
                    <a:pt x="7430" y="19157"/>
                    <a:pt x="8001" y="16312"/>
                    <a:pt x="8537" y="14145"/>
                  </a:cubicBezTo>
                  <a:cubicBezTo>
                    <a:pt x="9692" y="9418"/>
                    <a:pt x="12014" y="4072"/>
                    <a:pt x="13073" y="1750"/>
                  </a:cubicBezTo>
                  <a:lnTo>
                    <a:pt x="13002" y="1691"/>
                  </a:lnTo>
                  <a:lnTo>
                    <a:pt x="43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8"/>
            <p:cNvSpPr/>
            <p:nvPr/>
          </p:nvSpPr>
          <p:spPr>
            <a:xfrm flipH="1">
              <a:off x="871731" y="3572050"/>
              <a:ext cx="318760" cy="709298"/>
            </a:xfrm>
            <a:custGeom>
              <a:avLst/>
              <a:gdLst/>
              <a:ahLst/>
              <a:cxnLst/>
              <a:rect l="l" t="t" r="r" b="b"/>
              <a:pathLst>
                <a:path w="9086" h="20218" extrusionOk="0">
                  <a:moveTo>
                    <a:pt x="6168" y="0"/>
                  </a:moveTo>
                  <a:cubicBezTo>
                    <a:pt x="5109" y="2322"/>
                    <a:pt x="2799" y="7668"/>
                    <a:pt x="1632" y="12395"/>
                  </a:cubicBezTo>
                  <a:cubicBezTo>
                    <a:pt x="1108" y="14562"/>
                    <a:pt x="525" y="17407"/>
                    <a:pt x="1" y="20217"/>
                  </a:cubicBezTo>
                  <a:cubicBezTo>
                    <a:pt x="1418" y="19896"/>
                    <a:pt x="2751" y="19300"/>
                    <a:pt x="3942" y="18479"/>
                  </a:cubicBezTo>
                  <a:cubicBezTo>
                    <a:pt x="4144" y="17395"/>
                    <a:pt x="4371" y="16300"/>
                    <a:pt x="4644" y="15217"/>
                  </a:cubicBezTo>
                  <a:cubicBezTo>
                    <a:pt x="6014" y="9716"/>
                    <a:pt x="8097" y="4203"/>
                    <a:pt x="9085" y="1739"/>
                  </a:cubicBezTo>
                  <a:cubicBezTo>
                    <a:pt x="7740" y="1203"/>
                    <a:pt x="6478" y="239"/>
                    <a:pt x="6168"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8"/>
            <p:cNvSpPr/>
            <p:nvPr/>
          </p:nvSpPr>
          <p:spPr>
            <a:xfrm flipH="1">
              <a:off x="1190883" y="4273783"/>
              <a:ext cx="303425" cy="339196"/>
            </a:xfrm>
            <a:custGeom>
              <a:avLst/>
              <a:gdLst/>
              <a:ahLst/>
              <a:cxnLst/>
              <a:rect l="l" t="t" r="r" b="b"/>
              <a:pathLst>
                <a:path w="8144" h="10008" extrusionOk="0">
                  <a:moveTo>
                    <a:pt x="1262" y="1"/>
                  </a:moveTo>
                  <a:cubicBezTo>
                    <a:pt x="691" y="3966"/>
                    <a:pt x="214" y="7442"/>
                    <a:pt x="0" y="9050"/>
                  </a:cubicBezTo>
                  <a:cubicBezTo>
                    <a:pt x="750" y="9240"/>
                    <a:pt x="1536" y="9407"/>
                    <a:pt x="2358" y="9609"/>
                  </a:cubicBezTo>
                  <a:cubicBezTo>
                    <a:pt x="3548" y="9875"/>
                    <a:pt x="4767" y="10008"/>
                    <a:pt x="5989" y="10008"/>
                  </a:cubicBezTo>
                  <a:cubicBezTo>
                    <a:pt x="6136" y="10008"/>
                    <a:pt x="6283" y="10006"/>
                    <a:pt x="6430" y="10002"/>
                  </a:cubicBezTo>
                  <a:cubicBezTo>
                    <a:pt x="6691" y="8431"/>
                    <a:pt x="7370" y="4371"/>
                    <a:pt x="8144" y="215"/>
                  </a:cubicBezTo>
                  <a:lnTo>
                    <a:pt x="8144" y="215"/>
                  </a:lnTo>
                  <a:cubicBezTo>
                    <a:pt x="7215" y="416"/>
                    <a:pt x="6267" y="517"/>
                    <a:pt x="5317" y="517"/>
                  </a:cubicBezTo>
                  <a:cubicBezTo>
                    <a:pt x="4806" y="517"/>
                    <a:pt x="4295" y="488"/>
                    <a:pt x="3786" y="430"/>
                  </a:cubicBezTo>
                  <a:cubicBezTo>
                    <a:pt x="2941" y="346"/>
                    <a:pt x="2096" y="203"/>
                    <a:pt x="1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8"/>
            <p:cNvSpPr/>
            <p:nvPr/>
          </p:nvSpPr>
          <p:spPr>
            <a:xfrm flipH="1">
              <a:off x="913934" y="4051656"/>
              <a:ext cx="178816" cy="546410"/>
            </a:xfrm>
            <a:custGeom>
              <a:avLst/>
              <a:gdLst/>
              <a:ahLst/>
              <a:cxnLst/>
              <a:rect l="l" t="t" r="r" b="b"/>
              <a:pathLst>
                <a:path w="5097" h="15575" extrusionOk="0">
                  <a:moveTo>
                    <a:pt x="5097" y="1"/>
                  </a:moveTo>
                  <a:lnTo>
                    <a:pt x="5097" y="1"/>
                  </a:lnTo>
                  <a:cubicBezTo>
                    <a:pt x="4180" y="1822"/>
                    <a:pt x="2835" y="3382"/>
                    <a:pt x="1156" y="4537"/>
                  </a:cubicBezTo>
                  <a:cubicBezTo>
                    <a:pt x="513" y="8180"/>
                    <a:pt x="132" y="11871"/>
                    <a:pt x="1" y="15574"/>
                  </a:cubicBezTo>
                  <a:cubicBezTo>
                    <a:pt x="1823" y="15205"/>
                    <a:pt x="3239" y="14669"/>
                    <a:pt x="3692" y="14133"/>
                  </a:cubicBezTo>
                  <a:cubicBezTo>
                    <a:pt x="4763" y="12895"/>
                    <a:pt x="4430" y="5061"/>
                    <a:pt x="5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8"/>
            <p:cNvSpPr/>
            <p:nvPr/>
          </p:nvSpPr>
          <p:spPr>
            <a:xfrm flipH="1">
              <a:off x="809071" y="3633025"/>
              <a:ext cx="243157" cy="587316"/>
            </a:xfrm>
            <a:custGeom>
              <a:avLst/>
              <a:gdLst/>
              <a:ahLst/>
              <a:cxnLst/>
              <a:rect l="l" t="t" r="r" b="b"/>
              <a:pathLst>
                <a:path w="6931" h="16741" extrusionOk="0">
                  <a:moveTo>
                    <a:pt x="5144" y="1"/>
                  </a:moveTo>
                  <a:cubicBezTo>
                    <a:pt x="4156" y="2477"/>
                    <a:pt x="2073" y="7978"/>
                    <a:pt x="703" y="13479"/>
                  </a:cubicBezTo>
                  <a:cubicBezTo>
                    <a:pt x="430" y="14562"/>
                    <a:pt x="203" y="15657"/>
                    <a:pt x="1" y="16741"/>
                  </a:cubicBezTo>
                  <a:cubicBezTo>
                    <a:pt x="1680" y="15586"/>
                    <a:pt x="3037" y="14014"/>
                    <a:pt x="3942" y="12193"/>
                  </a:cubicBezTo>
                  <a:cubicBezTo>
                    <a:pt x="3966" y="12002"/>
                    <a:pt x="3989" y="11824"/>
                    <a:pt x="4013" y="11645"/>
                  </a:cubicBezTo>
                  <a:cubicBezTo>
                    <a:pt x="4787" y="6609"/>
                    <a:pt x="6930" y="656"/>
                    <a:pt x="6930" y="656"/>
                  </a:cubicBezTo>
                  <a:cubicBezTo>
                    <a:pt x="6930" y="656"/>
                    <a:pt x="6740" y="632"/>
                    <a:pt x="5180" y="13"/>
                  </a:cubicBezTo>
                  <a:lnTo>
                    <a:pt x="5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8"/>
            <p:cNvSpPr/>
            <p:nvPr/>
          </p:nvSpPr>
          <p:spPr>
            <a:xfrm rot="-29681" flipH="1">
              <a:off x="1050338" y="4203980"/>
              <a:ext cx="201873" cy="410607"/>
            </a:xfrm>
            <a:custGeom>
              <a:avLst/>
              <a:gdLst/>
              <a:ahLst/>
              <a:cxnLst/>
              <a:rect l="l" t="t" r="r" b="b"/>
              <a:pathLst>
                <a:path w="5668" h="11527" extrusionOk="0">
                  <a:moveTo>
                    <a:pt x="5668" y="1"/>
                  </a:moveTo>
                  <a:lnTo>
                    <a:pt x="5668" y="1"/>
                  </a:lnTo>
                  <a:cubicBezTo>
                    <a:pt x="4477" y="822"/>
                    <a:pt x="3144" y="1418"/>
                    <a:pt x="1727" y="1739"/>
                  </a:cubicBezTo>
                  <a:cubicBezTo>
                    <a:pt x="941" y="5906"/>
                    <a:pt x="262" y="9955"/>
                    <a:pt x="1" y="11526"/>
                  </a:cubicBezTo>
                  <a:cubicBezTo>
                    <a:pt x="1513" y="11502"/>
                    <a:pt x="3025" y="11336"/>
                    <a:pt x="4513" y="11038"/>
                  </a:cubicBezTo>
                  <a:cubicBezTo>
                    <a:pt x="4644" y="7335"/>
                    <a:pt x="5025" y="3644"/>
                    <a:pt x="5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8"/>
            <p:cNvSpPr/>
            <p:nvPr/>
          </p:nvSpPr>
          <p:spPr>
            <a:xfrm flipH="1">
              <a:off x="1432296" y="4219985"/>
              <a:ext cx="161684" cy="370820"/>
            </a:xfrm>
            <a:custGeom>
              <a:avLst/>
              <a:gdLst/>
              <a:ahLst/>
              <a:cxnLst/>
              <a:rect l="l" t="t" r="r" b="b"/>
              <a:pathLst>
                <a:path w="4609" h="10312" extrusionOk="0">
                  <a:moveTo>
                    <a:pt x="1239" y="1"/>
                  </a:moveTo>
                  <a:cubicBezTo>
                    <a:pt x="620" y="3716"/>
                    <a:pt x="215" y="6859"/>
                    <a:pt x="0" y="8740"/>
                  </a:cubicBezTo>
                  <a:cubicBezTo>
                    <a:pt x="822" y="9574"/>
                    <a:pt x="1989" y="9978"/>
                    <a:pt x="3358" y="10312"/>
                  </a:cubicBezTo>
                  <a:cubicBezTo>
                    <a:pt x="3572" y="8704"/>
                    <a:pt x="4049" y="5228"/>
                    <a:pt x="4608" y="1263"/>
                  </a:cubicBezTo>
                  <a:cubicBezTo>
                    <a:pt x="3441" y="977"/>
                    <a:pt x="2298" y="560"/>
                    <a:pt x="1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8"/>
            <p:cNvSpPr/>
            <p:nvPr/>
          </p:nvSpPr>
          <p:spPr>
            <a:xfrm flipH="1">
              <a:off x="976175" y="3477729"/>
              <a:ext cx="351737" cy="189656"/>
            </a:xfrm>
            <a:custGeom>
              <a:avLst/>
              <a:gdLst/>
              <a:ahLst/>
              <a:cxnLst/>
              <a:rect l="l" t="t" r="r" b="b"/>
              <a:pathLst>
                <a:path w="10026" h="5406" extrusionOk="0">
                  <a:moveTo>
                    <a:pt x="2596" y="1"/>
                  </a:moveTo>
                  <a:lnTo>
                    <a:pt x="1" y="882"/>
                  </a:lnTo>
                  <a:lnTo>
                    <a:pt x="1441" y="4382"/>
                  </a:lnTo>
                  <a:lnTo>
                    <a:pt x="6383" y="5406"/>
                  </a:lnTo>
                  <a:lnTo>
                    <a:pt x="10026" y="2358"/>
                  </a:lnTo>
                  <a:lnTo>
                    <a:pt x="7645" y="179"/>
                  </a:lnTo>
                  <a:lnTo>
                    <a:pt x="25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8"/>
            <p:cNvSpPr/>
            <p:nvPr/>
          </p:nvSpPr>
          <p:spPr>
            <a:xfrm flipH="1">
              <a:off x="1059704" y="3364462"/>
              <a:ext cx="166712" cy="94407"/>
            </a:xfrm>
            <a:custGeom>
              <a:avLst/>
              <a:gdLst/>
              <a:ahLst/>
              <a:cxnLst/>
              <a:rect l="l" t="t" r="r" b="b"/>
              <a:pathLst>
                <a:path w="4752" h="2691" extrusionOk="0">
                  <a:moveTo>
                    <a:pt x="4752" y="0"/>
                  </a:moveTo>
                  <a:lnTo>
                    <a:pt x="477" y="143"/>
                  </a:lnTo>
                  <a:lnTo>
                    <a:pt x="1" y="2203"/>
                  </a:lnTo>
                  <a:cubicBezTo>
                    <a:pt x="775" y="2512"/>
                    <a:pt x="1585" y="2679"/>
                    <a:pt x="2418" y="2691"/>
                  </a:cubicBezTo>
                  <a:cubicBezTo>
                    <a:pt x="3204" y="2679"/>
                    <a:pt x="3990" y="2548"/>
                    <a:pt x="4752" y="2322"/>
                  </a:cubicBezTo>
                  <a:lnTo>
                    <a:pt x="4752" y="0"/>
                  </a:lnTo>
                  <a:close/>
                </a:path>
              </a:pathLst>
            </a:custGeom>
            <a:solidFill>
              <a:srgbClr val="F0C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8"/>
            <p:cNvSpPr/>
            <p:nvPr/>
          </p:nvSpPr>
          <p:spPr>
            <a:xfrm flipH="1">
              <a:off x="1059704" y="3432191"/>
              <a:ext cx="176711" cy="104476"/>
            </a:xfrm>
            <a:custGeom>
              <a:avLst/>
              <a:gdLst/>
              <a:ahLst/>
              <a:cxnLst/>
              <a:rect l="l" t="t" r="r" b="b"/>
              <a:pathLst>
                <a:path w="5037" h="2978" extrusionOk="0">
                  <a:moveTo>
                    <a:pt x="298" y="1"/>
                  </a:moveTo>
                  <a:lnTo>
                    <a:pt x="0" y="1299"/>
                  </a:lnTo>
                  <a:lnTo>
                    <a:pt x="1572" y="2977"/>
                  </a:lnTo>
                  <a:lnTo>
                    <a:pt x="5037" y="1477"/>
                  </a:lnTo>
                  <a:lnTo>
                    <a:pt x="5037" y="120"/>
                  </a:lnTo>
                  <a:cubicBezTo>
                    <a:pt x="4275" y="346"/>
                    <a:pt x="3489" y="477"/>
                    <a:pt x="2703" y="501"/>
                  </a:cubicBezTo>
                  <a:cubicBezTo>
                    <a:pt x="1881" y="489"/>
                    <a:pt x="1060" y="322"/>
                    <a:pt x="298" y="1"/>
                  </a:cubicBezTo>
                  <a:close/>
                </a:path>
              </a:pathLst>
            </a:custGeom>
            <a:solidFill>
              <a:srgbClr val="F5D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8"/>
            <p:cNvSpPr/>
            <p:nvPr/>
          </p:nvSpPr>
          <p:spPr>
            <a:xfrm flipH="1">
              <a:off x="1236804" y="3539493"/>
              <a:ext cx="147487" cy="202601"/>
            </a:xfrm>
            <a:custGeom>
              <a:avLst/>
              <a:gdLst/>
              <a:ahLst/>
              <a:cxnLst/>
              <a:rect l="l" t="t" r="r" b="b"/>
              <a:pathLst>
                <a:path w="4204" h="5775" extrusionOk="0">
                  <a:moveTo>
                    <a:pt x="2271" y="0"/>
                  </a:moveTo>
                  <a:cubicBezTo>
                    <a:pt x="2207" y="0"/>
                    <a:pt x="2140" y="4"/>
                    <a:pt x="2072" y="12"/>
                  </a:cubicBezTo>
                  <a:cubicBezTo>
                    <a:pt x="405" y="190"/>
                    <a:pt x="0" y="2095"/>
                    <a:pt x="36" y="3345"/>
                  </a:cubicBezTo>
                  <a:cubicBezTo>
                    <a:pt x="84" y="4584"/>
                    <a:pt x="536" y="5762"/>
                    <a:pt x="1596" y="5774"/>
                  </a:cubicBezTo>
                  <a:cubicBezTo>
                    <a:pt x="1607" y="5775"/>
                    <a:pt x="1618" y="5775"/>
                    <a:pt x="1630" y="5775"/>
                  </a:cubicBezTo>
                  <a:cubicBezTo>
                    <a:pt x="2662" y="5775"/>
                    <a:pt x="3489" y="4703"/>
                    <a:pt x="3489" y="4703"/>
                  </a:cubicBezTo>
                  <a:lnTo>
                    <a:pt x="4203" y="2036"/>
                  </a:lnTo>
                  <a:cubicBezTo>
                    <a:pt x="4203" y="2036"/>
                    <a:pt x="3766" y="0"/>
                    <a:pt x="2271" y="0"/>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8"/>
            <p:cNvSpPr/>
            <p:nvPr/>
          </p:nvSpPr>
          <p:spPr>
            <a:xfrm flipH="1">
              <a:off x="967823" y="3596608"/>
              <a:ext cx="233509" cy="206952"/>
            </a:xfrm>
            <a:custGeom>
              <a:avLst/>
              <a:gdLst/>
              <a:ahLst/>
              <a:cxnLst/>
              <a:rect l="l" t="t" r="r" b="b"/>
              <a:pathLst>
                <a:path w="6656" h="5899" extrusionOk="0">
                  <a:moveTo>
                    <a:pt x="4111" y="0"/>
                  </a:moveTo>
                  <a:cubicBezTo>
                    <a:pt x="2733" y="0"/>
                    <a:pt x="1762" y="1039"/>
                    <a:pt x="1762" y="1039"/>
                  </a:cubicBezTo>
                  <a:lnTo>
                    <a:pt x="631" y="1837"/>
                  </a:lnTo>
                  <a:lnTo>
                    <a:pt x="0" y="3087"/>
                  </a:lnTo>
                  <a:lnTo>
                    <a:pt x="1048" y="4277"/>
                  </a:lnTo>
                  <a:cubicBezTo>
                    <a:pt x="1048" y="4277"/>
                    <a:pt x="1453" y="5587"/>
                    <a:pt x="2798" y="5849"/>
                  </a:cubicBezTo>
                  <a:cubicBezTo>
                    <a:pt x="2968" y="5882"/>
                    <a:pt x="3137" y="5898"/>
                    <a:pt x="3303" y="5898"/>
                  </a:cubicBezTo>
                  <a:cubicBezTo>
                    <a:pt x="4334" y="5898"/>
                    <a:pt x="5283" y="5285"/>
                    <a:pt x="5703" y="4301"/>
                  </a:cubicBezTo>
                  <a:cubicBezTo>
                    <a:pt x="6073" y="3325"/>
                    <a:pt x="6656" y="634"/>
                    <a:pt x="4882" y="110"/>
                  </a:cubicBezTo>
                  <a:cubicBezTo>
                    <a:pt x="4614" y="33"/>
                    <a:pt x="4356" y="0"/>
                    <a:pt x="4111" y="0"/>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8"/>
            <p:cNvSpPr/>
            <p:nvPr/>
          </p:nvSpPr>
          <p:spPr>
            <a:xfrm flipH="1">
              <a:off x="1038828" y="3667301"/>
              <a:ext cx="83567" cy="61570"/>
            </a:xfrm>
            <a:custGeom>
              <a:avLst/>
              <a:gdLst/>
              <a:ahLst/>
              <a:cxnLst/>
              <a:rect l="l" t="t" r="r" b="b"/>
              <a:pathLst>
                <a:path w="2382" h="1755" extrusionOk="0">
                  <a:moveTo>
                    <a:pt x="1502" y="1"/>
                  </a:moveTo>
                  <a:cubicBezTo>
                    <a:pt x="865" y="1"/>
                    <a:pt x="1" y="834"/>
                    <a:pt x="1" y="834"/>
                  </a:cubicBezTo>
                  <a:cubicBezTo>
                    <a:pt x="1" y="834"/>
                    <a:pt x="941" y="1754"/>
                    <a:pt x="1486" y="1754"/>
                  </a:cubicBezTo>
                  <a:cubicBezTo>
                    <a:pt x="1539" y="1754"/>
                    <a:pt x="1588" y="1745"/>
                    <a:pt x="1632" y="1727"/>
                  </a:cubicBezTo>
                  <a:cubicBezTo>
                    <a:pt x="2239" y="1441"/>
                    <a:pt x="2382" y="619"/>
                    <a:pt x="1894" y="155"/>
                  </a:cubicBezTo>
                  <a:cubicBezTo>
                    <a:pt x="1784" y="45"/>
                    <a:pt x="1649" y="1"/>
                    <a:pt x="1502"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8"/>
            <p:cNvSpPr/>
            <p:nvPr/>
          </p:nvSpPr>
          <p:spPr>
            <a:xfrm flipH="1">
              <a:off x="1292795" y="3622394"/>
              <a:ext cx="57255" cy="46169"/>
            </a:xfrm>
            <a:custGeom>
              <a:avLst/>
              <a:gdLst/>
              <a:ahLst/>
              <a:cxnLst/>
              <a:rect l="l" t="t" r="r" b="b"/>
              <a:pathLst>
                <a:path w="1632" h="1316" extrusionOk="0">
                  <a:moveTo>
                    <a:pt x="679" y="1"/>
                  </a:moveTo>
                  <a:cubicBezTo>
                    <a:pt x="631" y="1"/>
                    <a:pt x="584" y="10"/>
                    <a:pt x="537" y="30"/>
                  </a:cubicBezTo>
                  <a:cubicBezTo>
                    <a:pt x="1" y="268"/>
                    <a:pt x="108" y="1113"/>
                    <a:pt x="596" y="1280"/>
                  </a:cubicBezTo>
                  <a:cubicBezTo>
                    <a:pt x="669" y="1305"/>
                    <a:pt x="743" y="1316"/>
                    <a:pt x="816" y="1316"/>
                  </a:cubicBezTo>
                  <a:cubicBezTo>
                    <a:pt x="1235" y="1316"/>
                    <a:pt x="1632" y="971"/>
                    <a:pt x="1632" y="971"/>
                  </a:cubicBezTo>
                  <a:cubicBezTo>
                    <a:pt x="1632" y="971"/>
                    <a:pt x="1167" y="1"/>
                    <a:pt x="679"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8"/>
            <p:cNvSpPr/>
            <p:nvPr/>
          </p:nvSpPr>
          <p:spPr>
            <a:xfrm flipH="1">
              <a:off x="1139483" y="3585276"/>
              <a:ext cx="143733" cy="182920"/>
            </a:xfrm>
            <a:custGeom>
              <a:avLst/>
              <a:gdLst/>
              <a:ahLst/>
              <a:cxnLst/>
              <a:rect l="l" t="t" r="r" b="b"/>
              <a:pathLst>
                <a:path w="4097" h="5214" extrusionOk="0">
                  <a:moveTo>
                    <a:pt x="2573" y="1"/>
                  </a:moveTo>
                  <a:cubicBezTo>
                    <a:pt x="1614" y="1"/>
                    <a:pt x="421" y="692"/>
                    <a:pt x="215" y="2338"/>
                  </a:cubicBezTo>
                  <a:cubicBezTo>
                    <a:pt x="1" y="4065"/>
                    <a:pt x="548" y="4981"/>
                    <a:pt x="1537" y="5184"/>
                  </a:cubicBezTo>
                  <a:cubicBezTo>
                    <a:pt x="1644" y="5205"/>
                    <a:pt x="1749" y="5214"/>
                    <a:pt x="1853" y="5214"/>
                  </a:cubicBezTo>
                  <a:cubicBezTo>
                    <a:pt x="2693" y="5214"/>
                    <a:pt x="3382" y="4600"/>
                    <a:pt x="3382" y="4600"/>
                  </a:cubicBezTo>
                  <a:cubicBezTo>
                    <a:pt x="3227" y="3981"/>
                    <a:pt x="3227" y="3326"/>
                    <a:pt x="3382" y="2707"/>
                  </a:cubicBezTo>
                  <a:cubicBezTo>
                    <a:pt x="3644" y="1731"/>
                    <a:pt x="4096" y="1362"/>
                    <a:pt x="4096" y="1362"/>
                  </a:cubicBezTo>
                  <a:cubicBezTo>
                    <a:pt x="4096" y="1362"/>
                    <a:pt x="3680" y="76"/>
                    <a:pt x="2692" y="4"/>
                  </a:cubicBezTo>
                  <a:cubicBezTo>
                    <a:pt x="2652" y="2"/>
                    <a:pt x="2613" y="1"/>
                    <a:pt x="257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8"/>
            <p:cNvSpPr/>
            <p:nvPr/>
          </p:nvSpPr>
          <p:spPr>
            <a:xfrm flipH="1">
              <a:off x="411533" y="1976658"/>
              <a:ext cx="939069" cy="686842"/>
            </a:xfrm>
            <a:custGeom>
              <a:avLst/>
              <a:gdLst/>
              <a:ahLst/>
              <a:cxnLst/>
              <a:rect l="l" t="t" r="r" b="b"/>
              <a:pathLst>
                <a:path w="25468" h="17749" extrusionOk="0">
                  <a:moveTo>
                    <a:pt x="2190" y="0"/>
                  </a:moveTo>
                  <a:cubicBezTo>
                    <a:pt x="1917" y="0"/>
                    <a:pt x="1651" y="18"/>
                    <a:pt x="1394" y="56"/>
                  </a:cubicBezTo>
                  <a:cubicBezTo>
                    <a:pt x="846" y="1532"/>
                    <a:pt x="1" y="4616"/>
                    <a:pt x="1477" y="6926"/>
                  </a:cubicBezTo>
                  <a:cubicBezTo>
                    <a:pt x="3037" y="9379"/>
                    <a:pt x="6751" y="9545"/>
                    <a:pt x="6751" y="9545"/>
                  </a:cubicBezTo>
                  <a:cubicBezTo>
                    <a:pt x="6751" y="9545"/>
                    <a:pt x="6216" y="12534"/>
                    <a:pt x="9454" y="13831"/>
                  </a:cubicBezTo>
                  <a:cubicBezTo>
                    <a:pt x="10170" y="14120"/>
                    <a:pt x="10887" y="14232"/>
                    <a:pt x="11569" y="14232"/>
                  </a:cubicBezTo>
                  <a:cubicBezTo>
                    <a:pt x="13959" y="14232"/>
                    <a:pt x="15919" y="12855"/>
                    <a:pt x="15919" y="12855"/>
                  </a:cubicBezTo>
                  <a:cubicBezTo>
                    <a:pt x="15919" y="12855"/>
                    <a:pt x="17461" y="17748"/>
                    <a:pt x="20860" y="17748"/>
                  </a:cubicBezTo>
                  <a:cubicBezTo>
                    <a:pt x="21332" y="17748"/>
                    <a:pt x="21840" y="17654"/>
                    <a:pt x="22384" y="17439"/>
                  </a:cubicBezTo>
                  <a:cubicBezTo>
                    <a:pt x="24611" y="16558"/>
                    <a:pt x="25313" y="14677"/>
                    <a:pt x="25468" y="13010"/>
                  </a:cubicBezTo>
                  <a:cubicBezTo>
                    <a:pt x="25254" y="11807"/>
                    <a:pt x="24825" y="10712"/>
                    <a:pt x="24027" y="10164"/>
                  </a:cubicBezTo>
                  <a:cubicBezTo>
                    <a:pt x="23200" y="9599"/>
                    <a:pt x="22509" y="9416"/>
                    <a:pt x="21961" y="9416"/>
                  </a:cubicBezTo>
                  <a:cubicBezTo>
                    <a:pt x="20964" y="9416"/>
                    <a:pt x="20444" y="10021"/>
                    <a:pt x="20444" y="10021"/>
                  </a:cubicBezTo>
                  <a:cubicBezTo>
                    <a:pt x="20444" y="4555"/>
                    <a:pt x="17335" y="1477"/>
                    <a:pt x="14031" y="1477"/>
                  </a:cubicBezTo>
                  <a:cubicBezTo>
                    <a:pt x="13938" y="1477"/>
                    <a:pt x="13845" y="1480"/>
                    <a:pt x="13752" y="1485"/>
                  </a:cubicBezTo>
                  <a:cubicBezTo>
                    <a:pt x="10359" y="1675"/>
                    <a:pt x="10490" y="5140"/>
                    <a:pt x="10490" y="5140"/>
                  </a:cubicBezTo>
                  <a:cubicBezTo>
                    <a:pt x="8972" y="2225"/>
                    <a:pt x="5202" y="0"/>
                    <a:pt x="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8"/>
            <p:cNvSpPr/>
            <p:nvPr/>
          </p:nvSpPr>
          <p:spPr>
            <a:xfrm flipH="1">
              <a:off x="309509" y="1971376"/>
              <a:ext cx="1360920" cy="1001290"/>
            </a:xfrm>
            <a:custGeom>
              <a:avLst/>
              <a:gdLst/>
              <a:ahLst/>
              <a:cxnLst/>
              <a:rect l="l" t="t" r="r" b="b"/>
              <a:pathLst>
                <a:path w="38792" h="28541" extrusionOk="0">
                  <a:moveTo>
                    <a:pt x="11050" y="1"/>
                  </a:moveTo>
                  <a:cubicBezTo>
                    <a:pt x="10800" y="37"/>
                    <a:pt x="10550" y="84"/>
                    <a:pt x="10311" y="168"/>
                  </a:cubicBezTo>
                  <a:cubicBezTo>
                    <a:pt x="7180" y="1180"/>
                    <a:pt x="8990" y="6025"/>
                    <a:pt x="8990" y="6025"/>
                  </a:cubicBezTo>
                  <a:cubicBezTo>
                    <a:pt x="8990" y="6025"/>
                    <a:pt x="7534" y="5426"/>
                    <a:pt x="5881" y="5426"/>
                  </a:cubicBezTo>
                  <a:cubicBezTo>
                    <a:pt x="4232" y="5426"/>
                    <a:pt x="2387" y="6022"/>
                    <a:pt x="1596" y="8407"/>
                  </a:cubicBezTo>
                  <a:cubicBezTo>
                    <a:pt x="1" y="13181"/>
                    <a:pt x="5156" y="15908"/>
                    <a:pt x="5156" y="15908"/>
                  </a:cubicBezTo>
                  <a:lnTo>
                    <a:pt x="13681" y="22527"/>
                  </a:lnTo>
                  <a:lnTo>
                    <a:pt x="31826" y="28540"/>
                  </a:lnTo>
                  <a:cubicBezTo>
                    <a:pt x="35529" y="27349"/>
                    <a:pt x="38791" y="23932"/>
                    <a:pt x="38208" y="20503"/>
                  </a:cubicBezTo>
                  <a:cubicBezTo>
                    <a:pt x="37818" y="18207"/>
                    <a:pt x="36591" y="17825"/>
                    <a:pt x="35818" y="17825"/>
                  </a:cubicBezTo>
                  <a:cubicBezTo>
                    <a:pt x="35432" y="17825"/>
                    <a:pt x="35160" y="17920"/>
                    <a:pt x="35160" y="17920"/>
                  </a:cubicBezTo>
                  <a:cubicBezTo>
                    <a:pt x="35160" y="17920"/>
                    <a:pt x="35529" y="15241"/>
                    <a:pt x="35136" y="12943"/>
                  </a:cubicBezTo>
                  <a:cubicBezTo>
                    <a:pt x="34981" y="14610"/>
                    <a:pt x="34279" y="16491"/>
                    <a:pt x="32052" y="17372"/>
                  </a:cubicBezTo>
                  <a:cubicBezTo>
                    <a:pt x="31510" y="17584"/>
                    <a:pt x="31005" y="17678"/>
                    <a:pt x="30534" y="17678"/>
                  </a:cubicBezTo>
                  <a:cubicBezTo>
                    <a:pt x="27131" y="17678"/>
                    <a:pt x="25587" y="12788"/>
                    <a:pt x="25587" y="12788"/>
                  </a:cubicBezTo>
                  <a:cubicBezTo>
                    <a:pt x="25587" y="12788"/>
                    <a:pt x="23627" y="14165"/>
                    <a:pt x="21237" y="14165"/>
                  </a:cubicBezTo>
                  <a:cubicBezTo>
                    <a:pt x="20555" y="14165"/>
                    <a:pt x="19838" y="14053"/>
                    <a:pt x="19122" y="13764"/>
                  </a:cubicBezTo>
                  <a:cubicBezTo>
                    <a:pt x="15884" y="12455"/>
                    <a:pt x="16419" y="9490"/>
                    <a:pt x="16419" y="9490"/>
                  </a:cubicBezTo>
                  <a:cubicBezTo>
                    <a:pt x="16419" y="9490"/>
                    <a:pt x="12693" y="9323"/>
                    <a:pt x="11133" y="6871"/>
                  </a:cubicBezTo>
                  <a:cubicBezTo>
                    <a:pt x="9669" y="4561"/>
                    <a:pt x="10502" y="1477"/>
                    <a:pt x="1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8"/>
            <p:cNvSpPr/>
            <p:nvPr/>
          </p:nvSpPr>
          <p:spPr>
            <a:xfrm flipH="1">
              <a:off x="500376" y="2844563"/>
              <a:ext cx="308726" cy="319251"/>
            </a:xfrm>
            <a:custGeom>
              <a:avLst/>
              <a:gdLst/>
              <a:ahLst/>
              <a:cxnLst/>
              <a:rect l="l" t="t" r="r" b="b"/>
              <a:pathLst>
                <a:path w="8800" h="9100" extrusionOk="0">
                  <a:moveTo>
                    <a:pt x="3898" y="0"/>
                  </a:moveTo>
                  <a:cubicBezTo>
                    <a:pt x="3252" y="0"/>
                    <a:pt x="2822" y="151"/>
                    <a:pt x="2822" y="151"/>
                  </a:cubicBezTo>
                  <a:lnTo>
                    <a:pt x="0" y="6259"/>
                  </a:lnTo>
                  <a:cubicBezTo>
                    <a:pt x="320" y="7973"/>
                    <a:pt x="2234" y="9100"/>
                    <a:pt x="4091" y="9100"/>
                  </a:cubicBezTo>
                  <a:cubicBezTo>
                    <a:pt x="4865" y="9100"/>
                    <a:pt x="5629" y="8904"/>
                    <a:pt x="6263" y="8473"/>
                  </a:cubicBezTo>
                  <a:cubicBezTo>
                    <a:pt x="8406" y="6997"/>
                    <a:pt x="8799" y="3187"/>
                    <a:pt x="6906" y="1294"/>
                  </a:cubicBezTo>
                  <a:cubicBezTo>
                    <a:pt x="5848" y="235"/>
                    <a:pt x="4705" y="0"/>
                    <a:pt x="3898" y="0"/>
                  </a:cubicBezTo>
                  <a:close/>
                </a:path>
              </a:pathLst>
            </a:custGeom>
            <a:solidFill>
              <a:srgbClr val="F0C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8"/>
            <p:cNvSpPr/>
            <p:nvPr/>
          </p:nvSpPr>
          <p:spPr>
            <a:xfrm flipH="1">
              <a:off x="596044" y="2950901"/>
              <a:ext cx="101950" cy="99354"/>
            </a:xfrm>
            <a:custGeom>
              <a:avLst/>
              <a:gdLst/>
              <a:ahLst/>
              <a:cxnLst/>
              <a:rect l="l" t="t" r="r" b="b"/>
              <a:pathLst>
                <a:path w="2906" h="2832" extrusionOk="0">
                  <a:moveTo>
                    <a:pt x="905" y="1"/>
                  </a:moveTo>
                  <a:cubicBezTo>
                    <a:pt x="905" y="1"/>
                    <a:pt x="1620" y="1049"/>
                    <a:pt x="1286" y="1751"/>
                  </a:cubicBezTo>
                  <a:cubicBezTo>
                    <a:pt x="953" y="2466"/>
                    <a:pt x="0" y="2549"/>
                    <a:pt x="0" y="2549"/>
                  </a:cubicBezTo>
                  <a:cubicBezTo>
                    <a:pt x="0" y="2549"/>
                    <a:pt x="492" y="2831"/>
                    <a:pt x="1042" y="2831"/>
                  </a:cubicBezTo>
                  <a:cubicBezTo>
                    <a:pt x="1489" y="2831"/>
                    <a:pt x="1974" y="2644"/>
                    <a:pt x="2263" y="1965"/>
                  </a:cubicBezTo>
                  <a:cubicBezTo>
                    <a:pt x="2905" y="465"/>
                    <a:pt x="905" y="1"/>
                    <a:pt x="905" y="1"/>
                  </a:cubicBezTo>
                  <a:close/>
                </a:path>
              </a:pathLst>
            </a:custGeom>
            <a:solidFill>
              <a:srgbClr val="E9A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8"/>
            <p:cNvSpPr/>
            <p:nvPr/>
          </p:nvSpPr>
          <p:spPr>
            <a:xfrm flipH="1">
              <a:off x="709692" y="2548074"/>
              <a:ext cx="815773" cy="371804"/>
            </a:xfrm>
            <a:custGeom>
              <a:avLst/>
              <a:gdLst/>
              <a:ahLst/>
              <a:cxnLst/>
              <a:rect l="l" t="t" r="r" b="b"/>
              <a:pathLst>
                <a:path w="23253" h="10598" extrusionOk="0">
                  <a:moveTo>
                    <a:pt x="1036" y="1"/>
                  </a:moveTo>
                  <a:cubicBezTo>
                    <a:pt x="1036" y="1"/>
                    <a:pt x="524" y="1537"/>
                    <a:pt x="0" y="3227"/>
                  </a:cubicBezTo>
                  <a:cubicBezTo>
                    <a:pt x="233" y="3244"/>
                    <a:pt x="459" y="3251"/>
                    <a:pt x="677" y="3251"/>
                  </a:cubicBezTo>
                  <a:cubicBezTo>
                    <a:pt x="3119" y="3251"/>
                    <a:pt x="4644" y="2299"/>
                    <a:pt x="4644" y="2299"/>
                  </a:cubicBezTo>
                  <a:cubicBezTo>
                    <a:pt x="4644" y="2299"/>
                    <a:pt x="4715" y="4013"/>
                    <a:pt x="7287" y="5037"/>
                  </a:cubicBezTo>
                  <a:cubicBezTo>
                    <a:pt x="7778" y="5233"/>
                    <a:pt x="8272" y="5312"/>
                    <a:pt x="8750" y="5312"/>
                  </a:cubicBezTo>
                  <a:cubicBezTo>
                    <a:pt x="10772" y="5312"/>
                    <a:pt x="12502" y="3894"/>
                    <a:pt x="12502" y="3894"/>
                  </a:cubicBezTo>
                  <a:cubicBezTo>
                    <a:pt x="12728" y="4954"/>
                    <a:pt x="13514" y="5811"/>
                    <a:pt x="14550" y="6144"/>
                  </a:cubicBezTo>
                  <a:cubicBezTo>
                    <a:pt x="14865" y="6251"/>
                    <a:pt x="15202" y="6295"/>
                    <a:pt x="15545" y="6295"/>
                  </a:cubicBezTo>
                  <a:cubicBezTo>
                    <a:pt x="17158" y="6295"/>
                    <a:pt x="18883" y="5323"/>
                    <a:pt x="18883" y="5323"/>
                  </a:cubicBezTo>
                  <a:cubicBezTo>
                    <a:pt x="19145" y="6525"/>
                    <a:pt x="19693" y="7644"/>
                    <a:pt x="20479" y="8597"/>
                  </a:cubicBezTo>
                  <a:cubicBezTo>
                    <a:pt x="21146" y="9347"/>
                    <a:pt x="21908" y="10026"/>
                    <a:pt x="22729" y="10597"/>
                  </a:cubicBezTo>
                  <a:cubicBezTo>
                    <a:pt x="23063" y="9704"/>
                    <a:pt x="23253" y="9145"/>
                    <a:pt x="23253" y="9145"/>
                  </a:cubicBezTo>
                  <a:cubicBezTo>
                    <a:pt x="20062" y="7335"/>
                    <a:pt x="21288" y="2489"/>
                    <a:pt x="21288" y="2489"/>
                  </a:cubicBezTo>
                  <a:lnTo>
                    <a:pt x="21288" y="2489"/>
                  </a:lnTo>
                  <a:cubicBezTo>
                    <a:pt x="21288" y="2489"/>
                    <a:pt x="19179" y="4131"/>
                    <a:pt x="17371" y="4131"/>
                  </a:cubicBezTo>
                  <a:cubicBezTo>
                    <a:pt x="17201" y="4131"/>
                    <a:pt x="17034" y="4116"/>
                    <a:pt x="16871" y="4084"/>
                  </a:cubicBezTo>
                  <a:cubicBezTo>
                    <a:pt x="14966" y="3715"/>
                    <a:pt x="14550" y="1787"/>
                    <a:pt x="14550" y="1787"/>
                  </a:cubicBezTo>
                  <a:cubicBezTo>
                    <a:pt x="14550" y="1787"/>
                    <a:pt x="11974" y="2767"/>
                    <a:pt x="10064" y="2767"/>
                  </a:cubicBezTo>
                  <a:cubicBezTo>
                    <a:pt x="9583" y="2767"/>
                    <a:pt x="9144" y="2704"/>
                    <a:pt x="8799" y="2549"/>
                  </a:cubicBezTo>
                  <a:cubicBezTo>
                    <a:pt x="7084" y="1787"/>
                    <a:pt x="7299" y="1"/>
                    <a:pt x="7299" y="1"/>
                  </a:cubicBezTo>
                  <a:lnTo>
                    <a:pt x="7299" y="1"/>
                  </a:lnTo>
                  <a:cubicBezTo>
                    <a:pt x="7298" y="1"/>
                    <a:pt x="5334" y="739"/>
                    <a:pt x="3953" y="798"/>
                  </a:cubicBezTo>
                  <a:cubicBezTo>
                    <a:pt x="3898" y="801"/>
                    <a:pt x="3844" y="803"/>
                    <a:pt x="3789" y="803"/>
                  </a:cubicBezTo>
                  <a:cubicBezTo>
                    <a:pt x="2453" y="803"/>
                    <a:pt x="1036" y="1"/>
                    <a:pt x="1036" y="1"/>
                  </a:cubicBezTo>
                  <a:close/>
                </a:path>
              </a:pathLst>
            </a:custGeom>
            <a:solidFill>
              <a:srgbClr val="F0C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8"/>
            <p:cNvSpPr/>
            <p:nvPr/>
          </p:nvSpPr>
          <p:spPr>
            <a:xfrm flipH="1">
              <a:off x="728464" y="2609225"/>
              <a:ext cx="939053" cy="780340"/>
            </a:xfrm>
            <a:custGeom>
              <a:avLst/>
              <a:gdLst/>
              <a:ahLst/>
              <a:cxnLst/>
              <a:rect l="l" t="t" r="r" b="b"/>
              <a:pathLst>
                <a:path w="26767" h="22243" extrusionOk="0">
                  <a:moveTo>
                    <a:pt x="8681" y="1"/>
                  </a:moveTo>
                  <a:cubicBezTo>
                    <a:pt x="8681" y="1"/>
                    <a:pt x="7141" y="963"/>
                    <a:pt x="4679" y="963"/>
                  </a:cubicBezTo>
                  <a:cubicBezTo>
                    <a:pt x="4471" y="963"/>
                    <a:pt x="4257" y="956"/>
                    <a:pt x="4037" y="941"/>
                  </a:cubicBezTo>
                  <a:cubicBezTo>
                    <a:pt x="3656" y="2168"/>
                    <a:pt x="3263" y="3477"/>
                    <a:pt x="3037" y="4358"/>
                  </a:cubicBezTo>
                  <a:cubicBezTo>
                    <a:pt x="2525" y="6466"/>
                    <a:pt x="1" y="15360"/>
                    <a:pt x="4609" y="18729"/>
                  </a:cubicBezTo>
                  <a:cubicBezTo>
                    <a:pt x="7617" y="20942"/>
                    <a:pt x="11155" y="22242"/>
                    <a:pt x="14403" y="22242"/>
                  </a:cubicBezTo>
                  <a:cubicBezTo>
                    <a:pt x="16117" y="22242"/>
                    <a:pt x="17750" y="21880"/>
                    <a:pt x="19182" y="21098"/>
                  </a:cubicBezTo>
                  <a:cubicBezTo>
                    <a:pt x="22432" y="19313"/>
                    <a:pt x="25564" y="11574"/>
                    <a:pt x="26766" y="8311"/>
                  </a:cubicBezTo>
                  <a:cubicBezTo>
                    <a:pt x="25945" y="7740"/>
                    <a:pt x="25183" y="7061"/>
                    <a:pt x="24516" y="6311"/>
                  </a:cubicBezTo>
                  <a:cubicBezTo>
                    <a:pt x="23730" y="5358"/>
                    <a:pt x="23182" y="4239"/>
                    <a:pt x="22921" y="3037"/>
                  </a:cubicBezTo>
                  <a:cubicBezTo>
                    <a:pt x="22921" y="3037"/>
                    <a:pt x="21204" y="4009"/>
                    <a:pt x="19587" y="4009"/>
                  </a:cubicBezTo>
                  <a:cubicBezTo>
                    <a:pt x="19243" y="4009"/>
                    <a:pt x="18904" y="3965"/>
                    <a:pt x="18587" y="3858"/>
                  </a:cubicBezTo>
                  <a:cubicBezTo>
                    <a:pt x="17551" y="3525"/>
                    <a:pt x="16765" y="2668"/>
                    <a:pt x="16539" y="1608"/>
                  </a:cubicBezTo>
                  <a:cubicBezTo>
                    <a:pt x="16539" y="1608"/>
                    <a:pt x="14817" y="3026"/>
                    <a:pt x="12798" y="3026"/>
                  </a:cubicBezTo>
                  <a:cubicBezTo>
                    <a:pt x="12321" y="3026"/>
                    <a:pt x="11827" y="2947"/>
                    <a:pt x="11336" y="2751"/>
                  </a:cubicBezTo>
                  <a:cubicBezTo>
                    <a:pt x="8752" y="1727"/>
                    <a:pt x="8681" y="1"/>
                    <a:pt x="8681" y="1"/>
                  </a:cubicBezTo>
                  <a:close/>
                </a:path>
              </a:pathLst>
            </a:custGeom>
            <a:solidFill>
              <a:srgbClr val="F5D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8"/>
            <p:cNvSpPr/>
            <p:nvPr/>
          </p:nvSpPr>
          <p:spPr>
            <a:xfrm flipH="1">
              <a:off x="1316161" y="2972757"/>
              <a:ext cx="100722" cy="48379"/>
            </a:xfrm>
            <a:custGeom>
              <a:avLst/>
              <a:gdLst/>
              <a:ahLst/>
              <a:cxnLst/>
              <a:rect l="l" t="t" r="r" b="b"/>
              <a:pathLst>
                <a:path w="2871" h="1379" extrusionOk="0">
                  <a:moveTo>
                    <a:pt x="1521" y="1"/>
                  </a:moveTo>
                  <a:cubicBezTo>
                    <a:pt x="1443" y="1"/>
                    <a:pt x="1361" y="7"/>
                    <a:pt x="1275" y="21"/>
                  </a:cubicBezTo>
                  <a:cubicBezTo>
                    <a:pt x="1" y="223"/>
                    <a:pt x="108" y="1378"/>
                    <a:pt x="108" y="1378"/>
                  </a:cubicBezTo>
                  <a:cubicBezTo>
                    <a:pt x="613" y="917"/>
                    <a:pt x="1118" y="771"/>
                    <a:pt x="1555" y="771"/>
                  </a:cubicBezTo>
                  <a:cubicBezTo>
                    <a:pt x="2314" y="771"/>
                    <a:pt x="2870" y="1212"/>
                    <a:pt x="2870" y="1212"/>
                  </a:cubicBezTo>
                  <a:cubicBezTo>
                    <a:pt x="2870" y="1212"/>
                    <a:pt x="2591" y="1"/>
                    <a:pt x="1521" y="1"/>
                  </a:cubicBezTo>
                  <a:close/>
                </a:path>
              </a:pathLst>
            </a:custGeom>
            <a:solidFill>
              <a:srgbClr val="E9A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8"/>
            <p:cNvSpPr/>
            <p:nvPr/>
          </p:nvSpPr>
          <p:spPr>
            <a:xfrm flipH="1">
              <a:off x="1019606" y="3135965"/>
              <a:ext cx="278204" cy="164116"/>
            </a:xfrm>
            <a:custGeom>
              <a:avLst/>
              <a:gdLst/>
              <a:ahLst/>
              <a:cxnLst/>
              <a:rect l="l" t="t" r="r" b="b"/>
              <a:pathLst>
                <a:path w="7930" h="4678" extrusionOk="0">
                  <a:moveTo>
                    <a:pt x="7584" y="0"/>
                  </a:moveTo>
                  <a:cubicBezTo>
                    <a:pt x="5280" y="1458"/>
                    <a:pt x="1361" y="1563"/>
                    <a:pt x="282" y="1563"/>
                  </a:cubicBezTo>
                  <a:cubicBezTo>
                    <a:pt x="101" y="1563"/>
                    <a:pt x="0" y="1560"/>
                    <a:pt x="0" y="1560"/>
                  </a:cubicBezTo>
                  <a:lnTo>
                    <a:pt x="0" y="1560"/>
                  </a:lnTo>
                  <a:cubicBezTo>
                    <a:pt x="0" y="1560"/>
                    <a:pt x="584" y="4678"/>
                    <a:pt x="3635" y="4678"/>
                  </a:cubicBezTo>
                  <a:cubicBezTo>
                    <a:pt x="3844" y="4678"/>
                    <a:pt x="4065" y="4663"/>
                    <a:pt x="4298" y="4632"/>
                  </a:cubicBezTo>
                  <a:cubicBezTo>
                    <a:pt x="7929" y="4144"/>
                    <a:pt x="7584" y="1"/>
                    <a:pt x="7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8"/>
            <p:cNvSpPr/>
            <p:nvPr/>
          </p:nvSpPr>
          <p:spPr>
            <a:xfrm flipH="1">
              <a:off x="1304093" y="2605225"/>
              <a:ext cx="118474" cy="41011"/>
            </a:xfrm>
            <a:custGeom>
              <a:avLst/>
              <a:gdLst/>
              <a:ahLst/>
              <a:cxnLst/>
              <a:rect l="l" t="t" r="r" b="b"/>
              <a:pathLst>
                <a:path w="3377" h="1169" extrusionOk="0">
                  <a:moveTo>
                    <a:pt x="2458" y="0"/>
                  </a:moveTo>
                  <a:cubicBezTo>
                    <a:pt x="1505" y="0"/>
                    <a:pt x="1" y="488"/>
                    <a:pt x="103" y="829"/>
                  </a:cubicBezTo>
                  <a:cubicBezTo>
                    <a:pt x="172" y="1070"/>
                    <a:pt x="544" y="1169"/>
                    <a:pt x="1007" y="1169"/>
                  </a:cubicBezTo>
                  <a:cubicBezTo>
                    <a:pt x="1986" y="1169"/>
                    <a:pt x="3377" y="730"/>
                    <a:pt x="3199" y="269"/>
                  </a:cubicBezTo>
                  <a:cubicBezTo>
                    <a:pt x="3128" y="77"/>
                    <a:pt x="2836" y="0"/>
                    <a:pt x="2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8"/>
            <p:cNvSpPr/>
            <p:nvPr/>
          </p:nvSpPr>
          <p:spPr>
            <a:xfrm flipH="1">
              <a:off x="824295" y="2764503"/>
              <a:ext cx="105633" cy="107598"/>
            </a:xfrm>
            <a:custGeom>
              <a:avLst/>
              <a:gdLst/>
              <a:ahLst/>
              <a:cxnLst/>
              <a:rect l="l" t="t" r="r" b="b"/>
              <a:pathLst>
                <a:path w="3011" h="3067" extrusionOk="0">
                  <a:moveTo>
                    <a:pt x="862" y="0"/>
                  </a:moveTo>
                  <a:cubicBezTo>
                    <a:pt x="782" y="0"/>
                    <a:pt x="705" y="24"/>
                    <a:pt x="634" y="75"/>
                  </a:cubicBezTo>
                  <a:cubicBezTo>
                    <a:pt x="0" y="520"/>
                    <a:pt x="1602" y="3067"/>
                    <a:pt x="2310" y="3067"/>
                  </a:cubicBezTo>
                  <a:cubicBezTo>
                    <a:pt x="2359" y="3067"/>
                    <a:pt x="2405" y="3054"/>
                    <a:pt x="2444" y="3028"/>
                  </a:cubicBezTo>
                  <a:cubicBezTo>
                    <a:pt x="3010" y="2658"/>
                    <a:pt x="1716" y="0"/>
                    <a:pt x="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8"/>
            <p:cNvSpPr/>
            <p:nvPr/>
          </p:nvSpPr>
          <p:spPr>
            <a:xfrm flipH="1">
              <a:off x="892219" y="2816216"/>
              <a:ext cx="255225" cy="281923"/>
            </a:xfrm>
            <a:custGeom>
              <a:avLst/>
              <a:gdLst/>
              <a:ahLst/>
              <a:cxnLst/>
              <a:rect l="l" t="t" r="r" b="b"/>
              <a:pathLst>
                <a:path w="7275" h="8036" extrusionOk="0">
                  <a:moveTo>
                    <a:pt x="4692" y="0"/>
                  </a:moveTo>
                  <a:cubicBezTo>
                    <a:pt x="3330" y="0"/>
                    <a:pt x="1903" y="884"/>
                    <a:pt x="1096" y="2375"/>
                  </a:cubicBezTo>
                  <a:cubicBezTo>
                    <a:pt x="0" y="4411"/>
                    <a:pt x="465" y="6781"/>
                    <a:pt x="2131" y="7686"/>
                  </a:cubicBezTo>
                  <a:cubicBezTo>
                    <a:pt x="2570" y="7917"/>
                    <a:pt x="3056" y="8036"/>
                    <a:pt x="3547" y="8036"/>
                  </a:cubicBezTo>
                  <a:cubicBezTo>
                    <a:pt x="3790" y="8036"/>
                    <a:pt x="4034" y="8007"/>
                    <a:pt x="4275" y="7948"/>
                  </a:cubicBezTo>
                  <a:cubicBezTo>
                    <a:pt x="4251" y="7936"/>
                    <a:pt x="4215" y="7924"/>
                    <a:pt x="4191" y="7912"/>
                  </a:cubicBezTo>
                  <a:cubicBezTo>
                    <a:pt x="2774" y="7138"/>
                    <a:pt x="2370" y="5114"/>
                    <a:pt x="3310" y="3388"/>
                  </a:cubicBezTo>
                  <a:cubicBezTo>
                    <a:pt x="4000" y="2112"/>
                    <a:pt x="5214" y="1362"/>
                    <a:pt x="6382" y="1362"/>
                  </a:cubicBezTo>
                  <a:cubicBezTo>
                    <a:pt x="6686" y="1362"/>
                    <a:pt x="6987" y="1412"/>
                    <a:pt x="7275" y="1518"/>
                  </a:cubicBezTo>
                  <a:cubicBezTo>
                    <a:pt x="7001" y="1018"/>
                    <a:pt x="6596" y="613"/>
                    <a:pt x="6096" y="351"/>
                  </a:cubicBezTo>
                  <a:cubicBezTo>
                    <a:pt x="5658" y="113"/>
                    <a:pt x="5179" y="0"/>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8"/>
            <p:cNvSpPr/>
            <p:nvPr/>
          </p:nvSpPr>
          <p:spPr>
            <a:xfrm flipH="1">
              <a:off x="870080" y="2863789"/>
              <a:ext cx="194252" cy="231264"/>
            </a:xfrm>
            <a:custGeom>
              <a:avLst/>
              <a:gdLst/>
              <a:ahLst/>
              <a:cxnLst/>
              <a:rect l="l" t="t" r="r" b="b"/>
              <a:pathLst>
                <a:path w="5537" h="6592" extrusionOk="0">
                  <a:moveTo>
                    <a:pt x="4011" y="1"/>
                  </a:moveTo>
                  <a:cubicBezTo>
                    <a:pt x="2848" y="1"/>
                    <a:pt x="1630" y="759"/>
                    <a:pt x="941" y="2032"/>
                  </a:cubicBezTo>
                  <a:cubicBezTo>
                    <a:pt x="1" y="3758"/>
                    <a:pt x="405" y="5782"/>
                    <a:pt x="1834" y="6556"/>
                  </a:cubicBezTo>
                  <a:cubicBezTo>
                    <a:pt x="1858" y="6568"/>
                    <a:pt x="1882" y="6580"/>
                    <a:pt x="1906" y="6592"/>
                  </a:cubicBezTo>
                  <a:cubicBezTo>
                    <a:pt x="3025" y="6342"/>
                    <a:pt x="4108" y="5520"/>
                    <a:pt x="4775" y="4294"/>
                  </a:cubicBezTo>
                  <a:cubicBezTo>
                    <a:pt x="5537" y="2877"/>
                    <a:pt x="5537" y="1293"/>
                    <a:pt x="4906" y="162"/>
                  </a:cubicBezTo>
                  <a:cubicBezTo>
                    <a:pt x="4619" y="53"/>
                    <a:pt x="4317" y="1"/>
                    <a:pt x="4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8"/>
            <p:cNvSpPr/>
            <p:nvPr/>
          </p:nvSpPr>
          <p:spPr>
            <a:xfrm flipH="1">
              <a:off x="1337915" y="2788676"/>
              <a:ext cx="202180" cy="155170"/>
            </a:xfrm>
            <a:custGeom>
              <a:avLst/>
              <a:gdLst/>
              <a:ahLst/>
              <a:cxnLst/>
              <a:rect l="l" t="t" r="r" b="b"/>
              <a:pathLst>
                <a:path w="5763" h="4423" extrusionOk="0">
                  <a:moveTo>
                    <a:pt x="3630" y="0"/>
                  </a:moveTo>
                  <a:cubicBezTo>
                    <a:pt x="2849" y="0"/>
                    <a:pt x="2144" y="458"/>
                    <a:pt x="2144" y="458"/>
                  </a:cubicBezTo>
                  <a:cubicBezTo>
                    <a:pt x="2144" y="458"/>
                    <a:pt x="2384" y="396"/>
                    <a:pt x="2712" y="396"/>
                  </a:cubicBezTo>
                  <a:cubicBezTo>
                    <a:pt x="3074" y="396"/>
                    <a:pt x="3543" y="472"/>
                    <a:pt x="3906" y="791"/>
                  </a:cubicBezTo>
                  <a:cubicBezTo>
                    <a:pt x="4596" y="1386"/>
                    <a:pt x="4120" y="3065"/>
                    <a:pt x="4120" y="3065"/>
                  </a:cubicBezTo>
                  <a:cubicBezTo>
                    <a:pt x="4120" y="3065"/>
                    <a:pt x="3632" y="1779"/>
                    <a:pt x="2251" y="1720"/>
                  </a:cubicBezTo>
                  <a:cubicBezTo>
                    <a:pt x="2227" y="1719"/>
                    <a:pt x="2203" y="1718"/>
                    <a:pt x="2179" y="1718"/>
                  </a:cubicBezTo>
                  <a:cubicBezTo>
                    <a:pt x="840" y="1718"/>
                    <a:pt x="0" y="3339"/>
                    <a:pt x="0" y="3339"/>
                  </a:cubicBezTo>
                  <a:cubicBezTo>
                    <a:pt x="0" y="3339"/>
                    <a:pt x="852" y="2609"/>
                    <a:pt x="1882" y="2609"/>
                  </a:cubicBezTo>
                  <a:cubicBezTo>
                    <a:pt x="2015" y="2609"/>
                    <a:pt x="2150" y="2621"/>
                    <a:pt x="2286" y="2649"/>
                  </a:cubicBezTo>
                  <a:cubicBezTo>
                    <a:pt x="3489" y="2887"/>
                    <a:pt x="4120" y="4423"/>
                    <a:pt x="4120" y="4423"/>
                  </a:cubicBezTo>
                  <a:cubicBezTo>
                    <a:pt x="5072" y="3458"/>
                    <a:pt x="5763" y="1327"/>
                    <a:pt x="4715" y="398"/>
                  </a:cubicBezTo>
                  <a:cubicBezTo>
                    <a:pt x="4380" y="101"/>
                    <a:pt x="3997" y="0"/>
                    <a:pt x="3630" y="0"/>
                  </a:cubicBezTo>
                  <a:close/>
                </a:path>
              </a:pathLst>
            </a:custGeom>
            <a:solidFill>
              <a:srgbClr val="E9A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48"/>
          <p:cNvGrpSpPr/>
          <p:nvPr/>
        </p:nvGrpSpPr>
        <p:grpSpPr>
          <a:xfrm>
            <a:off x="1990630" y="1581088"/>
            <a:ext cx="628689" cy="557827"/>
            <a:chOff x="3668750" y="2391719"/>
            <a:chExt cx="1023757" cy="908365"/>
          </a:xfrm>
        </p:grpSpPr>
        <p:sp>
          <p:nvSpPr>
            <p:cNvPr id="926" name="Google Shape;926;p48"/>
            <p:cNvSpPr/>
            <p:nvPr/>
          </p:nvSpPr>
          <p:spPr>
            <a:xfrm>
              <a:off x="3668831" y="2391719"/>
              <a:ext cx="1023676" cy="908365"/>
            </a:xfrm>
            <a:custGeom>
              <a:avLst/>
              <a:gdLst/>
              <a:ahLst/>
              <a:cxnLst/>
              <a:rect l="l" t="t" r="r" b="b"/>
              <a:pathLst>
                <a:path w="12615" h="11194" extrusionOk="0">
                  <a:moveTo>
                    <a:pt x="10032" y="0"/>
                  </a:moveTo>
                  <a:cubicBezTo>
                    <a:pt x="9938" y="0"/>
                    <a:pt x="9842" y="13"/>
                    <a:pt x="9745" y="42"/>
                  </a:cubicBezTo>
                  <a:cubicBezTo>
                    <a:pt x="8126" y="506"/>
                    <a:pt x="6602" y="1518"/>
                    <a:pt x="5113" y="2280"/>
                  </a:cubicBezTo>
                  <a:cubicBezTo>
                    <a:pt x="3518" y="3102"/>
                    <a:pt x="1839" y="3876"/>
                    <a:pt x="411" y="4959"/>
                  </a:cubicBezTo>
                  <a:cubicBezTo>
                    <a:pt x="0" y="5267"/>
                    <a:pt x="26" y="6119"/>
                    <a:pt x="634" y="6119"/>
                  </a:cubicBezTo>
                  <a:cubicBezTo>
                    <a:pt x="662" y="6119"/>
                    <a:pt x="690" y="6118"/>
                    <a:pt x="720" y="6114"/>
                  </a:cubicBezTo>
                  <a:cubicBezTo>
                    <a:pt x="1696" y="5995"/>
                    <a:pt x="2661" y="5769"/>
                    <a:pt x="3589" y="5435"/>
                  </a:cubicBezTo>
                  <a:cubicBezTo>
                    <a:pt x="3887" y="6257"/>
                    <a:pt x="4018" y="7114"/>
                    <a:pt x="3982" y="7983"/>
                  </a:cubicBezTo>
                  <a:cubicBezTo>
                    <a:pt x="3947" y="8852"/>
                    <a:pt x="3756" y="9686"/>
                    <a:pt x="3887" y="10567"/>
                  </a:cubicBezTo>
                  <a:cubicBezTo>
                    <a:pt x="3950" y="11003"/>
                    <a:pt x="4298" y="11194"/>
                    <a:pt x="4668" y="11194"/>
                  </a:cubicBezTo>
                  <a:cubicBezTo>
                    <a:pt x="4995" y="11194"/>
                    <a:pt x="5339" y="11044"/>
                    <a:pt x="5518" y="10781"/>
                  </a:cubicBezTo>
                  <a:cubicBezTo>
                    <a:pt x="6626" y="9126"/>
                    <a:pt x="5804" y="6685"/>
                    <a:pt x="4863" y="4983"/>
                  </a:cubicBezTo>
                  <a:cubicBezTo>
                    <a:pt x="5256" y="4828"/>
                    <a:pt x="5649" y="4661"/>
                    <a:pt x="6054" y="4495"/>
                  </a:cubicBezTo>
                  <a:lnTo>
                    <a:pt x="6697" y="4233"/>
                  </a:lnTo>
                  <a:lnTo>
                    <a:pt x="6697" y="4233"/>
                  </a:lnTo>
                  <a:cubicBezTo>
                    <a:pt x="6638" y="6457"/>
                    <a:pt x="8394" y="8972"/>
                    <a:pt x="10689" y="8972"/>
                  </a:cubicBezTo>
                  <a:cubicBezTo>
                    <a:pt x="10715" y="8972"/>
                    <a:pt x="10742" y="8972"/>
                    <a:pt x="10769" y="8971"/>
                  </a:cubicBezTo>
                  <a:cubicBezTo>
                    <a:pt x="12150" y="8936"/>
                    <a:pt x="12614" y="6626"/>
                    <a:pt x="11102" y="6412"/>
                  </a:cubicBezTo>
                  <a:cubicBezTo>
                    <a:pt x="9400" y="6173"/>
                    <a:pt x="8685" y="5042"/>
                    <a:pt x="8090" y="3626"/>
                  </a:cubicBezTo>
                  <a:cubicBezTo>
                    <a:pt x="9090" y="3173"/>
                    <a:pt x="10055" y="2649"/>
                    <a:pt x="10876" y="1982"/>
                  </a:cubicBezTo>
                  <a:cubicBezTo>
                    <a:pt x="11709" y="1301"/>
                    <a:pt x="10969" y="0"/>
                    <a:pt x="10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8"/>
            <p:cNvSpPr/>
            <p:nvPr/>
          </p:nvSpPr>
          <p:spPr>
            <a:xfrm>
              <a:off x="3668750" y="2772216"/>
              <a:ext cx="443065" cy="527296"/>
            </a:xfrm>
            <a:custGeom>
              <a:avLst/>
              <a:gdLst/>
              <a:ahLst/>
              <a:cxnLst/>
              <a:rect l="l" t="t" r="r" b="b"/>
              <a:pathLst>
                <a:path w="5460" h="6498" extrusionOk="0">
                  <a:moveTo>
                    <a:pt x="3698" y="1"/>
                  </a:moveTo>
                  <a:cubicBezTo>
                    <a:pt x="3556" y="1"/>
                    <a:pt x="3419" y="39"/>
                    <a:pt x="3305" y="115"/>
                  </a:cubicBezTo>
                  <a:cubicBezTo>
                    <a:pt x="2541" y="451"/>
                    <a:pt x="1724" y="631"/>
                    <a:pt x="893" y="631"/>
                  </a:cubicBezTo>
                  <a:cubicBezTo>
                    <a:pt x="753" y="631"/>
                    <a:pt x="612" y="626"/>
                    <a:pt x="471" y="615"/>
                  </a:cubicBezTo>
                  <a:lnTo>
                    <a:pt x="590" y="139"/>
                  </a:lnTo>
                  <a:lnTo>
                    <a:pt x="590" y="139"/>
                  </a:lnTo>
                  <a:cubicBezTo>
                    <a:pt x="531" y="187"/>
                    <a:pt x="459" y="222"/>
                    <a:pt x="400" y="270"/>
                  </a:cubicBezTo>
                  <a:cubicBezTo>
                    <a:pt x="1" y="578"/>
                    <a:pt x="27" y="1430"/>
                    <a:pt x="635" y="1430"/>
                  </a:cubicBezTo>
                  <a:cubicBezTo>
                    <a:pt x="663" y="1430"/>
                    <a:pt x="691" y="1429"/>
                    <a:pt x="721" y="1425"/>
                  </a:cubicBezTo>
                  <a:cubicBezTo>
                    <a:pt x="1697" y="1294"/>
                    <a:pt x="2662" y="1068"/>
                    <a:pt x="3590" y="746"/>
                  </a:cubicBezTo>
                  <a:cubicBezTo>
                    <a:pt x="3888" y="1556"/>
                    <a:pt x="4019" y="2425"/>
                    <a:pt x="3971" y="3282"/>
                  </a:cubicBezTo>
                  <a:cubicBezTo>
                    <a:pt x="3948" y="4163"/>
                    <a:pt x="3745" y="4997"/>
                    <a:pt x="3888" y="5866"/>
                  </a:cubicBezTo>
                  <a:cubicBezTo>
                    <a:pt x="3954" y="6303"/>
                    <a:pt x="4301" y="6497"/>
                    <a:pt x="4669" y="6497"/>
                  </a:cubicBezTo>
                  <a:cubicBezTo>
                    <a:pt x="4962" y="6497"/>
                    <a:pt x="5270" y="6374"/>
                    <a:pt x="5460" y="6152"/>
                  </a:cubicBezTo>
                  <a:cubicBezTo>
                    <a:pt x="5341" y="6092"/>
                    <a:pt x="5245" y="6009"/>
                    <a:pt x="5162" y="5902"/>
                  </a:cubicBezTo>
                  <a:cubicBezTo>
                    <a:pt x="4817" y="5473"/>
                    <a:pt x="4995" y="4842"/>
                    <a:pt x="5103" y="4306"/>
                  </a:cubicBezTo>
                  <a:cubicBezTo>
                    <a:pt x="5353" y="2877"/>
                    <a:pt x="4995" y="1401"/>
                    <a:pt x="4114" y="258"/>
                  </a:cubicBezTo>
                  <a:cubicBezTo>
                    <a:pt x="4031" y="151"/>
                    <a:pt x="3924" y="56"/>
                    <a:pt x="3805" y="8"/>
                  </a:cubicBezTo>
                  <a:cubicBezTo>
                    <a:pt x="3769" y="3"/>
                    <a:pt x="3733" y="1"/>
                    <a:pt x="3698"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8"/>
            <p:cNvSpPr/>
            <p:nvPr/>
          </p:nvSpPr>
          <p:spPr>
            <a:xfrm>
              <a:off x="4194824" y="2695938"/>
              <a:ext cx="451261" cy="422941"/>
            </a:xfrm>
            <a:custGeom>
              <a:avLst/>
              <a:gdLst/>
              <a:ahLst/>
              <a:cxnLst/>
              <a:rect l="l" t="t" r="r" b="b"/>
              <a:pathLst>
                <a:path w="5561" h="5212" extrusionOk="0">
                  <a:moveTo>
                    <a:pt x="531" y="0"/>
                  </a:moveTo>
                  <a:cubicBezTo>
                    <a:pt x="505" y="0"/>
                    <a:pt x="479" y="3"/>
                    <a:pt x="453" y="7"/>
                  </a:cubicBezTo>
                  <a:cubicBezTo>
                    <a:pt x="179" y="55"/>
                    <a:pt x="60" y="293"/>
                    <a:pt x="1" y="567"/>
                  </a:cubicBezTo>
                  <a:lnTo>
                    <a:pt x="203" y="472"/>
                  </a:lnTo>
                  <a:lnTo>
                    <a:pt x="203" y="472"/>
                  </a:lnTo>
                  <a:cubicBezTo>
                    <a:pt x="144" y="2708"/>
                    <a:pt x="1900" y="5212"/>
                    <a:pt x="4194" y="5212"/>
                  </a:cubicBezTo>
                  <a:cubicBezTo>
                    <a:pt x="4221" y="5212"/>
                    <a:pt x="4248" y="5211"/>
                    <a:pt x="4275" y="5211"/>
                  </a:cubicBezTo>
                  <a:cubicBezTo>
                    <a:pt x="5061" y="5199"/>
                    <a:pt x="5549" y="4449"/>
                    <a:pt x="5561" y="3758"/>
                  </a:cubicBezTo>
                  <a:lnTo>
                    <a:pt x="5561" y="3758"/>
                  </a:lnTo>
                  <a:cubicBezTo>
                    <a:pt x="5299" y="3770"/>
                    <a:pt x="5037" y="3817"/>
                    <a:pt x="4775" y="3817"/>
                  </a:cubicBezTo>
                  <a:cubicBezTo>
                    <a:pt x="4744" y="3818"/>
                    <a:pt x="4712" y="3819"/>
                    <a:pt x="4681" y="3819"/>
                  </a:cubicBezTo>
                  <a:cubicBezTo>
                    <a:pt x="3144" y="3819"/>
                    <a:pt x="1684" y="2680"/>
                    <a:pt x="1322" y="1186"/>
                  </a:cubicBezTo>
                  <a:cubicBezTo>
                    <a:pt x="1287" y="912"/>
                    <a:pt x="1215" y="650"/>
                    <a:pt x="1108" y="400"/>
                  </a:cubicBezTo>
                  <a:cubicBezTo>
                    <a:pt x="990" y="186"/>
                    <a:pt x="766" y="0"/>
                    <a:pt x="53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48"/>
          <p:cNvGrpSpPr/>
          <p:nvPr/>
        </p:nvGrpSpPr>
        <p:grpSpPr>
          <a:xfrm>
            <a:off x="5336839" y="3643012"/>
            <a:ext cx="458683" cy="430121"/>
            <a:chOff x="5413039" y="3695766"/>
            <a:chExt cx="458683" cy="430121"/>
          </a:xfrm>
        </p:grpSpPr>
        <p:sp>
          <p:nvSpPr>
            <p:cNvPr id="930" name="Google Shape;930;p48"/>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8"/>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8"/>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8"/>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8"/>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8"/>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48"/>
          <p:cNvGrpSpPr/>
          <p:nvPr/>
        </p:nvGrpSpPr>
        <p:grpSpPr>
          <a:xfrm>
            <a:off x="3726608" y="2557195"/>
            <a:ext cx="458657" cy="582947"/>
            <a:chOff x="3915165" y="2576513"/>
            <a:chExt cx="518843" cy="659442"/>
          </a:xfrm>
        </p:grpSpPr>
        <p:sp>
          <p:nvSpPr>
            <p:cNvPr id="937" name="Google Shape;937;p48"/>
            <p:cNvSpPr/>
            <p:nvPr/>
          </p:nvSpPr>
          <p:spPr>
            <a:xfrm>
              <a:off x="4146825" y="2847674"/>
              <a:ext cx="287183" cy="274811"/>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48"/>
            <p:cNvGrpSpPr/>
            <p:nvPr/>
          </p:nvGrpSpPr>
          <p:grpSpPr>
            <a:xfrm>
              <a:off x="3915165" y="2576513"/>
              <a:ext cx="498917" cy="659442"/>
              <a:chOff x="3915165" y="2576513"/>
              <a:chExt cx="498917" cy="659442"/>
            </a:xfrm>
          </p:grpSpPr>
          <p:sp>
            <p:nvSpPr>
              <p:cNvPr id="939" name="Google Shape;939;p48"/>
              <p:cNvSpPr/>
              <p:nvPr/>
            </p:nvSpPr>
            <p:spPr>
              <a:xfrm>
                <a:off x="3915165" y="2576513"/>
                <a:ext cx="336095" cy="659442"/>
              </a:xfrm>
              <a:custGeom>
                <a:avLst/>
                <a:gdLst/>
                <a:ahLst/>
                <a:cxnLst/>
                <a:rect l="l" t="t" r="r" b="b"/>
                <a:pathLst>
                  <a:path w="8383" h="16447" extrusionOk="0">
                    <a:moveTo>
                      <a:pt x="4474" y="0"/>
                    </a:moveTo>
                    <a:cubicBezTo>
                      <a:pt x="3196" y="0"/>
                      <a:pt x="2355" y="1403"/>
                      <a:pt x="1893" y="2643"/>
                    </a:cubicBezTo>
                    <a:cubicBezTo>
                      <a:pt x="1381" y="4012"/>
                      <a:pt x="1239" y="5500"/>
                      <a:pt x="1322" y="6953"/>
                    </a:cubicBezTo>
                    <a:cubicBezTo>
                      <a:pt x="917" y="7012"/>
                      <a:pt x="536" y="7167"/>
                      <a:pt x="215" y="7417"/>
                    </a:cubicBezTo>
                    <a:cubicBezTo>
                      <a:pt x="0" y="7596"/>
                      <a:pt x="108" y="7893"/>
                      <a:pt x="310" y="8024"/>
                    </a:cubicBezTo>
                    <a:cubicBezTo>
                      <a:pt x="322" y="8024"/>
                      <a:pt x="334" y="8036"/>
                      <a:pt x="346" y="8048"/>
                    </a:cubicBezTo>
                    <a:cubicBezTo>
                      <a:pt x="369" y="8048"/>
                      <a:pt x="393" y="8060"/>
                      <a:pt x="417" y="8072"/>
                    </a:cubicBezTo>
                    <a:cubicBezTo>
                      <a:pt x="677" y="8155"/>
                      <a:pt x="951" y="8203"/>
                      <a:pt x="1222" y="8203"/>
                    </a:cubicBezTo>
                    <a:cubicBezTo>
                      <a:pt x="1300" y="8203"/>
                      <a:pt x="1377" y="8199"/>
                      <a:pt x="1453" y="8191"/>
                    </a:cubicBezTo>
                    <a:cubicBezTo>
                      <a:pt x="1489" y="8382"/>
                      <a:pt x="1512" y="8572"/>
                      <a:pt x="1548" y="8763"/>
                    </a:cubicBezTo>
                    <a:cubicBezTo>
                      <a:pt x="2013" y="11287"/>
                      <a:pt x="3263" y="13525"/>
                      <a:pt x="3858" y="15978"/>
                    </a:cubicBezTo>
                    <a:cubicBezTo>
                      <a:pt x="3937" y="16283"/>
                      <a:pt x="4238" y="16447"/>
                      <a:pt x="4527" y="16447"/>
                    </a:cubicBezTo>
                    <a:cubicBezTo>
                      <a:pt x="4803" y="16447"/>
                      <a:pt x="5068" y="16297"/>
                      <a:pt x="5120" y="15978"/>
                    </a:cubicBezTo>
                    <a:cubicBezTo>
                      <a:pt x="5334" y="14692"/>
                      <a:pt x="4930" y="13501"/>
                      <a:pt x="4584" y="12275"/>
                    </a:cubicBezTo>
                    <a:cubicBezTo>
                      <a:pt x="4191" y="10894"/>
                      <a:pt x="3787" y="9513"/>
                      <a:pt x="3608" y="8084"/>
                    </a:cubicBezTo>
                    <a:lnTo>
                      <a:pt x="3608" y="8084"/>
                    </a:lnTo>
                    <a:cubicBezTo>
                      <a:pt x="3660" y="8085"/>
                      <a:pt x="3712" y="8086"/>
                      <a:pt x="3763" y="8086"/>
                    </a:cubicBezTo>
                    <a:cubicBezTo>
                      <a:pt x="4211" y="8086"/>
                      <a:pt x="4652" y="8032"/>
                      <a:pt x="5037" y="7786"/>
                    </a:cubicBezTo>
                    <a:cubicBezTo>
                      <a:pt x="5584" y="7453"/>
                      <a:pt x="5442" y="6703"/>
                      <a:pt x="4870" y="6500"/>
                    </a:cubicBezTo>
                    <a:cubicBezTo>
                      <a:pt x="4679" y="6433"/>
                      <a:pt x="4480" y="6406"/>
                      <a:pt x="4279" y="6406"/>
                    </a:cubicBezTo>
                    <a:cubicBezTo>
                      <a:pt x="4018" y="6406"/>
                      <a:pt x="3751" y="6452"/>
                      <a:pt x="3489" y="6512"/>
                    </a:cubicBezTo>
                    <a:cubicBezTo>
                      <a:pt x="3465" y="5536"/>
                      <a:pt x="3596" y="4548"/>
                      <a:pt x="3882" y="3607"/>
                    </a:cubicBezTo>
                    <a:cubicBezTo>
                      <a:pt x="4058" y="3059"/>
                      <a:pt x="4206" y="2330"/>
                      <a:pt x="4652" y="2330"/>
                    </a:cubicBezTo>
                    <a:cubicBezTo>
                      <a:pt x="4778" y="2330"/>
                      <a:pt x="4928" y="2388"/>
                      <a:pt x="5108" y="2524"/>
                    </a:cubicBezTo>
                    <a:cubicBezTo>
                      <a:pt x="5692" y="2976"/>
                      <a:pt x="5763" y="3631"/>
                      <a:pt x="5953" y="4286"/>
                    </a:cubicBezTo>
                    <a:cubicBezTo>
                      <a:pt x="6062" y="4678"/>
                      <a:pt x="6431" y="4901"/>
                      <a:pt x="6797" y="4901"/>
                    </a:cubicBezTo>
                    <a:cubicBezTo>
                      <a:pt x="7076" y="4901"/>
                      <a:pt x="7354" y="4771"/>
                      <a:pt x="7513" y="4488"/>
                    </a:cubicBezTo>
                    <a:cubicBezTo>
                      <a:pt x="8382" y="2905"/>
                      <a:pt x="6894" y="988"/>
                      <a:pt x="5465" y="262"/>
                    </a:cubicBezTo>
                    <a:cubicBezTo>
                      <a:pt x="5110" y="80"/>
                      <a:pt x="4779"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8"/>
              <p:cNvSpPr/>
              <p:nvPr/>
            </p:nvSpPr>
            <p:spPr>
              <a:xfrm>
                <a:off x="4146945" y="2890576"/>
                <a:ext cx="267136" cy="231428"/>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1" name="Google Shape;941;p48"/>
          <p:cNvSpPr txBox="1"/>
          <p:nvPr/>
        </p:nvSpPr>
        <p:spPr>
          <a:xfrm>
            <a:off x="2829325" y="1331413"/>
            <a:ext cx="1752600" cy="45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a:solidFill>
                  <a:srgbClr val="73C3B4"/>
                </a:solidFill>
                <a:latin typeface="Fredoka One"/>
                <a:ea typeface="Fredoka One"/>
                <a:cs typeface="Fredoka One"/>
                <a:sym typeface="Fredoka One"/>
              </a:rPr>
              <a:t>Venus</a:t>
            </a:r>
            <a:endParaRPr sz="2200">
              <a:solidFill>
                <a:srgbClr val="73C3B4"/>
              </a:solidFill>
              <a:latin typeface="Fredoka One"/>
              <a:ea typeface="Fredoka One"/>
              <a:cs typeface="Fredoka One"/>
              <a:sym typeface="Fredoka One"/>
            </a:endParaRPr>
          </a:p>
        </p:txBody>
      </p:sp>
      <p:sp>
        <p:nvSpPr>
          <p:cNvPr id="942" name="Google Shape;942;p48"/>
          <p:cNvSpPr txBox="1"/>
          <p:nvPr/>
        </p:nvSpPr>
        <p:spPr>
          <a:xfrm>
            <a:off x="2835950" y="1731288"/>
            <a:ext cx="2357700" cy="65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mfortaa"/>
                <a:ea typeface="Comfortaa"/>
                <a:cs typeface="Comfortaa"/>
                <a:sym typeface="Comfortaa"/>
              </a:rPr>
              <a:t>Venus is the second planet from the Sun </a:t>
            </a:r>
            <a:endParaRPr>
              <a:solidFill>
                <a:srgbClr val="FFFFFF"/>
              </a:solidFill>
              <a:latin typeface="Comfortaa"/>
              <a:ea typeface="Comfortaa"/>
              <a:cs typeface="Comfortaa"/>
              <a:sym typeface="Comfortaa"/>
            </a:endParaRPr>
          </a:p>
          <a:p>
            <a:pPr marL="0" lvl="0" indent="0" algn="ctr" rtl="0">
              <a:lnSpc>
                <a:spcPct val="100000"/>
              </a:lnSpc>
              <a:spcBef>
                <a:spcPts val="1600"/>
              </a:spcBef>
              <a:spcAft>
                <a:spcPts val="1600"/>
              </a:spcAft>
              <a:buNone/>
            </a:pPr>
            <a:endParaRPr>
              <a:solidFill>
                <a:srgbClr val="FFFFFF"/>
              </a:solidFill>
              <a:latin typeface="Comfortaa"/>
              <a:ea typeface="Comfortaa"/>
              <a:cs typeface="Comfortaa"/>
              <a:sym typeface="Comfortaa"/>
            </a:endParaRPr>
          </a:p>
        </p:txBody>
      </p:sp>
      <p:sp>
        <p:nvSpPr>
          <p:cNvPr id="943" name="Google Shape;943;p48"/>
          <p:cNvSpPr txBox="1"/>
          <p:nvPr/>
        </p:nvSpPr>
        <p:spPr>
          <a:xfrm>
            <a:off x="4469250" y="2323515"/>
            <a:ext cx="1752600" cy="45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a:solidFill>
                  <a:srgbClr val="FFC715"/>
                </a:solidFill>
                <a:latin typeface="Fredoka One"/>
                <a:ea typeface="Fredoka One"/>
                <a:cs typeface="Fredoka One"/>
                <a:sym typeface="Fredoka One"/>
              </a:rPr>
              <a:t>Saturn</a:t>
            </a:r>
            <a:endParaRPr sz="2200">
              <a:solidFill>
                <a:srgbClr val="FFC715"/>
              </a:solidFill>
              <a:latin typeface="Fredoka One"/>
              <a:ea typeface="Fredoka One"/>
              <a:cs typeface="Fredoka One"/>
              <a:sym typeface="Fredoka One"/>
            </a:endParaRPr>
          </a:p>
        </p:txBody>
      </p:sp>
      <p:sp>
        <p:nvSpPr>
          <p:cNvPr id="944" name="Google Shape;944;p48"/>
          <p:cNvSpPr txBox="1"/>
          <p:nvPr/>
        </p:nvSpPr>
        <p:spPr>
          <a:xfrm>
            <a:off x="6072115" y="3319709"/>
            <a:ext cx="1752600" cy="45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a:solidFill>
                  <a:srgbClr val="73C3B4"/>
                </a:solidFill>
                <a:latin typeface="Fredoka One"/>
                <a:ea typeface="Fredoka One"/>
                <a:cs typeface="Fredoka One"/>
                <a:sym typeface="Fredoka One"/>
              </a:rPr>
              <a:t>Jupiter</a:t>
            </a:r>
            <a:endParaRPr sz="2200">
              <a:solidFill>
                <a:srgbClr val="73C3B4"/>
              </a:solidFill>
              <a:latin typeface="Fredoka One"/>
              <a:ea typeface="Fredoka One"/>
              <a:cs typeface="Fredoka One"/>
              <a:sym typeface="Fredoka One"/>
            </a:endParaRPr>
          </a:p>
        </p:txBody>
      </p:sp>
      <p:sp>
        <p:nvSpPr>
          <p:cNvPr id="945" name="Google Shape;945;p48"/>
          <p:cNvSpPr txBox="1"/>
          <p:nvPr/>
        </p:nvSpPr>
        <p:spPr>
          <a:xfrm>
            <a:off x="4469250" y="2723390"/>
            <a:ext cx="2357700" cy="65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solidFill>
                  <a:srgbClr val="FFFFFF"/>
                </a:solidFill>
                <a:latin typeface="Comfortaa"/>
                <a:ea typeface="Comfortaa"/>
                <a:cs typeface="Comfortaa"/>
                <a:sym typeface="Comfortaa"/>
              </a:rPr>
              <a:t>It’s the ringed one and a gas giant</a:t>
            </a:r>
            <a:endParaRPr>
              <a:solidFill>
                <a:srgbClr val="FFFFFF"/>
              </a:solidFill>
              <a:latin typeface="Comfortaa"/>
              <a:ea typeface="Comfortaa"/>
              <a:cs typeface="Comfortaa"/>
              <a:sym typeface="Comfortaa"/>
            </a:endParaRPr>
          </a:p>
        </p:txBody>
      </p:sp>
      <p:sp>
        <p:nvSpPr>
          <p:cNvPr id="946" name="Google Shape;946;p48"/>
          <p:cNvSpPr txBox="1"/>
          <p:nvPr/>
        </p:nvSpPr>
        <p:spPr>
          <a:xfrm>
            <a:off x="6072115" y="3719584"/>
            <a:ext cx="2357700" cy="65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mfortaa"/>
                <a:ea typeface="Comfortaa"/>
                <a:cs typeface="Comfortaa"/>
                <a:sym typeface="Comfortaa"/>
              </a:rPr>
              <a:t>It’s a gas giant and the   biggest planet</a:t>
            </a:r>
            <a:endParaRPr>
              <a:solidFill>
                <a:srgbClr val="FFFFFF"/>
              </a:solidFill>
              <a:latin typeface="Comfortaa"/>
              <a:ea typeface="Comfortaa"/>
              <a:cs typeface="Comfortaa"/>
              <a:sym typeface="Comfortaa"/>
            </a:endParaRPr>
          </a:p>
          <a:p>
            <a:pPr marL="0" lvl="0" indent="0" algn="l" rtl="0">
              <a:lnSpc>
                <a:spcPct val="100000"/>
              </a:lnSpc>
              <a:spcBef>
                <a:spcPts val="1600"/>
              </a:spcBef>
              <a:spcAft>
                <a:spcPts val="1600"/>
              </a:spcAft>
              <a:buNone/>
            </a:pPr>
            <a:endParaRPr>
              <a:solidFill>
                <a:srgbClr val="FFFFFF"/>
              </a:solidFill>
              <a:latin typeface="Comfortaa"/>
              <a:ea typeface="Comfortaa"/>
              <a:cs typeface="Comfortaa"/>
              <a:sym typeface="Comfortaa"/>
            </a:endParaRPr>
          </a:p>
        </p:txBody>
      </p:sp>
      <p:sp>
        <p:nvSpPr>
          <p:cNvPr id="947" name="Google Shape;947;p48"/>
          <p:cNvSpPr txBox="1">
            <a:spLocks noGrp="1"/>
          </p:cNvSpPr>
          <p:nvPr>
            <p:ph type="title"/>
          </p:nvPr>
        </p:nvSpPr>
        <p:spPr>
          <a:xfrm>
            <a:off x="723900" y="445025"/>
            <a:ext cx="50673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Did You Know This?</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49"/>
          <p:cNvGrpSpPr/>
          <p:nvPr/>
        </p:nvGrpSpPr>
        <p:grpSpPr>
          <a:xfrm>
            <a:off x="1366847" y="852462"/>
            <a:ext cx="6410310" cy="3438594"/>
            <a:chOff x="2180925" y="540000"/>
            <a:chExt cx="4796700" cy="2370300"/>
          </a:xfrm>
        </p:grpSpPr>
        <p:sp>
          <p:nvSpPr>
            <p:cNvPr id="953" name="Google Shape;953;p49"/>
            <p:cNvSpPr/>
            <p:nvPr/>
          </p:nvSpPr>
          <p:spPr>
            <a:xfrm>
              <a:off x="2180925" y="540000"/>
              <a:ext cx="4796700" cy="2370300"/>
            </a:xfrm>
            <a:prstGeom prst="roundRect">
              <a:avLst>
                <a:gd name="adj" fmla="val 11171"/>
              </a:avLst>
            </a:prstGeom>
            <a:solidFill>
              <a:srgbClr val="784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9"/>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9"/>
            <p:cNvSpPr/>
            <p:nvPr/>
          </p:nvSpPr>
          <p:spPr>
            <a:xfrm rot="-2509601">
              <a:off x="2306914" y="612850"/>
              <a:ext cx="103467" cy="211973"/>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9"/>
            <p:cNvSpPr/>
            <p:nvPr/>
          </p:nvSpPr>
          <p:spPr>
            <a:xfrm rot="2282138">
              <a:off x="6703648" y="602412"/>
              <a:ext cx="103221" cy="211468"/>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9"/>
            <p:cNvSpPr/>
            <p:nvPr/>
          </p:nvSpPr>
          <p:spPr>
            <a:xfrm>
              <a:off x="2249000" y="80010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9"/>
            <p:cNvSpPr/>
            <p:nvPr/>
          </p:nvSpPr>
          <p:spPr>
            <a:xfrm>
              <a:off x="2344250" y="262635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 name="Google Shape;959;p49"/>
          <p:cNvSpPr txBox="1">
            <a:spLocks noGrp="1"/>
          </p:cNvSpPr>
          <p:nvPr>
            <p:ph type="title"/>
          </p:nvPr>
        </p:nvSpPr>
        <p:spPr>
          <a:xfrm>
            <a:off x="1804950" y="1828813"/>
            <a:ext cx="5534100" cy="12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1,000.000</a:t>
            </a:r>
            <a:endParaRPr/>
          </a:p>
        </p:txBody>
      </p:sp>
      <p:sp>
        <p:nvSpPr>
          <p:cNvPr id="960" name="Google Shape;960;p49"/>
          <p:cNvSpPr txBox="1">
            <a:spLocks noGrp="1"/>
          </p:cNvSpPr>
          <p:nvPr>
            <p:ph type="body" idx="1"/>
          </p:nvPr>
        </p:nvSpPr>
        <p:spPr>
          <a:xfrm>
            <a:off x="1804950" y="2904588"/>
            <a:ext cx="5534100" cy="410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Big numbers catch your audience’s attention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50"/>
          <p:cNvSpPr txBox="1">
            <a:spLocks noGrp="1"/>
          </p:cNvSpPr>
          <p:nvPr>
            <p:ph type="subTitle" idx="1"/>
          </p:nvPr>
        </p:nvSpPr>
        <p:spPr>
          <a:xfrm>
            <a:off x="1143528" y="1881200"/>
            <a:ext cx="1644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Problem</a:t>
            </a:r>
            <a:endParaRPr/>
          </a:p>
        </p:txBody>
      </p:sp>
      <p:sp>
        <p:nvSpPr>
          <p:cNvPr id="966" name="Google Shape;966;p50"/>
          <p:cNvSpPr txBox="1">
            <a:spLocks noGrp="1"/>
          </p:cNvSpPr>
          <p:nvPr>
            <p:ph type="subTitle" idx="2"/>
          </p:nvPr>
        </p:nvSpPr>
        <p:spPr>
          <a:xfrm>
            <a:off x="6398325" y="1881200"/>
            <a:ext cx="15600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Solution</a:t>
            </a:r>
            <a:endParaRPr/>
          </a:p>
        </p:txBody>
      </p:sp>
      <p:sp>
        <p:nvSpPr>
          <p:cNvPr id="967" name="Google Shape;967;p50"/>
          <p:cNvSpPr txBox="1">
            <a:spLocks noGrp="1"/>
          </p:cNvSpPr>
          <p:nvPr>
            <p:ph type="subTitle" idx="3"/>
          </p:nvPr>
        </p:nvSpPr>
        <p:spPr>
          <a:xfrm>
            <a:off x="721875" y="2376425"/>
            <a:ext cx="2487900" cy="885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 has a beautiful name and is the second planet from the Sun</a:t>
            </a:r>
            <a:endParaRPr/>
          </a:p>
        </p:txBody>
      </p:sp>
      <p:sp>
        <p:nvSpPr>
          <p:cNvPr id="968" name="Google Shape;968;p50"/>
          <p:cNvSpPr txBox="1">
            <a:spLocks noGrp="1"/>
          </p:cNvSpPr>
          <p:nvPr>
            <p:ph type="subTitle" idx="4"/>
          </p:nvPr>
        </p:nvSpPr>
        <p:spPr>
          <a:xfrm>
            <a:off x="5934375" y="2376425"/>
            <a:ext cx="2487900" cy="885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Despite being red, Mars is a cold place. It’s full of iron oxide dust</a:t>
            </a:r>
            <a:endParaRPr/>
          </a:p>
        </p:txBody>
      </p:sp>
      <p:sp>
        <p:nvSpPr>
          <p:cNvPr id="969" name="Google Shape;969;p50"/>
          <p:cNvSpPr txBox="1">
            <a:spLocks noGrp="1"/>
          </p:cNvSpPr>
          <p:nvPr>
            <p:ph type="title"/>
          </p:nvPr>
        </p:nvSpPr>
        <p:spPr>
          <a:xfrm>
            <a:off x="723900" y="445025"/>
            <a:ext cx="50673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VS. Solution</a:t>
            </a:r>
            <a:endParaRPr/>
          </a:p>
        </p:txBody>
      </p:sp>
      <p:grpSp>
        <p:nvGrpSpPr>
          <p:cNvPr id="970" name="Google Shape;970;p50"/>
          <p:cNvGrpSpPr/>
          <p:nvPr/>
        </p:nvGrpSpPr>
        <p:grpSpPr>
          <a:xfrm>
            <a:off x="3169446" y="1881195"/>
            <a:ext cx="2621747" cy="3390903"/>
            <a:chOff x="701275" y="2586234"/>
            <a:chExt cx="1756850" cy="2272266"/>
          </a:xfrm>
        </p:grpSpPr>
        <p:sp>
          <p:nvSpPr>
            <p:cNvPr id="971" name="Google Shape;971;p50"/>
            <p:cNvSpPr/>
            <p:nvPr/>
          </p:nvSpPr>
          <p:spPr>
            <a:xfrm>
              <a:off x="1429625" y="4590275"/>
              <a:ext cx="427175" cy="156000"/>
            </a:xfrm>
            <a:custGeom>
              <a:avLst/>
              <a:gdLst/>
              <a:ahLst/>
              <a:cxnLst/>
              <a:rect l="l" t="t" r="r" b="b"/>
              <a:pathLst>
                <a:path w="17087" h="6240" extrusionOk="0">
                  <a:moveTo>
                    <a:pt x="941" y="1"/>
                  </a:moveTo>
                  <a:cubicBezTo>
                    <a:pt x="941" y="1"/>
                    <a:pt x="453" y="1703"/>
                    <a:pt x="1" y="3465"/>
                  </a:cubicBezTo>
                  <a:cubicBezTo>
                    <a:pt x="1239" y="4239"/>
                    <a:pt x="4275" y="5847"/>
                    <a:pt x="8704" y="6192"/>
                  </a:cubicBezTo>
                  <a:cubicBezTo>
                    <a:pt x="9065" y="6223"/>
                    <a:pt x="9425" y="6239"/>
                    <a:pt x="9784" y="6239"/>
                  </a:cubicBezTo>
                  <a:cubicBezTo>
                    <a:pt x="12402" y="6239"/>
                    <a:pt x="14961" y="5406"/>
                    <a:pt x="17086" y="3846"/>
                  </a:cubicBezTo>
                  <a:cubicBezTo>
                    <a:pt x="16765" y="2739"/>
                    <a:pt x="16384" y="1644"/>
                    <a:pt x="15931" y="584"/>
                  </a:cubicBezTo>
                  <a:lnTo>
                    <a:pt x="941" y="1"/>
                  </a:ln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0"/>
            <p:cNvSpPr/>
            <p:nvPr/>
          </p:nvSpPr>
          <p:spPr>
            <a:xfrm>
              <a:off x="1391525" y="4676900"/>
              <a:ext cx="507225" cy="181600"/>
            </a:xfrm>
            <a:custGeom>
              <a:avLst/>
              <a:gdLst/>
              <a:ahLst/>
              <a:cxnLst/>
              <a:rect l="l" t="t" r="r" b="b"/>
              <a:pathLst>
                <a:path w="20289" h="7264" extrusionOk="0">
                  <a:moveTo>
                    <a:pt x="1525" y="0"/>
                  </a:moveTo>
                  <a:cubicBezTo>
                    <a:pt x="1287" y="917"/>
                    <a:pt x="1060" y="1858"/>
                    <a:pt x="906" y="2584"/>
                  </a:cubicBezTo>
                  <a:cubicBezTo>
                    <a:pt x="477" y="4727"/>
                    <a:pt x="1" y="7263"/>
                    <a:pt x="1" y="7263"/>
                  </a:cubicBezTo>
                  <a:lnTo>
                    <a:pt x="20289" y="7263"/>
                  </a:lnTo>
                  <a:cubicBezTo>
                    <a:pt x="20289" y="7263"/>
                    <a:pt x="19587" y="3656"/>
                    <a:pt x="18610" y="381"/>
                  </a:cubicBezTo>
                  <a:cubicBezTo>
                    <a:pt x="16485" y="1941"/>
                    <a:pt x="13926" y="2774"/>
                    <a:pt x="11308" y="2774"/>
                  </a:cubicBezTo>
                  <a:cubicBezTo>
                    <a:pt x="10949" y="2774"/>
                    <a:pt x="10589" y="2758"/>
                    <a:pt x="10228" y="2727"/>
                  </a:cubicBezTo>
                  <a:cubicBezTo>
                    <a:pt x="5799" y="2382"/>
                    <a:pt x="2763" y="774"/>
                    <a:pt x="1525"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0"/>
            <p:cNvSpPr/>
            <p:nvPr/>
          </p:nvSpPr>
          <p:spPr>
            <a:xfrm>
              <a:off x="701275" y="3719675"/>
              <a:ext cx="387850" cy="425350"/>
            </a:xfrm>
            <a:custGeom>
              <a:avLst/>
              <a:gdLst/>
              <a:ahLst/>
              <a:cxnLst/>
              <a:rect l="l" t="t" r="r" b="b"/>
              <a:pathLst>
                <a:path w="15514" h="17014" extrusionOk="0">
                  <a:moveTo>
                    <a:pt x="6719" y="1"/>
                  </a:moveTo>
                  <a:cubicBezTo>
                    <a:pt x="5496" y="1"/>
                    <a:pt x="4727" y="633"/>
                    <a:pt x="3846" y="2297"/>
                  </a:cubicBezTo>
                  <a:cubicBezTo>
                    <a:pt x="2262" y="5309"/>
                    <a:pt x="167" y="11905"/>
                    <a:pt x="83" y="13203"/>
                  </a:cubicBezTo>
                  <a:cubicBezTo>
                    <a:pt x="0" y="14489"/>
                    <a:pt x="476" y="14977"/>
                    <a:pt x="3560" y="16179"/>
                  </a:cubicBezTo>
                  <a:cubicBezTo>
                    <a:pt x="4908" y="16700"/>
                    <a:pt x="5837" y="17013"/>
                    <a:pt x="6582" y="17013"/>
                  </a:cubicBezTo>
                  <a:cubicBezTo>
                    <a:pt x="7541" y="17013"/>
                    <a:pt x="8193" y="16494"/>
                    <a:pt x="9037" y="15227"/>
                  </a:cubicBezTo>
                  <a:cubicBezTo>
                    <a:pt x="10525" y="12977"/>
                    <a:pt x="12145" y="10203"/>
                    <a:pt x="12145" y="10203"/>
                  </a:cubicBezTo>
                  <a:cubicBezTo>
                    <a:pt x="12145" y="10203"/>
                    <a:pt x="13930" y="7726"/>
                    <a:pt x="14728" y="6000"/>
                  </a:cubicBezTo>
                  <a:cubicBezTo>
                    <a:pt x="15514" y="4273"/>
                    <a:pt x="15121" y="2404"/>
                    <a:pt x="10894" y="1035"/>
                  </a:cubicBezTo>
                  <a:cubicBezTo>
                    <a:pt x="9002" y="416"/>
                    <a:pt x="7711" y="1"/>
                    <a:pt x="6719" y="1"/>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0"/>
            <p:cNvSpPr/>
            <p:nvPr/>
          </p:nvSpPr>
          <p:spPr>
            <a:xfrm>
              <a:off x="927175" y="3910400"/>
              <a:ext cx="142325" cy="195375"/>
            </a:xfrm>
            <a:custGeom>
              <a:avLst/>
              <a:gdLst/>
              <a:ahLst/>
              <a:cxnLst/>
              <a:rect l="l" t="t" r="r" b="b"/>
              <a:pathLst>
                <a:path w="5693" h="7815" extrusionOk="0">
                  <a:moveTo>
                    <a:pt x="3876" y="1"/>
                  </a:moveTo>
                  <a:cubicBezTo>
                    <a:pt x="3676" y="1"/>
                    <a:pt x="3479" y="75"/>
                    <a:pt x="3323" y="228"/>
                  </a:cubicBezTo>
                  <a:cubicBezTo>
                    <a:pt x="2799" y="752"/>
                    <a:pt x="3109" y="2574"/>
                    <a:pt x="3109" y="2574"/>
                  </a:cubicBezTo>
                  <a:lnTo>
                    <a:pt x="1" y="7598"/>
                  </a:lnTo>
                  <a:cubicBezTo>
                    <a:pt x="1" y="7598"/>
                    <a:pt x="652" y="7815"/>
                    <a:pt x="1276" y="7815"/>
                  </a:cubicBezTo>
                  <a:cubicBezTo>
                    <a:pt x="1588" y="7815"/>
                    <a:pt x="1894" y="7761"/>
                    <a:pt x="2108" y="7598"/>
                  </a:cubicBezTo>
                  <a:cubicBezTo>
                    <a:pt x="2370" y="7407"/>
                    <a:pt x="2608" y="7205"/>
                    <a:pt x="2847" y="6979"/>
                  </a:cubicBezTo>
                  <a:lnTo>
                    <a:pt x="4335" y="7812"/>
                  </a:lnTo>
                  <a:lnTo>
                    <a:pt x="5692" y="5502"/>
                  </a:lnTo>
                  <a:lnTo>
                    <a:pt x="4359" y="3990"/>
                  </a:lnTo>
                  <a:cubicBezTo>
                    <a:pt x="4359" y="3990"/>
                    <a:pt x="4954" y="2288"/>
                    <a:pt x="4883" y="1180"/>
                  </a:cubicBezTo>
                  <a:cubicBezTo>
                    <a:pt x="4841" y="412"/>
                    <a:pt x="4348" y="1"/>
                    <a:pt x="3876" y="1"/>
                  </a:cubicBezTo>
                  <a:close/>
                </a:path>
              </a:pathLst>
            </a:custGeom>
            <a:solidFill>
              <a:srgbClr val="94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0"/>
            <p:cNvSpPr/>
            <p:nvPr/>
          </p:nvSpPr>
          <p:spPr>
            <a:xfrm>
              <a:off x="798600" y="3824775"/>
              <a:ext cx="60450" cy="55850"/>
            </a:xfrm>
            <a:custGeom>
              <a:avLst/>
              <a:gdLst/>
              <a:ahLst/>
              <a:cxnLst/>
              <a:rect l="l" t="t" r="r" b="b"/>
              <a:pathLst>
                <a:path w="2418" h="2234" extrusionOk="0">
                  <a:moveTo>
                    <a:pt x="884" y="1"/>
                  </a:moveTo>
                  <a:cubicBezTo>
                    <a:pt x="692" y="1"/>
                    <a:pt x="514" y="116"/>
                    <a:pt x="441" y="307"/>
                  </a:cubicBezTo>
                  <a:lnTo>
                    <a:pt x="96" y="1188"/>
                  </a:lnTo>
                  <a:cubicBezTo>
                    <a:pt x="0" y="1427"/>
                    <a:pt x="120" y="1700"/>
                    <a:pt x="358" y="1808"/>
                  </a:cubicBezTo>
                  <a:lnTo>
                    <a:pt x="1358" y="2200"/>
                  </a:lnTo>
                  <a:cubicBezTo>
                    <a:pt x="1416" y="2223"/>
                    <a:pt x="1475" y="2233"/>
                    <a:pt x="1534" y="2233"/>
                  </a:cubicBezTo>
                  <a:cubicBezTo>
                    <a:pt x="1726" y="2233"/>
                    <a:pt x="1904" y="2118"/>
                    <a:pt x="1977" y="1927"/>
                  </a:cubicBezTo>
                  <a:lnTo>
                    <a:pt x="2322" y="1046"/>
                  </a:lnTo>
                  <a:cubicBezTo>
                    <a:pt x="2417" y="807"/>
                    <a:pt x="2298" y="522"/>
                    <a:pt x="2060" y="426"/>
                  </a:cubicBezTo>
                  <a:lnTo>
                    <a:pt x="1060" y="34"/>
                  </a:lnTo>
                  <a:cubicBezTo>
                    <a:pt x="1002" y="11"/>
                    <a:pt x="942" y="1"/>
                    <a:pt x="884" y="1"/>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0"/>
            <p:cNvSpPr/>
            <p:nvPr/>
          </p:nvSpPr>
          <p:spPr>
            <a:xfrm>
              <a:off x="841175" y="3750075"/>
              <a:ext cx="200325" cy="111200"/>
            </a:xfrm>
            <a:custGeom>
              <a:avLst/>
              <a:gdLst/>
              <a:ahLst/>
              <a:cxnLst/>
              <a:rect l="l" t="t" r="r" b="b"/>
              <a:pathLst>
                <a:path w="8013" h="4448" extrusionOk="0">
                  <a:moveTo>
                    <a:pt x="896" y="0"/>
                  </a:moveTo>
                  <a:cubicBezTo>
                    <a:pt x="704" y="0"/>
                    <a:pt x="526" y="115"/>
                    <a:pt x="453" y="307"/>
                  </a:cubicBezTo>
                  <a:lnTo>
                    <a:pt x="95" y="1188"/>
                  </a:lnTo>
                  <a:cubicBezTo>
                    <a:pt x="0" y="1438"/>
                    <a:pt x="119" y="1712"/>
                    <a:pt x="369" y="1807"/>
                  </a:cubicBezTo>
                  <a:lnTo>
                    <a:pt x="6953" y="4415"/>
                  </a:lnTo>
                  <a:cubicBezTo>
                    <a:pt x="7009" y="4437"/>
                    <a:pt x="7066" y="4447"/>
                    <a:pt x="7123" y="4447"/>
                  </a:cubicBezTo>
                  <a:cubicBezTo>
                    <a:pt x="7309" y="4447"/>
                    <a:pt x="7487" y="4333"/>
                    <a:pt x="7561" y="4141"/>
                  </a:cubicBezTo>
                  <a:lnTo>
                    <a:pt x="7918" y="3260"/>
                  </a:lnTo>
                  <a:cubicBezTo>
                    <a:pt x="8013" y="3010"/>
                    <a:pt x="7894" y="2736"/>
                    <a:pt x="7644" y="2641"/>
                  </a:cubicBezTo>
                  <a:lnTo>
                    <a:pt x="1072" y="33"/>
                  </a:lnTo>
                  <a:cubicBezTo>
                    <a:pt x="1013" y="11"/>
                    <a:pt x="954" y="0"/>
                    <a:pt x="896"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0"/>
            <p:cNvSpPr/>
            <p:nvPr/>
          </p:nvSpPr>
          <p:spPr>
            <a:xfrm>
              <a:off x="868250" y="3854850"/>
              <a:ext cx="60750" cy="55825"/>
            </a:xfrm>
            <a:custGeom>
              <a:avLst/>
              <a:gdLst/>
              <a:ahLst/>
              <a:cxnLst/>
              <a:rect l="l" t="t" r="r" b="b"/>
              <a:pathLst>
                <a:path w="2430" h="2233" extrusionOk="0">
                  <a:moveTo>
                    <a:pt x="890" y="0"/>
                  </a:moveTo>
                  <a:cubicBezTo>
                    <a:pt x="703" y="0"/>
                    <a:pt x="526" y="113"/>
                    <a:pt x="453" y="295"/>
                  </a:cubicBezTo>
                  <a:lnTo>
                    <a:pt x="96" y="1188"/>
                  </a:lnTo>
                  <a:cubicBezTo>
                    <a:pt x="1" y="1426"/>
                    <a:pt x="120" y="1700"/>
                    <a:pt x="370" y="1795"/>
                  </a:cubicBezTo>
                  <a:lnTo>
                    <a:pt x="1370" y="2200"/>
                  </a:lnTo>
                  <a:cubicBezTo>
                    <a:pt x="1425" y="2222"/>
                    <a:pt x="1483" y="2233"/>
                    <a:pt x="1539" y="2233"/>
                  </a:cubicBezTo>
                  <a:cubicBezTo>
                    <a:pt x="1726" y="2233"/>
                    <a:pt x="1904" y="2118"/>
                    <a:pt x="1977" y="1926"/>
                  </a:cubicBezTo>
                  <a:lnTo>
                    <a:pt x="2334" y="1045"/>
                  </a:lnTo>
                  <a:cubicBezTo>
                    <a:pt x="2429" y="795"/>
                    <a:pt x="2310" y="521"/>
                    <a:pt x="2060" y="426"/>
                  </a:cubicBezTo>
                  <a:lnTo>
                    <a:pt x="1060" y="33"/>
                  </a:lnTo>
                  <a:cubicBezTo>
                    <a:pt x="1004" y="11"/>
                    <a:pt x="947" y="0"/>
                    <a:pt x="890"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0"/>
            <p:cNvSpPr/>
            <p:nvPr/>
          </p:nvSpPr>
          <p:spPr>
            <a:xfrm>
              <a:off x="931350" y="3878900"/>
              <a:ext cx="60450" cy="55600"/>
            </a:xfrm>
            <a:custGeom>
              <a:avLst/>
              <a:gdLst/>
              <a:ahLst/>
              <a:cxnLst/>
              <a:rect l="l" t="t" r="r" b="b"/>
              <a:pathLst>
                <a:path w="2418" h="2224" extrusionOk="0">
                  <a:moveTo>
                    <a:pt x="881" y="1"/>
                  </a:moveTo>
                  <a:cubicBezTo>
                    <a:pt x="694" y="1"/>
                    <a:pt x="513" y="108"/>
                    <a:pt x="441" y="297"/>
                  </a:cubicBezTo>
                  <a:lnTo>
                    <a:pt x="96" y="1178"/>
                  </a:lnTo>
                  <a:cubicBezTo>
                    <a:pt x="1" y="1428"/>
                    <a:pt x="120" y="1702"/>
                    <a:pt x="358" y="1798"/>
                  </a:cubicBezTo>
                  <a:lnTo>
                    <a:pt x="1358" y="2190"/>
                  </a:lnTo>
                  <a:cubicBezTo>
                    <a:pt x="1417" y="2213"/>
                    <a:pt x="1477" y="2223"/>
                    <a:pt x="1535" y="2223"/>
                  </a:cubicBezTo>
                  <a:cubicBezTo>
                    <a:pt x="1727" y="2223"/>
                    <a:pt x="1904" y="2111"/>
                    <a:pt x="1977" y="1929"/>
                  </a:cubicBezTo>
                  <a:lnTo>
                    <a:pt x="2322" y="1047"/>
                  </a:lnTo>
                  <a:cubicBezTo>
                    <a:pt x="2418" y="797"/>
                    <a:pt x="2299" y="524"/>
                    <a:pt x="2060" y="428"/>
                  </a:cubicBezTo>
                  <a:lnTo>
                    <a:pt x="1060" y="35"/>
                  </a:lnTo>
                  <a:cubicBezTo>
                    <a:pt x="1002" y="12"/>
                    <a:pt x="941" y="1"/>
                    <a:pt x="881" y="1"/>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0"/>
            <p:cNvSpPr/>
            <p:nvPr/>
          </p:nvSpPr>
          <p:spPr>
            <a:xfrm>
              <a:off x="770325" y="3886400"/>
              <a:ext cx="60450" cy="55825"/>
            </a:xfrm>
            <a:custGeom>
              <a:avLst/>
              <a:gdLst/>
              <a:ahLst/>
              <a:cxnLst/>
              <a:rect l="l" t="t" r="r" b="b"/>
              <a:pathLst>
                <a:path w="2418" h="2233" extrusionOk="0">
                  <a:moveTo>
                    <a:pt x="883" y="0"/>
                  </a:moveTo>
                  <a:cubicBezTo>
                    <a:pt x="691" y="0"/>
                    <a:pt x="514" y="113"/>
                    <a:pt x="441" y="295"/>
                  </a:cubicBezTo>
                  <a:lnTo>
                    <a:pt x="96" y="1188"/>
                  </a:lnTo>
                  <a:cubicBezTo>
                    <a:pt x="0" y="1426"/>
                    <a:pt x="119" y="1700"/>
                    <a:pt x="358" y="1795"/>
                  </a:cubicBezTo>
                  <a:lnTo>
                    <a:pt x="1358" y="2200"/>
                  </a:lnTo>
                  <a:cubicBezTo>
                    <a:pt x="1416" y="2222"/>
                    <a:pt x="1475" y="2233"/>
                    <a:pt x="1534" y="2233"/>
                  </a:cubicBezTo>
                  <a:cubicBezTo>
                    <a:pt x="1726" y="2233"/>
                    <a:pt x="1904" y="2118"/>
                    <a:pt x="1977" y="1926"/>
                  </a:cubicBezTo>
                  <a:lnTo>
                    <a:pt x="2322" y="1045"/>
                  </a:lnTo>
                  <a:cubicBezTo>
                    <a:pt x="2417" y="795"/>
                    <a:pt x="2298" y="521"/>
                    <a:pt x="2060" y="426"/>
                  </a:cubicBezTo>
                  <a:lnTo>
                    <a:pt x="1060" y="33"/>
                  </a:lnTo>
                  <a:cubicBezTo>
                    <a:pt x="1001" y="11"/>
                    <a:pt x="941" y="0"/>
                    <a:pt x="883"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0"/>
            <p:cNvSpPr/>
            <p:nvPr/>
          </p:nvSpPr>
          <p:spPr>
            <a:xfrm>
              <a:off x="839975" y="3915575"/>
              <a:ext cx="60750" cy="55525"/>
            </a:xfrm>
            <a:custGeom>
              <a:avLst/>
              <a:gdLst/>
              <a:ahLst/>
              <a:cxnLst/>
              <a:rect l="l" t="t" r="r" b="b"/>
              <a:pathLst>
                <a:path w="2430" h="2221" extrusionOk="0">
                  <a:moveTo>
                    <a:pt x="895" y="0"/>
                  </a:moveTo>
                  <a:cubicBezTo>
                    <a:pt x="703" y="0"/>
                    <a:pt x="526" y="113"/>
                    <a:pt x="453" y="295"/>
                  </a:cubicBezTo>
                  <a:lnTo>
                    <a:pt x="108" y="1176"/>
                  </a:lnTo>
                  <a:cubicBezTo>
                    <a:pt x="0" y="1426"/>
                    <a:pt x="120" y="1700"/>
                    <a:pt x="370" y="1795"/>
                  </a:cubicBezTo>
                  <a:lnTo>
                    <a:pt x="1370" y="2188"/>
                  </a:lnTo>
                  <a:cubicBezTo>
                    <a:pt x="1425" y="2210"/>
                    <a:pt x="1483" y="2221"/>
                    <a:pt x="1540" y="2221"/>
                  </a:cubicBezTo>
                  <a:cubicBezTo>
                    <a:pt x="1727" y="2221"/>
                    <a:pt x="1907" y="2108"/>
                    <a:pt x="1989" y="1926"/>
                  </a:cubicBezTo>
                  <a:lnTo>
                    <a:pt x="2334" y="1045"/>
                  </a:lnTo>
                  <a:cubicBezTo>
                    <a:pt x="2429" y="795"/>
                    <a:pt x="2310" y="521"/>
                    <a:pt x="2072" y="426"/>
                  </a:cubicBezTo>
                  <a:lnTo>
                    <a:pt x="1072" y="33"/>
                  </a:lnTo>
                  <a:cubicBezTo>
                    <a:pt x="1013" y="11"/>
                    <a:pt x="953" y="0"/>
                    <a:pt x="895"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0"/>
            <p:cNvSpPr/>
            <p:nvPr/>
          </p:nvSpPr>
          <p:spPr>
            <a:xfrm>
              <a:off x="909925" y="3941750"/>
              <a:ext cx="60750" cy="55725"/>
            </a:xfrm>
            <a:custGeom>
              <a:avLst/>
              <a:gdLst/>
              <a:ahLst/>
              <a:cxnLst/>
              <a:rect l="l" t="t" r="r" b="b"/>
              <a:pathLst>
                <a:path w="2430" h="2229" extrusionOk="0">
                  <a:moveTo>
                    <a:pt x="895" y="1"/>
                  </a:moveTo>
                  <a:cubicBezTo>
                    <a:pt x="703" y="1"/>
                    <a:pt x="526" y="113"/>
                    <a:pt x="453" y="296"/>
                  </a:cubicBezTo>
                  <a:lnTo>
                    <a:pt x="108" y="1189"/>
                  </a:lnTo>
                  <a:cubicBezTo>
                    <a:pt x="0" y="1427"/>
                    <a:pt x="119" y="1701"/>
                    <a:pt x="370" y="1796"/>
                  </a:cubicBezTo>
                  <a:lnTo>
                    <a:pt x="1370" y="2189"/>
                  </a:lnTo>
                  <a:cubicBezTo>
                    <a:pt x="1429" y="2215"/>
                    <a:pt x="1491" y="2228"/>
                    <a:pt x="1552" y="2228"/>
                  </a:cubicBezTo>
                  <a:cubicBezTo>
                    <a:pt x="1734" y="2228"/>
                    <a:pt x="1905" y="2114"/>
                    <a:pt x="1977" y="1927"/>
                  </a:cubicBezTo>
                  <a:lnTo>
                    <a:pt x="2334" y="1046"/>
                  </a:lnTo>
                  <a:cubicBezTo>
                    <a:pt x="2429" y="796"/>
                    <a:pt x="2310" y="522"/>
                    <a:pt x="2060" y="427"/>
                  </a:cubicBezTo>
                  <a:lnTo>
                    <a:pt x="1072" y="34"/>
                  </a:lnTo>
                  <a:cubicBezTo>
                    <a:pt x="1013" y="11"/>
                    <a:pt x="953" y="1"/>
                    <a:pt x="895" y="1"/>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0"/>
            <p:cNvSpPr/>
            <p:nvPr/>
          </p:nvSpPr>
          <p:spPr>
            <a:xfrm>
              <a:off x="743225" y="3947125"/>
              <a:ext cx="60450" cy="55525"/>
            </a:xfrm>
            <a:custGeom>
              <a:avLst/>
              <a:gdLst/>
              <a:ahLst/>
              <a:cxnLst/>
              <a:rect l="l" t="t" r="r" b="b"/>
              <a:pathLst>
                <a:path w="2418" h="2221" extrusionOk="0">
                  <a:moveTo>
                    <a:pt x="883" y="0"/>
                  </a:moveTo>
                  <a:cubicBezTo>
                    <a:pt x="692" y="0"/>
                    <a:pt x="514" y="113"/>
                    <a:pt x="441" y="295"/>
                  </a:cubicBezTo>
                  <a:lnTo>
                    <a:pt x="96" y="1176"/>
                  </a:lnTo>
                  <a:cubicBezTo>
                    <a:pt x="1" y="1426"/>
                    <a:pt x="120" y="1700"/>
                    <a:pt x="358" y="1795"/>
                  </a:cubicBezTo>
                  <a:lnTo>
                    <a:pt x="1358" y="2188"/>
                  </a:lnTo>
                  <a:cubicBezTo>
                    <a:pt x="1417" y="2210"/>
                    <a:pt x="1477" y="2221"/>
                    <a:pt x="1535" y="2221"/>
                  </a:cubicBezTo>
                  <a:cubicBezTo>
                    <a:pt x="1727" y="2221"/>
                    <a:pt x="1904" y="2108"/>
                    <a:pt x="1977" y="1926"/>
                  </a:cubicBezTo>
                  <a:lnTo>
                    <a:pt x="2323" y="1045"/>
                  </a:lnTo>
                  <a:cubicBezTo>
                    <a:pt x="2418" y="795"/>
                    <a:pt x="2299" y="521"/>
                    <a:pt x="2061" y="426"/>
                  </a:cubicBezTo>
                  <a:lnTo>
                    <a:pt x="1061" y="33"/>
                  </a:lnTo>
                  <a:cubicBezTo>
                    <a:pt x="1002" y="11"/>
                    <a:pt x="942" y="0"/>
                    <a:pt x="883"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0"/>
            <p:cNvSpPr/>
            <p:nvPr/>
          </p:nvSpPr>
          <p:spPr>
            <a:xfrm>
              <a:off x="808725" y="3977175"/>
              <a:ext cx="60750" cy="55850"/>
            </a:xfrm>
            <a:custGeom>
              <a:avLst/>
              <a:gdLst/>
              <a:ahLst/>
              <a:cxnLst/>
              <a:rect l="l" t="t" r="r" b="b"/>
              <a:pathLst>
                <a:path w="2430" h="2234" extrusionOk="0">
                  <a:moveTo>
                    <a:pt x="889" y="1"/>
                  </a:moveTo>
                  <a:cubicBezTo>
                    <a:pt x="703" y="1"/>
                    <a:pt x="526" y="113"/>
                    <a:pt x="453" y="295"/>
                  </a:cubicBezTo>
                  <a:lnTo>
                    <a:pt x="96" y="1188"/>
                  </a:lnTo>
                  <a:cubicBezTo>
                    <a:pt x="0" y="1427"/>
                    <a:pt x="119" y="1700"/>
                    <a:pt x="369" y="1796"/>
                  </a:cubicBezTo>
                  <a:lnTo>
                    <a:pt x="1358" y="2200"/>
                  </a:lnTo>
                  <a:cubicBezTo>
                    <a:pt x="1416" y="2223"/>
                    <a:pt x="1475" y="2233"/>
                    <a:pt x="1534" y="2233"/>
                  </a:cubicBezTo>
                  <a:cubicBezTo>
                    <a:pt x="1725" y="2233"/>
                    <a:pt x="1904" y="2118"/>
                    <a:pt x="1977" y="1927"/>
                  </a:cubicBezTo>
                  <a:lnTo>
                    <a:pt x="2334" y="1046"/>
                  </a:lnTo>
                  <a:cubicBezTo>
                    <a:pt x="2429" y="795"/>
                    <a:pt x="2310" y="522"/>
                    <a:pt x="2060" y="426"/>
                  </a:cubicBezTo>
                  <a:lnTo>
                    <a:pt x="1060" y="33"/>
                  </a:lnTo>
                  <a:cubicBezTo>
                    <a:pt x="1004" y="11"/>
                    <a:pt x="946" y="1"/>
                    <a:pt x="889" y="1"/>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0"/>
            <p:cNvSpPr/>
            <p:nvPr/>
          </p:nvSpPr>
          <p:spPr>
            <a:xfrm>
              <a:off x="874200" y="4001300"/>
              <a:ext cx="60750" cy="55825"/>
            </a:xfrm>
            <a:custGeom>
              <a:avLst/>
              <a:gdLst/>
              <a:ahLst/>
              <a:cxnLst/>
              <a:rect l="l" t="t" r="r" b="b"/>
              <a:pathLst>
                <a:path w="2430" h="2233" extrusionOk="0">
                  <a:moveTo>
                    <a:pt x="896" y="0"/>
                  </a:moveTo>
                  <a:cubicBezTo>
                    <a:pt x="704" y="0"/>
                    <a:pt x="526" y="115"/>
                    <a:pt x="453" y="307"/>
                  </a:cubicBezTo>
                  <a:lnTo>
                    <a:pt x="96" y="1188"/>
                  </a:lnTo>
                  <a:cubicBezTo>
                    <a:pt x="1" y="1426"/>
                    <a:pt x="120" y="1700"/>
                    <a:pt x="370" y="1807"/>
                  </a:cubicBezTo>
                  <a:lnTo>
                    <a:pt x="1370" y="2200"/>
                  </a:lnTo>
                  <a:cubicBezTo>
                    <a:pt x="1425" y="2222"/>
                    <a:pt x="1483" y="2233"/>
                    <a:pt x="1539" y="2233"/>
                  </a:cubicBezTo>
                  <a:cubicBezTo>
                    <a:pt x="1726" y="2233"/>
                    <a:pt x="1904" y="2118"/>
                    <a:pt x="1977" y="1926"/>
                  </a:cubicBezTo>
                  <a:lnTo>
                    <a:pt x="2334" y="1045"/>
                  </a:lnTo>
                  <a:cubicBezTo>
                    <a:pt x="2430" y="807"/>
                    <a:pt x="2310" y="521"/>
                    <a:pt x="2060" y="426"/>
                  </a:cubicBezTo>
                  <a:lnTo>
                    <a:pt x="1072" y="33"/>
                  </a:lnTo>
                  <a:cubicBezTo>
                    <a:pt x="1014" y="11"/>
                    <a:pt x="955" y="0"/>
                    <a:pt x="896"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0"/>
            <p:cNvSpPr/>
            <p:nvPr/>
          </p:nvSpPr>
          <p:spPr>
            <a:xfrm>
              <a:off x="718225" y="4009625"/>
              <a:ext cx="60750" cy="55700"/>
            </a:xfrm>
            <a:custGeom>
              <a:avLst/>
              <a:gdLst/>
              <a:ahLst/>
              <a:cxnLst/>
              <a:rect l="l" t="t" r="r" b="b"/>
              <a:pathLst>
                <a:path w="2430" h="2228" extrusionOk="0">
                  <a:moveTo>
                    <a:pt x="895" y="0"/>
                  </a:moveTo>
                  <a:cubicBezTo>
                    <a:pt x="704" y="0"/>
                    <a:pt x="526" y="113"/>
                    <a:pt x="453" y="295"/>
                  </a:cubicBezTo>
                  <a:lnTo>
                    <a:pt x="108" y="1176"/>
                  </a:lnTo>
                  <a:cubicBezTo>
                    <a:pt x="1" y="1426"/>
                    <a:pt x="120" y="1700"/>
                    <a:pt x="370" y="1795"/>
                  </a:cubicBezTo>
                  <a:lnTo>
                    <a:pt x="1370" y="2188"/>
                  </a:lnTo>
                  <a:cubicBezTo>
                    <a:pt x="1430" y="2215"/>
                    <a:pt x="1491" y="2228"/>
                    <a:pt x="1552" y="2228"/>
                  </a:cubicBezTo>
                  <a:cubicBezTo>
                    <a:pt x="1735" y="2228"/>
                    <a:pt x="1909" y="2114"/>
                    <a:pt x="1989" y="1926"/>
                  </a:cubicBezTo>
                  <a:lnTo>
                    <a:pt x="2334" y="1045"/>
                  </a:lnTo>
                  <a:cubicBezTo>
                    <a:pt x="2430" y="795"/>
                    <a:pt x="2311" y="521"/>
                    <a:pt x="2072" y="426"/>
                  </a:cubicBezTo>
                  <a:lnTo>
                    <a:pt x="1072" y="33"/>
                  </a:lnTo>
                  <a:cubicBezTo>
                    <a:pt x="1014" y="11"/>
                    <a:pt x="954" y="0"/>
                    <a:pt x="895"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0"/>
            <p:cNvSpPr/>
            <p:nvPr/>
          </p:nvSpPr>
          <p:spPr>
            <a:xfrm>
              <a:off x="783425" y="4034025"/>
              <a:ext cx="60450" cy="55850"/>
            </a:xfrm>
            <a:custGeom>
              <a:avLst/>
              <a:gdLst/>
              <a:ahLst/>
              <a:cxnLst/>
              <a:rect l="l" t="t" r="r" b="b"/>
              <a:pathLst>
                <a:path w="2418" h="2234" extrusionOk="0">
                  <a:moveTo>
                    <a:pt x="884" y="1"/>
                  </a:moveTo>
                  <a:cubicBezTo>
                    <a:pt x="692" y="1"/>
                    <a:pt x="514" y="116"/>
                    <a:pt x="441" y="307"/>
                  </a:cubicBezTo>
                  <a:lnTo>
                    <a:pt x="96" y="1188"/>
                  </a:lnTo>
                  <a:cubicBezTo>
                    <a:pt x="0" y="1427"/>
                    <a:pt x="119" y="1700"/>
                    <a:pt x="357" y="1808"/>
                  </a:cubicBezTo>
                  <a:lnTo>
                    <a:pt x="1358" y="2201"/>
                  </a:lnTo>
                  <a:cubicBezTo>
                    <a:pt x="1416" y="2223"/>
                    <a:pt x="1475" y="2233"/>
                    <a:pt x="1533" y="2233"/>
                  </a:cubicBezTo>
                  <a:cubicBezTo>
                    <a:pt x="1725" y="2233"/>
                    <a:pt x="1904" y="2119"/>
                    <a:pt x="1977" y="1927"/>
                  </a:cubicBezTo>
                  <a:lnTo>
                    <a:pt x="2322" y="1046"/>
                  </a:lnTo>
                  <a:cubicBezTo>
                    <a:pt x="2417" y="807"/>
                    <a:pt x="2298" y="522"/>
                    <a:pt x="2060" y="426"/>
                  </a:cubicBezTo>
                  <a:lnTo>
                    <a:pt x="1060" y="34"/>
                  </a:lnTo>
                  <a:cubicBezTo>
                    <a:pt x="1002" y="11"/>
                    <a:pt x="942" y="1"/>
                    <a:pt x="884" y="1"/>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0"/>
            <p:cNvSpPr/>
            <p:nvPr/>
          </p:nvSpPr>
          <p:spPr>
            <a:xfrm>
              <a:off x="843850" y="4063500"/>
              <a:ext cx="60450" cy="55550"/>
            </a:xfrm>
            <a:custGeom>
              <a:avLst/>
              <a:gdLst/>
              <a:ahLst/>
              <a:cxnLst/>
              <a:rect l="l" t="t" r="r" b="b"/>
              <a:pathLst>
                <a:path w="2418" h="2222" extrusionOk="0">
                  <a:moveTo>
                    <a:pt x="883" y="0"/>
                  </a:moveTo>
                  <a:cubicBezTo>
                    <a:pt x="691" y="0"/>
                    <a:pt x="514" y="113"/>
                    <a:pt x="441" y="295"/>
                  </a:cubicBezTo>
                  <a:lnTo>
                    <a:pt x="95" y="1176"/>
                  </a:lnTo>
                  <a:cubicBezTo>
                    <a:pt x="0" y="1426"/>
                    <a:pt x="119" y="1700"/>
                    <a:pt x="357" y="1795"/>
                  </a:cubicBezTo>
                  <a:lnTo>
                    <a:pt x="1358" y="2188"/>
                  </a:lnTo>
                  <a:cubicBezTo>
                    <a:pt x="1416" y="2211"/>
                    <a:pt x="1476" y="2221"/>
                    <a:pt x="1535" y="2221"/>
                  </a:cubicBezTo>
                  <a:cubicBezTo>
                    <a:pt x="1726" y="2221"/>
                    <a:pt x="1904" y="2109"/>
                    <a:pt x="1977" y="1926"/>
                  </a:cubicBezTo>
                  <a:lnTo>
                    <a:pt x="2322" y="1045"/>
                  </a:lnTo>
                  <a:cubicBezTo>
                    <a:pt x="2417" y="795"/>
                    <a:pt x="2298" y="521"/>
                    <a:pt x="2060" y="426"/>
                  </a:cubicBezTo>
                  <a:lnTo>
                    <a:pt x="1060" y="33"/>
                  </a:lnTo>
                  <a:cubicBezTo>
                    <a:pt x="1001" y="11"/>
                    <a:pt x="941" y="0"/>
                    <a:pt x="883" y="0"/>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0"/>
            <p:cNvSpPr/>
            <p:nvPr/>
          </p:nvSpPr>
          <p:spPr>
            <a:xfrm>
              <a:off x="985825" y="4128325"/>
              <a:ext cx="515275" cy="234375"/>
            </a:xfrm>
            <a:custGeom>
              <a:avLst/>
              <a:gdLst/>
              <a:ahLst/>
              <a:cxnLst/>
              <a:rect l="l" t="t" r="r" b="b"/>
              <a:pathLst>
                <a:path w="20611" h="9375" extrusionOk="0">
                  <a:moveTo>
                    <a:pt x="203" y="0"/>
                  </a:moveTo>
                  <a:cubicBezTo>
                    <a:pt x="24" y="1107"/>
                    <a:pt x="1" y="2239"/>
                    <a:pt x="120" y="3358"/>
                  </a:cubicBezTo>
                  <a:cubicBezTo>
                    <a:pt x="120" y="3358"/>
                    <a:pt x="4239" y="6644"/>
                    <a:pt x="9490" y="8132"/>
                  </a:cubicBezTo>
                  <a:cubicBezTo>
                    <a:pt x="13412" y="9235"/>
                    <a:pt x="17414" y="9374"/>
                    <a:pt x="19188" y="9374"/>
                  </a:cubicBezTo>
                  <a:cubicBezTo>
                    <a:pt x="19789" y="9374"/>
                    <a:pt x="20134" y="9358"/>
                    <a:pt x="20134" y="9358"/>
                  </a:cubicBezTo>
                  <a:lnTo>
                    <a:pt x="20610" y="2750"/>
                  </a:lnTo>
                  <a:lnTo>
                    <a:pt x="20610" y="2750"/>
                  </a:lnTo>
                  <a:cubicBezTo>
                    <a:pt x="20610" y="2750"/>
                    <a:pt x="20448" y="2777"/>
                    <a:pt x="20114" y="2777"/>
                  </a:cubicBezTo>
                  <a:cubicBezTo>
                    <a:pt x="19561" y="2777"/>
                    <a:pt x="18535" y="2703"/>
                    <a:pt x="16991" y="2310"/>
                  </a:cubicBezTo>
                  <a:cubicBezTo>
                    <a:pt x="15856" y="3111"/>
                    <a:pt x="13702" y="4256"/>
                    <a:pt x="10619" y="4256"/>
                  </a:cubicBezTo>
                  <a:cubicBezTo>
                    <a:pt x="10080" y="4256"/>
                    <a:pt x="9513" y="4221"/>
                    <a:pt x="8918" y="4143"/>
                  </a:cubicBezTo>
                  <a:cubicBezTo>
                    <a:pt x="4918" y="3620"/>
                    <a:pt x="1775" y="1357"/>
                    <a:pt x="203"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0"/>
            <p:cNvSpPr/>
            <p:nvPr/>
          </p:nvSpPr>
          <p:spPr>
            <a:xfrm>
              <a:off x="990141" y="3971437"/>
              <a:ext cx="419700" cy="265075"/>
            </a:xfrm>
            <a:custGeom>
              <a:avLst/>
              <a:gdLst/>
              <a:ahLst/>
              <a:cxnLst/>
              <a:rect l="l" t="t" r="r" b="b"/>
              <a:pathLst>
                <a:path w="16788" h="10603" extrusionOk="0">
                  <a:moveTo>
                    <a:pt x="4632" y="0"/>
                  </a:moveTo>
                  <a:cubicBezTo>
                    <a:pt x="2893" y="643"/>
                    <a:pt x="1488" y="1977"/>
                    <a:pt x="750" y="3691"/>
                  </a:cubicBezTo>
                  <a:cubicBezTo>
                    <a:pt x="393" y="4536"/>
                    <a:pt x="131" y="5429"/>
                    <a:pt x="0" y="6346"/>
                  </a:cubicBezTo>
                  <a:cubicBezTo>
                    <a:pt x="1572" y="7703"/>
                    <a:pt x="4727" y="9966"/>
                    <a:pt x="8715" y="10489"/>
                  </a:cubicBezTo>
                  <a:cubicBezTo>
                    <a:pt x="9310" y="10567"/>
                    <a:pt x="9878" y="10602"/>
                    <a:pt x="10417" y="10602"/>
                  </a:cubicBezTo>
                  <a:cubicBezTo>
                    <a:pt x="13502" y="10602"/>
                    <a:pt x="15663" y="9457"/>
                    <a:pt x="16788" y="8656"/>
                  </a:cubicBezTo>
                  <a:cubicBezTo>
                    <a:pt x="15526" y="8311"/>
                    <a:pt x="14276" y="7894"/>
                    <a:pt x="13073" y="7382"/>
                  </a:cubicBezTo>
                  <a:cubicBezTo>
                    <a:pt x="8001" y="5275"/>
                    <a:pt x="4632" y="0"/>
                    <a:pt x="46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0"/>
            <p:cNvSpPr/>
            <p:nvPr/>
          </p:nvSpPr>
          <p:spPr>
            <a:xfrm>
              <a:off x="2213050" y="3755350"/>
              <a:ext cx="70275" cy="84275"/>
            </a:xfrm>
            <a:custGeom>
              <a:avLst/>
              <a:gdLst/>
              <a:ahLst/>
              <a:cxnLst/>
              <a:rect l="l" t="t" r="r" b="b"/>
              <a:pathLst>
                <a:path w="2811" h="3371" extrusionOk="0">
                  <a:moveTo>
                    <a:pt x="1" y="1"/>
                  </a:moveTo>
                  <a:lnTo>
                    <a:pt x="906" y="3370"/>
                  </a:lnTo>
                  <a:lnTo>
                    <a:pt x="2811" y="2346"/>
                  </a:lnTo>
                  <a:lnTo>
                    <a:pt x="1" y="1"/>
                  </a:lnTo>
                  <a:close/>
                </a:path>
              </a:pathLst>
            </a:custGeom>
            <a:solidFill>
              <a:srgbClr val="E5A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0"/>
            <p:cNvSpPr/>
            <p:nvPr/>
          </p:nvSpPr>
          <p:spPr>
            <a:xfrm>
              <a:off x="2213050" y="3755350"/>
              <a:ext cx="20875" cy="26825"/>
            </a:xfrm>
            <a:custGeom>
              <a:avLst/>
              <a:gdLst/>
              <a:ahLst/>
              <a:cxnLst/>
              <a:rect l="l" t="t" r="r" b="b"/>
              <a:pathLst>
                <a:path w="835" h="1073" extrusionOk="0">
                  <a:moveTo>
                    <a:pt x="1" y="1"/>
                  </a:moveTo>
                  <a:lnTo>
                    <a:pt x="287" y="1060"/>
                  </a:lnTo>
                  <a:cubicBezTo>
                    <a:pt x="321" y="1068"/>
                    <a:pt x="356" y="1072"/>
                    <a:pt x="389" y="1072"/>
                  </a:cubicBezTo>
                  <a:cubicBezTo>
                    <a:pt x="602" y="1072"/>
                    <a:pt x="793" y="919"/>
                    <a:pt x="834" y="703"/>
                  </a:cubicBezTo>
                  <a:lnTo>
                    <a:pt x="1"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0"/>
            <p:cNvSpPr/>
            <p:nvPr/>
          </p:nvSpPr>
          <p:spPr>
            <a:xfrm>
              <a:off x="2398200" y="4050325"/>
              <a:ext cx="59925" cy="54075"/>
            </a:xfrm>
            <a:custGeom>
              <a:avLst/>
              <a:gdLst/>
              <a:ahLst/>
              <a:cxnLst/>
              <a:rect l="l" t="t" r="r" b="b"/>
              <a:pathLst>
                <a:path w="2397" h="2163" extrusionOk="0">
                  <a:moveTo>
                    <a:pt x="1620" y="1"/>
                  </a:moveTo>
                  <a:lnTo>
                    <a:pt x="1" y="1013"/>
                  </a:lnTo>
                  <a:cubicBezTo>
                    <a:pt x="1" y="1013"/>
                    <a:pt x="394" y="2072"/>
                    <a:pt x="965" y="2156"/>
                  </a:cubicBezTo>
                  <a:cubicBezTo>
                    <a:pt x="994" y="2160"/>
                    <a:pt x="1024" y="2162"/>
                    <a:pt x="1054" y="2162"/>
                  </a:cubicBezTo>
                  <a:cubicBezTo>
                    <a:pt x="1622" y="2162"/>
                    <a:pt x="2397" y="1446"/>
                    <a:pt x="2227" y="870"/>
                  </a:cubicBezTo>
                  <a:cubicBezTo>
                    <a:pt x="2132" y="513"/>
                    <a:pt x="1918" y="203"/>
                    <a:pt x="1620"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0"/>
            <p:cNvSpPr/>
            <p:nvPr/>
          </p:nvSpPr>
          <p:spPr>
            <a:xfrm>
              <a:off x="2366950" y="4002700"/>
              <a:ext cx="77725" cy="82275"/>
            </a:xfrm>
            <a:custGeom>
              <a:avLst/>
              <a:gdLst/>
              <a:ahLst/>
              <a:cxnLst/>
              <a:rect l="l" t="t" r="r" b="b"/>
              <a:pathLst>
                <a:path w="3109" h="3291" extrusionOk="0">
                  <a:moveTo>
                    <a:pt x="1846" y="1"/>
                  </a:moveTo>
                  <a:lnTo>
                    <a:pt x="1" y="1298"/>
                  </a:lnTo>
                  <a:lnTo>
                    <a:pt x="1120" y="3263"/>
                  </a:lnTo>
                  <a:cubicBezTo>
                    <a:pt x="1218" y="3282"/>
                    <a:pt x="1317" y="3291"/>
                    <a:pt x="1416" y="3291"/>
                  </a:cubicBezTo>
                  <a:cubicBezTo>
                    <a:pt x="1758" y="3291"/>
                    <a:pt x="2092" y="3181"/>
                    <a:pt x="2370" y="2977"/>
                  </a:cubicBezTo>
                  <a:cubicBezTo>
                    <a:pt x="2727" y="2692"/>
                    <a:pt x="2989" y="2299"/>
                    <a:pt x="3108" y="1846"/>
                  </a:cubicBezTo>
                  <a:lnTo>
                    <a:pt x="1846"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0"/>
            <p:cNvSpPr/>
            <p:nvPr/>
          </p:nvSpPr>
          <p:spPr>
            <a:xfrm>
              <a:off x="2231825" y="3868325"/>
              <a:ext cx="119375" cy="164175"/>
            </a:xfrm>
            <a:custGeom>
              <a:avLst/>
              <a:gdLst/>
              <a:ahLst/>
              <a:cxnLst/>
              <a:rect l="l" t="t" r="r" b="b"/>
              <a:pathLst>
                <a:path w="4775" h="6567" extrusionOk="0">
                  <a:moveTo>
                    <a:pt x="2133" y="0"/>
                  </a:moveTo>
                  <a:cubicBezTo>
                    <a:pt x="1631" y="0"/>
                    <a:pt x="876" y="734"/>
                    <a:pt x="655" y="1482"/>
                  </a:cubicBezTo>
                  <a:cubicBezTo>
                    <a:pt x="381" y="2411"/>
                    <a:pt x="1036" y="3899"/>
                    <a:pt x="1036" y="3899"/>
                  </a:cubicBezTo>
                  <a:lnTo>
                    <a:pt x="0" y="5078"/>
                  </a:lnTo>
                  <a:lnTo>
                    <a:pt x="1369" y="6566"/>
                  </a:lnTo>
                  <a:lnTo>
                    <a:pt x="2584" y="5673"/>
                  </a:lnTo>
                  <a:cubicBezTo>
                    <a:pt x="2584" y="5673"/>
                    <a:pt x="2869" y="5900"/>
                    <a:pt x="3584" y="6019"/>
                  </a:cubicBezTo>
                  <a:cubicBezTo>
                    <a:pt x="3674" y="6034"/>
                    <a:pt x="3764" y="6042"/>
                    <a:pt x="3855" y="6042"/>
                  </a:cubicBezTo>
                  <a:cubicBezTo>
                    <a:pt x="4182" y="6042"/>
                    <a:pt x="4504" y="5941"/>
                    <a:pt x="4774" y="5745"/>
                  </a:cubicBezTo>
                  <a:lnTo>
                    <a:pt x="2060" y="1720"/>
                  </a:lnTo>
                  <a:cubicBezTo>
                    <a:pt x="2060" y="1720"/>
                    <a:pt x="2858" y="637"/>
                    <a:pt x="2441" y="137"/>
                  </a:cubicBezTo>
                  <a:cubicBezTo>
                    <a:pt x="2360" y="42"/>
                    <a:pt x="2254" y="0"/>
                    <a:pt x="2133" y="0"/>
                  </a:cubicBezTo>
                  <a:close/>
                </a:path>
              </a:pathLst>
            </a:custGeom>
            <a:solidFill>
              <a:srgbClr val="94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0"/>
            <p:cNvSpPr/>
            <p:nvPr/>
          </p:nvSpPr>
          <p:spPr>
            <a:xfrm>
              <a:off x="2235675" y="3811525"/>
              <a:ext cx="177425" cy="223725"/>
            </a:xfrm>
            <a:custGeom>
              <a:avLst/>
              <a:gdLst/>
              <a:ahLst/>
              <a:cxnLst/>
              <a:rect l="l" t="t" r="r" b="b"/>
              <a:pathLst>
                <a:path w="7097" h="8949" extrusionOk="0">
                  <a:moveTo>
                    <a:pt x="1222" y="1"/>
                  </a:moveTo>
                  <a:cubicBezTo>
                    <a:pt x="1011" y="1"/>
                    <a:pt x="789" y="36"/>
                    <a:pt x="620" y="147"/>
                  </a:cubicBezTo>
                  <a:cubicBezTo>
                    <a:pt x="179" y="444"/>
                    <a:pt x="1" y="1123"/>
                    <a:pt x="1" y="1123"/>
                  </a:cubicBezTo>
                  <a:lnTo>
                    <a:pt x="1906" y="3981"/>
                  </a:lnTo>
                  <a:lnTo>
                    <a:pt x="4620" y="8017"/>
                  </a:lnTo>
                  <a:lnTo>
                    <a:pt x="5252" y="8945"/>
                  </a:lnTo>
                  <a:cubicBezTo>
                    <a:pt x="5252" y="8945"/>
                    <a:pt x="5301" y="8948"/>
                    <a:pt x="5381" y="8948"/>
                  </a:cubicBezTo>
                  <a:cubicBezTo>
                    <a:pt x="5622" y="8948"/>
                    <a:pt x="6144" y="8922"/>
                    <a:pt x="6466" y="8707"/>
                  </a:cubicBezTo>
                  <a:cubicBezTo>
                    <a:pt x="6883" y="8422"/>
                    <a:pt x="7097" y="7648"/>
                    <a:pt x="7097" y="7648"/>
                  </a:cubicBezTo>
                  <a:lnTo>
                    <a:pt x="1906" y="99"/>
                  </a:lnTo>
                  <a:cubicBezTo>
                    <a:pt x="1906" y="99"/>
                    <a:pt x="1578" y="1"/>
                    <a:pt x="1222" y="1"/>
                  </a:cubicBezTo>
                  <a:close/>
                </a:path>
              </a:pathLst>
            </a:custGeom>
            <a:solidFill>
              <a:srgbClr val="F5D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0"/>
            <p:cNvSpPr/>
            <p:nvPr/>
          </p:nvSpPr>
          <p:spPr>
            <a:xfrm>
              <a:off x="2298775" y="3858925"/>
              <a:ext cx="105400" cy="108525"/>
            </a:xfrm>
            <a:custGeom>
              <a:avLst/>
              <a:gdLst/>
              <a:ahLst/>
              <a:cxnLst/>
              <a:rect l="l" t="t" r="r" b="b"/>
              <a:pathLst>
                <a:path w="4216" h="4341" extrusionOk="0">
                  <a:moveTo>
                    <a:pt x="1226" y="0"/>
                  </a:moveTo>
                  <a:cubicBezTo>
                    <a:pt x="1132" y="0"/>
                    <a:pt x="1040" y="12"/>
                    <a:pt x="953" y="37"/>
                  </a:cubicBezTo>
                  <a:cubicBezTo>
                    <a:pt x="25" y="299"/>
                    <a:pt x="1" y="977"/>
                    <a:pt x="239" y="1299"/>
                  </a:cubicBezTo>
                  <a:cubicBezTo>
                    <a:pt x="357" y="1471"/>
                    <a:pt x="569" y="1524"/>
                    <a:pt x="787" y="1524"/>
                  </a:cubicBezTo>
                  <a:cubicBezTo>
                    <a:pt x="1142" y="1524"/>
                    <a:pt x="1513" y="1382"/>
                    <a:pt x="1513" y="1382"/>
                  </a:cubicBezTo>
                  <a:lnTo>
                    <a:pt x="1513" y="1382"/>
                  </a:lnTo>
                  <a:cubicBezTo>
                    <a:pt x="1513" y="1382"/>
                    <a:pt x="656" y="2156"/>
                    <a:pt x="1144" y="2728"/>
                  </a:cubicBezTo>
                  <a:cubicBezTo>
                    <a:pt x="1307" y="2914"/>
                    <a:pt x="1502" y="2976"/>
                    <a:pt x="1691" y="2976"/>
                  </a:cubicBezTo>
                  <a:cubicBezTo>
                    <a:pt x="2069" y="2976"/>
                    <a:pt x="2418" y="2728"/>
                    <a:pt x="2418" y="2728"/>
                  </a:cubicBezTo>
                  <a:lnTo>
                    <a:pt x="2418" y="2728"/>
                  </a:lnTo>
                  <a:cubicBezTo>
                    <a:pt x="2418" y="2728"/>
                    <a:pt x="1501" y="3537"/>
                    <a:pt x="2108" y="4156"/>
                  </a:cubicBezTo>
                  <a:cubicBezTo>
                    <a:pt x="2230" y="4283"/>
                    <a:pt x="2393" y="4341"/>
                    <a:pt x="2570" y="4341"/>
                  </a:cubicBezTo>
                  <a:cubicBezTo>
                    <a:pt x="3275" y="4341"/>
                    <a:pt x="4215" y="3429"/>
                    <a:pt x="3787" y="2335"/>
                  </a:cubicBezTo>
                  <a:cubicBezTo>
                    <a:pt x="3313" y="1084"/>
                    <a:pt x="2126" y="0"/>
                    <a:pt x="1226" y="0"/>
                  </a:cubicBezTo>
                  <a:close/>
                </a:path>
              </a:pathLst>
            </a:custGeom>
            <a:solidFill>
              <a:srgbClr val="94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0"/>
            <p:cNvSpPr/>
            <p:nvPr/>
          </p:nvSpPr>
          <p:spPr>
            <a:xfrm>
              <a:off x="1807050" y="4128325"/>
              <a:ext cx="515275" cy="234375"/>
            </a:xfrm>
            <a:custGeom>
              <a:avLst/>
              <a:gdLst/>
              <a:ahLst/>
              <a:cxnLst/>
              <a:rect l="l" t="t" r="r" b="b"/>
              <a:pathLst>
                <a:path w="20611" h="9375" extrusionOk="0">
                  <a:moveTo>
                    <a:pt x="20408" y="0"/>
                  </a:moveTo>
                  <a:cubicBezTo>
                    <a:pt x="18837" y="1357"/>
                    <a:pt x="15681" y="3620"/>
                    <a:pt x="11693" y="4143"/>
                  </a:cubicBezTo>
                  <a:cubicBezTo>
                    <a:pt x="11098" y="4221"/>
                    <a:pt x="10531" y="4256"/>
                    <a:pt x="9992" y="4256"/>
                  </a:cubicBezTo>
                  <a:cubicBezTo>
                    <a:pt x="6909" y="4256"/>
                    <a:pt x="4755" y="3111"/>
                    <a:pt x="3620" y="2310"/>
                  </a:cubicBezTo>
                  <a:cubicBezTo>
                    <a:pt x="2076" y="2703"/>
                    <a:pt x="1050" y="2777"/>
                    <a:pt x="497" y="2777"/>
                  </a:cubicBezTo>
                  <a:cubicBezTo>
                    <a:pt x="163" y="2777"/>
                    <a:pt x="1" y="2750"/>
                    <a:pt x="1" y="2750"/>
                  </a:cubicBezTo>
                  <a:lnTo>
                    <a:pt x="1" y="2750"/>
                  </a:lnTo>
                  <a:lnTo>
                    <a:pt x="465" y="9358"/>
                  </a:lnTo>
                  <a:cubicBezTo>
                    <a:pt x="465" y="9358"/>
                    <a:pt x="810" y="9374"/>
                    <a:pt x="1411" y="9374"/>
                  </a:cubicBezTo>
                  <a:cubicBezTo>
                    <a:pt x="3185" y="9374"/>
                    <a:pt x="7187" y="9235"/>
                    <a:pt x="11109" y="8132"/>
                  </a:cubicBezTo>
                  <a:cubicBezTo>
                    <a:pt x="16360" y="6644"/>
                    <a:pt x="20492" y="3358"/>
                    <a:pt x="20492" y="3358"/>
                  </a:cubicBezTo>
                  <a:cubicBezTo>
                    <a:pt x="20611" y="2239"/>
                    <a:pt x="20587" y="1107"/>
                    <a:pt x="20408"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0"/>
            <p:cNvSpPr/>
            <p:nvPr/>
          </p:nvSpPr>
          <p:spPr>
            <a:xfrm>
              <a:off x="1897850" y="3971109"/>
              <a:ext cx="419725" cy="265075"/>
            </a:xfrm>
            <a:custGeom>
              <a:avLst/>
              <a:gdLst/>
              <a:ahLst/>
              <a:cxnLst/>
              <a:rect l="l" t="t" r="r" b="b"/>
              <a:pathLst>
                <a:path w="16789" h="10603" extrusionOk="0">
                  <a:moveTo>
                    <a:pt x="12157" y="0"/>
                  </a:moveTo>
                  <a:cubicBezTo>
                    <a:pt x="12157" y="0"/>
                    <a:pt x="8787" y="5275"/>
                    <a:pt x="3715" y="7382"/>
                  </a:cubicBezTo>
                  <a:cubicBezTo>
                    <a:pt x="2512" y="7894"/>
                    <a:pt x="1262" y="8311"/>
                    <a:pt x="0" y="8656"/>
                  </a:cubicBezTo>
                  <a:cubicBezTo>
                    <a:pt x="1125" y="9457"/>
                    <a:pt x="3294" y="10602"/>
                    <a:pt x="6375" y="10602"/>
                  </a:cubicBezTo>
                  <a:cubicBezTo>
                    <a:pt x="6913" y="10602"/>
                    <a:pt x="7479" y="10567"/>
                    <a:pt x="8073" y="10489"/>
                  </a:cubicBezTo>
                  <a:cubicBezTo>
                    <a:pt x="12061" y="9966"/>
                    <a:pt x="15216" y="7703"/>
                    <a:pt x="16788" y="6346"/>
                  </a:cubicBezTo>
                  <a:cubicBezTo>
                    <a:pt x="16657" y="5429"/>
                    <a:pt x="16395" y="4536"/>
                    <a:pt x="16038" y="3691"/>
                  </a:cubicBezTo>
                  <a:cubicBezTo>
                    <a:pt x="15300" y="1977"/>
                    <a:pt x="13895" y="643"/>
                    <a:pt x="12157"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0"/>
            <p:cNvSpPr/>
            <p:nvPr/>
          </p:nvSpPr>
          <p:spPr>
            <a:xfrm>
              <a:off x="1530525" y="4174550"/>
              <a:ext cx="253350" cy="187750"/>
            </a:xfrm>
            <a:custGeom>
              <a:avLst/>
              <a:gdLst/>
              <a:ahLst/>
              <a:cxnLst/>
              <a:rect l="l" t="t" r="r" b="b"/>
              <a:pathLst>
                <a:path w="10134" h="7510" extrusionOk="0">
                  <a:moveTo>
                    <a:pt x="5646" y="0"/>
                  </a:moveTo>
                  <a:cubicBezTo>
                    <a:pt x="4022" y="0"/>
                    <a:pt x="2287" y="175"/>
                    <a:pt x="2287" y="175"/>
                  </a:cubicBezTo>
                  <a:cubicBezTo>
                    <a:pt x="2287" y="175"/>
                    <a:pt x="942" y="437"/>
                    <a:pt x="1" y="628"/>
                  </a:cubicBezTo>
                  <a:cubicBezTo>
                    <a:pt x="394" y="1842"/>
                    <a:pt x="1751" y="5414"/>
                    <a:pt x="4847" y="7509"/>
                  </a:cubicBezTo>
                  <a:cubicBezTo>
                    <a:pt x="6061" y="6366"/>
                    <a:pt x="7192" y="5116"/>
                    <a:pt x="8204" y="3783"/>
                  </a:cubicBezTo>
                  <a:cubicBezTo>
                    <a:pt x="8919" y="2806"/>
                    <a:pt x="9574" y="1771"/>
                    <a:pt x="10133" y="699"/>
                  </a:cubicBezTo>
                  <a:cubicBezTo>
                    <a:pt x="9466" y="544"/>
                    <a:pt x="8514" y="330"/>
                    <a:pt x="7609" y="139"/>
                  </a:cubicBezTo>
                  <a:cubicBezTo>
                    <a:pt x="7090" y="36"/>
                    <a:pt x="6379" y="0"/>
                    <a:pt x="5646"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0"/>
            <p:cNvSpPr/>
            <p:nvPr/>
          </p:nvSpPr>
          <p:spPr>
            <a:xfrm>
              <a:off x="1452999" y="4189156"/>
              <a:ext cx="385775" cy="394725"/>
            </a:xfrm>
            <a:custGeom>
              <a:avLst/>
              <a:gdLst/>
              <a:ahLst/>
              <a:cxnLst/>
              <a:rect l="l" t="t" r="r" b="b"/>
              <a:pathLst>
                <a:path w="15431" h="15789" extrusionOk="0">
                  <a:moveTo>
                    <a:pt x="3096" y="1"/>
                  </a:moveTo>
                  <a:lnTo>
                    <a:pt x="2834" y="60"/>
                  </a:lnTo>
                  <a:cubicBezTo>
                    <a:pt x="2405" y="155"/>
                    <a:pt x="1977" y="239"/>
                    <a:pt x="1548" y="274"/>
                  </a:cubicBezTo>
                  <a:cubicBezTo>
                    <a:pt x="1548" y="274"/>
                    <a:pt x="441" y="6704"/>
                    <a:pt x="131" y="9633"/>
                  </a:cubicBezTo>
                  <a:cubicBezTo>
                    <a:pt x="96" y="10014"/>
                    <a:pt x="48" y="10419"/>
                    <a:pt x="0" y="10823"/>
                  </a:cubicBezTo>
                  <a:cubicBezTo>
                    <a:pt x="1155" y="12716"/>
                    <a:pt x="3691" y="15788"/>
                    <a:pt x="7966" y="15788"/>
                  </a:cubicBezTo>
                  <a:cubicBezTo>
                    <a:pt x="11752" y="15788"/>
                    <a:pt x="14145" y="13490"/>
                    <a:pt x="15431" y="11704"/>
                  </a:cubicBezTo>
                  <a:cubicBezTo>
                    <a:pt x="15359" y="10276"/>
                    <a:pt x="15264" y="8799"/>
                    <a:pt x="15157" y="7633"/>
                  </a:cubicBezTo>
                  <a:cubicBezTo>
                    <a:pt x="14824" y="4311"/>
                    <a:pt x="14157" y="274"/>
                    <a:pt x="14157" y="274"/>
                  </a:cubicBezTo>
                  <a:lnTo>
                    <a:pt x="13240" y="72"/>
                  </a:lnTo>
                  <a:cubicBezTo>
                    <a:pt x="12669" y="1144"/>
                    <a:pt x="12026" y="2179"/>
                    <a:pt x="11299" y="3156"/>
                  </a:cubicBezTo>
                  <a:cubicBezTo>
                    <a:pt x="10287" y="4489"/>
                    <a:pt x="9156" y="5739"/>
                    <a:pt x="7942" y="6882"/>
                  </a:cubicBezTo>
                  <a:cubicBezTo>
                    <a:pt x="4846" y="4787"/>
                    <a:pt x="3489" y="1215"/>
                    <a:pt x="3096"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0"/>
            <p:cNvSpPr/>
            <p:nvPr/>
          </p:nvSpPr>
          <p:spPr>
            <a:xfrm>
              <a:off x="1437675" y="4458285"/>
              <a:ext cx="405725" cy="213450"/>
            </a:xfrm>
            <a:custGeom>
              <a:avLst/>
              <a:gdLst/>
              <a:ahLst/>
              <a:cxnLst/>
              <a:rect l="l" t="t" r="r" b="b"/>
              <a:pathLst>
                <a:path w="16229" h="8538" extrusionOk="0">
                  <a:moveTo>
                    <a:pt x="619" y="0"/>
                  </a:moveTo>
                  <a:cubicBezTo>
                    <a:pt x="334" y="2715"/>
                    <a:pt x="0" y="5727"/>
                    <a:pt x="0" y="5727"/>
                  </a:cubicBezTo>
                  <a:cubicBezTo>
                    <a:pt x="0" y="5727"/>
                    <a:pt x="3739" y="8537"/>
                    <a:pt x="8335" y="8537"/>
                  </a:cubicBezTo>
                  <a:cubicBezTo>
                    <a:pt x="12942" y="8537"/>
                    <a:pt x="16228" y="5942"/>
                    <a:pt x="16228" y="5942"/>
                  </a:cubicBezTo>
                  <a:cubicBezTo>
                    <a:pt x="16228" y="5942"/>
                    <a:pt x="16169" y="3501"/>
                    <a:pt x="16050" y="881"/>
                  </a:cubicBezTo>
                  <a:cubicBezTo>
                    <a:pt x="14764" y="2667"/>
                    <a:pt x="12371" y="4965"/>
                    <a:pt x="8585" y="4965"/>
                  </a:cubicBezTo>
                  <a:cubicBezTo>
                    <a:pt x="4310" y="4965"/>
                    <a:pt x="1774" y="1893"/>
                    <a:pt x="619"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0"/>
            <p:cNvSpPr/>
            <p:nvPr/>
          </p:nvSpPr>
          <p:spPr>
            <a:xfrm>
              <a:off x="1612700" y="4097650"/>
              <a:ext cx="85450" cy="61075"/>
            </a:xfrm>
            <a:custGeom>
              <a:avLst/>
              <a:gdLst/>
              <a:ahLst/>
              <a:cxnLst/>
              <a:rect l="l" t="t" r="r" b="b"/>
              <a:pathLst>
                <a:path w="3418" h="2443" extrusionOk="0">
                  <a:moveTo>
                    <a:pt x="131" y="1"/>
                  </a:moveTo>
                  <a:cubicBezTo>
                    <a:pt x="131" y="691"/>
                    <a:pt x="95" y="1382"/>
                    <a:pt x="0" y="2072"/>
                  </a:cubicBezTo>
                  <a:cubicBezTo>
                    <a:pt x="559" y="2312"/>
                    <a:pt x="1162" y="2442"/>
                    <a:pt x="1777" y="2442"/>
                  </a:cubicBezTo>
                  <a:cubicBezTo>
                    <a:pt x="1804" y="2442"/>
                    <a:pt x="1831" y="2442"/>
                    <a:pt x="1857" y="2442"/>
                  </a:cubicBezTo>
                  <a:cubicBezTo>
                    <a:pt x="2381" y="2430"/>
                    <a:pt x="2905" y="2346"/>
                    <a:pt x="3417" y="2192"/>
                  </a:cubicBezTo>
                  <a:cubicBezTo>
                    <a:pt x="3358" y="2001"/>
                    <a:pt x="3322" y="1811"/>
                    <a:pt x="3322" y="1608"/>
                  </a:cubicBezTo>
                  <a:cubicBezTo>
                    <a:pt x="3310" y="358"/>
                    <a:pt x="3310" y="203"/>
                    <a:pt x="3310" y="203"/>
                  </a:cubicBezTo>
                  <a:lnTo>
                    <a:pt x="131" y="1"/>
                  </a:lnTo>
                  <a:close/>
                </a:path>
              </a:pathLst>
            </a:custGeom>
            <a:solidFill>
              <a:srgbClr val="7C5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0"/>
            <p:cNvSpPr/>
            <p:nvPr/>
          </p:nvSpPr>
          <p:spPr>
            <a:xfrm>
              <a:off x="1587400" y="4149450"/>
              <a:ext cx="133075" cy="125625"/>
            </a:xfrm>
            <a:custGeom>
              <a:avLst/>
              <a:gdLst/>
              <a:ahLst/>
              <a:cxnLst/>
              <a:rect l="l" t="t" r="r" b="b"/>
              <a:pathLst>
                <a:path w="5323" h="5025" extrusionOk="0">
                  <a:moveTo>
                    <a:pt x="1012" y="0"/>
                  </a:moveTo>
                  <a:cubicBezTo>
                    <a:pt x="988" y="155"/>
                    <a:pt x="953" y="310"/>
                    <a:pt x="893" y="465"/>
                  </a:cubicBezTo>
                  <a:cubicBezTo>
                    <a:pt x="726" y="822"/>
                    <a:pt x="393" y="1096"/>
                    <a:pt x="0" y="1179"/>
                  </a:cubicBezTo>
                  <a:cubicBezTo>
                    <a:pt x="0" y="1179"/>
                    <a:pt x="1000" y="3632"/>
                    <a:pt x="2643" y="5025"/>
                  </a:cubicBezTo>
                  <a:cubicBezTo>
                    <a:pt x="3274" y="4311"/>
                    <a:pt x="3846" y="3572"/>
                    <a:pt x="4382" y="2787"/>
                  </a:cubicBezTo>
                  <a:cubicBezTo>
                    <a:pt x="4739" y="2263"/>
                    <a:pt x="5048" y="1715"/>
                    <a:pt x="5322" y="1143"/>
                  </a:cubicBezTo>
                  <a:cubicBezTo>
                    <a:pt x="4894" y="941"/>
                    <a:pt x="4560" y="572"/>
                    <a:pt x="4429" y="120"/>
                  </a:cubicBezTo>
                  <a:cubicBezTo>
                    <a:pt x="3917" y="274"/>
                    <a:pt x="3393" y="358"/>
                    <a:pt x="2869" y="370"/>
                  </a:cubicBezTo>
                  <a:cubicBezTo>
                    <a:pt x="2843" y="370"/>
                    <a:pt x="2816" y="370"/>
                    <a:pt x="2789" y="370"/>
                  </a:cubicBezTo>
                  <a:cubicBezTo>
                    <a:pt x="2174" y="370"/>
                    <a:pt x="1571" y="240"/>
                    <a:pt x="1012" y="0"/>
                  </a:cubicBezTo>
                  <a:close/>
                </a:path>
              </a:pathLst>
            </a:custGeom>
            <a:solidFill>
              <a:srgbClr val="94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0"/>
            <p:cNvSpPr/>
            <p:nvPr/>
          </p:nvSpPr>
          <p:spPr>
            <a:xfrm>
              <a:off x="1013800" y="3145600"/>
              <a:ext cx="1236800" cy="864600"/>
            </a:xfrm>
            <a:custGeom>
              <a:avLst/>
              <a:gdLst/>
              <a:ahLst/>
              <a:cxnLst/>
              <a:rect l="l" t="t" r="r" b="b"/>
              <a:pathLst>
                <a:path w="49472" h="34584" extrusionOk="0">
                  <a:moveTo>
                    <a:pt x="42359" y="0"/>
                  </a:moveTo>
                  <a:cubicBezTo>
                    <a:pt x="41931" y="0"/>
                    <a:pt x="41649" y="78"/>
                    <a:pt x="41649" y="78"/>
                  </a:cubicBezTo>
                  <a:cubicBezTo>
                    <a:pt x="42697" y="804"/>
                    <a:pt x="41946" y="2471"/>
                    <a:pt x="41946" y="2471"/>
                  </a:cubicBezTo>
                  <a:cubicBezTo>
                    <a:pt x="41946" y="2471"/>
                    <a:pt x="43720" y="3852"/>
                    <a:pt x="42994" y="5436"/>
                  </a:cubicBezTo>
                  <a:cubicBezTo>
                    <a:pt x="42256" y="7031"/>
                    <a:pt x="40315" y="7031"/>
                    <a:pt x="40315" y="7031"/>
                  </a:cubicBezTo>
                  <a:cubicBezTo>
                    <a:pt x="40315" y="7031"/>
                    <a:pt x="40454" y="9390"/>
                    <a:pt x="37894" y="9390"/>
                  </a:cubicBezTo>
                  <a:cubicBezTo>
                    <a:pt x="37856" y="9390"/>
                    <a:pt x="37818" y="9390"/>
                    <a:pt x="37779" y="9389"/>
                  </a:cubicBezTo>
                  <a:cubicBezTo>
                    <a:pt x="35100" y="9317"/>
                    <a:pt x="35541" y="5293"/>
                    <a:pt x="35541" y="5293"/>
                  </a:cubicBezTo>
                  <a:lnTo>
                    <a:pt x="35541" y="5293"/>
                  </a:lnTo>
                  <a:cubicBezTo>
                    <a:pt x="35541" y="5293"/>
                    <a:pt x="34713" y="6001"/>
                    <a:pt x="33675" y="6001"/>
                  </a:cubicBezTo>
                  <a:cubicBezTo>
                    <a:pt x="33321" y="6001"/>
                    <a:pt x="32943" y="5919"/>
                    <a:pt x="32564" y="5698"/>
                  </a:cubicBezTo>
                  <a:cubicBezTo>
                    <a:pt x="31076" y="4829"/>
                    <a:pt x="31874" y="2364"/>
                    <a:pt x="31874" y="2364"/>
                  </a:cubicBezTo>
                  <a:lnTo>
                    <a:pt x="31874" y="2364"/>
                  </a:lnTo>
                  <a:cubicBezTo>
                    <a:pt x="31874" y="2364"/>
                    <a:pt x="30909" y="3594"/>
                    <a:pt x="29321" y="3594"/>
                  </a:cubicBezTo>
                  <a:cubicBezTo>
                    <a:pt x="29162" y="3594"/>
                    <a:pt x="28997" y="3582"/>
                    <a:pt x="28826" y="3555"/>
                  </a:cubicBezTo>
                  <a:cubicBezTo>
                    <a:pt x="26945" y="3257"/>
                    <a:pt x="25933" y="1162"/>
                    <a:pt x="25933" y="1162"/>
                  </a:cubicBezTo>
                  <a:lnTo>
                    <a:pt x="25933" y="1162"/>
                  </a:lnTo>
                  <a:cubicBezTo>
                    <a:pt x="25933" y="1162"/>
                    <a:pt x="26254" y="3662"/>
                    <a:pt x="24444" y="4674"/>
                  </a:cubicBezTo>
                  <a:cubicBezTo>
                    <a:pt x="24023" y="4910"/>
                    <a:pt x="23613" y="5000"/>
                    <a:pt x="23232" y="5000"/>
                  </a:cubicBezTo>
                  <a:cubicBezTo>
                    <a:pt x="21978" y="5000"/>
                    <a:pt x="21039" y="4019"/>
                    <a:pt x="21039" y="4019"/>
                  </a:cubicBezTo>
                  <a:lnTo>
                    <a:pt x="21039" y="4019"/>
                  </a:lnTo>
                  <a:cubicBezTo>
                    <a:pt x="21039" y="4019"/>
                    <a:pt x="21622" y="6091"/>
                    <a:pt x="20313" y="6591"/>
                  </a:cubicBezTo>
                  <a:cubicBezTo>
                    <a:pt x="20089" y="6679"/>
                    <a:pt x="19871" y="6716"/>
                    <a:pt x="19665" y="6716"/>
                  </a:cubicBezTo>
                  <a:cubicBezTo>
                    <a:pt x="18677" y="6716"/>
                    <a:pt x="17943" y="5876"/>
                    <a:pt x="17943" y="5876"/>
                  </a:cubicBezTo>
                  <a:cubicBezTo>
                    <a:pt x="17943" y="5876"/>
                    <a:pt x="17574" y="8058"/>
                    <a:pt x="15271" y="8058"/>
                  </a:cubicBezTo>
                  <a:cubicBezTo>
                    <a:pt x="15162" y="8058"/>
                    <a:pt x="15049" y="8054"/>
                    <a:pt x="14931" y="8043"/>
                  </a:cubicBezTo>
                  <a:cubicBezTo>
                    <a:pt x="12324" y="7829"/>
                    <a:pt x="12288" y="4495"/>
                    <a:pt x="12288" y="4495"/>
                  </a:cubicBezTo>
                  <a:cubicBezTo>
                    <a:pt x="12288" y="4495"/>
                    <a:pt x="11433" y="5446"/>
                    <a:pt x="10236" y="5446"/>
                  </a:cubicBezTo>
                  <a:cubicBezTo>
                    <a:pt x="9798" y="5446"/>
                    <a:pt x="9315" y="5319"/>
                    <a:pt x="8811" y="4972"/>
                  </a:cubicBezTo>
                  <a:cubicBezTo>
                    <a:pt x="6918" y="3662"/>
                    <a:pt x="8811" y="650"/>
                    <a:pt x="8811" y="650"/>
                  </a:cubicBezTo>
                  <a:cubicBezTo>
                    <a:pt x="8811" y="650"/>
                    <a:pt x="8565" y="608"/>
                    <a:pt x="8184" y="608"/>
                  </a:cubicBezTo>
                  <a:cubicBezTo>
                    <a:pt x="7317" y="608"/>
                    <a:pt x="5750" y="821"/>
                    <a:pt x="4775" y="2209"/>
                  </a:cubicBezTo>
                  <a:cubicBezTo>
                    <a:pt x="3358" y="4210"/>
                    <a:pt x="4549" y="6234"/>
                    <a:pt x="4549" y="6234"/>
                  </a:cubicBezTo>
                  <a:cubicBezTo>
                    <a:pt x="4549" y="6234"/>
                    <a:pt x="4538" y="6233"/>
                    <a:pt x="4518" y="6233"/>
                  </a:cubicBezTo>
                  <a:cubicBezTo>
                    <a:pt x="4236" y="6233"/>
                    <a:pt x="2095" y="6326"/>
                    <a:pt x="1084" y="9115"/>
                  </a:cubicBezTo>
                  <a:cubicBezTo>
                    <a:pt x="1" y="12103"/>
                    <a:pt x="2489" y="13889"/>
                    <a:pt x="2489" y="13889"/>
                  </a:cubicBezTo>
                  <a:cubicBezTo>
                    <a:pt x="2489" y="13889"/>
                    <a:pt x="155" y="15080"/>
                    <a:pt x="489" y="18187"/>
                  </a:cubicBezTo>
                  <a:cubicBezTo>
                    <a:pt x="810" y="21283"/>
                    <a:pt x="3858" y="21628"/>
                    <a:pt x="3858" y="21628"/>
                  </a:cubicBezTo>
                  <a:cubicBezTo>
                    <a:pt x="3858" y="21628"/>
                    <a:pt x="2822" y="23450"/>
                    <a:pt x="3858" y="25260"/>
                  </a:cubicBezTo>
                  <a:cubicBezTo>
                    <a:pt x="4882" y="27070"/>
                    <a:pt x="6835" y="27260"/>
                    <a:pt x="6835" y="27260"/>
                  </a:cubicBezTo>
                  <a:cubicBezTo>
                    <a:pt x="6835" y="27260"/>
                    <a:pt x="6454" y="28665"/>
                    <a:pt x="7871" y="30082"/>
                  </a:cubicBezTo>
                  <a:cubicBezTo>
                    <a:pt x="8553" y="30764"/>
                    <a:pt x="9402" y="30941"/>
                    <a:pt x="10098" y="30941"/>
                  </a:cubicBezTo>
                  <a:cubicBezTo>
                    <a:pt x="10846" y="30941"/>
                    <a:pt x="11419" y="30737"/>
                    <a:pt x="11419" y="30737"/>
                  </a:cubicBezTo>
                  <a:lnTo>
                    <a:pt x="11419" y="30737"/>
                  </a:lnTo>
                  <a:cubicBezTo>
                    <a:pt x="11419" y="30737"/>
                    <a:pt x="11407" y="31820"/>
                    <a:pt x="13193" y="33154"/>
                  </a:cubicBezTo>
                  <a:cubicBezTo>
                    <a:pt x="13792" y="33602"/>
                    <a:pt x="14389" y="33752"/>
                    <a:pt x="14918" y="33752"/>
                  </a:cubicBezTo>
                  <a:cubicBezTo>
                    <a:pt x="15976" y="33752"/>
                    <a:pt x="16765" y="33154"/>
                    <a:pt x="16765" y="33154"/>
                  </a:cubicBezTo>
                  <a:cubicBezTo>
                    <a:pt x="16765" y="33154"/>
                    <a:pt x="31886" y="34535"/>
                    <a:pt x="34612" y="34582"/>
                  </a:cubicBezTo>
                  <a:cubicBezTo>
                    <a:pt x="34638" y="34583"/>
                    <a:pt x="34663" y="34583"/>
                    <a:pt x="34688" y="34583"/>
                  </a:cubicBezTo>
                  <a:cubicBezTo>
                    <a:pt x="37328" y="34583"/>
                    <a:pt x="37386" y="32130"/>
                    <a:pt x="37386" y="32130"/>
                  </a:cubicBezTo>
                  <a:cubicBezTo>
                    <a:pt x="37386" y="32130"/>
                    <a:pt x="37899" y="32347"/>
                    <a:pt x="38596" y="32347"/>
                  </a:cubicBezTo>
                  <a:cubicBezTo>
                    <a:pt x="39173" y="32347"/>
                    <a:pt x="39876" y="32198"/>
                    <a:pt x="40518" y="31653"/>
                  </a:cubicBezTo>
                  <a:cubicBezTo>
                    <a:pt x="41923" y="30463"/>
                    <a:pt x="41327" y="29308"/>
                    <a:pt x="41327" y="29308"/>
                  </a:cubicBezTo>
                  <a:cubicBezTo>
                    <a:pt x="41327" y="29308"/>
                    <a:pt x="42970" y="29105"/>
                    <a:pt x="44482" y="27534"/>
                  </a:cubicBezTo>
                  <a:cubicBezTo>
                    <a:pt x="45995" y="25950"/>
                    <a:pt x="44375" y="24057"/>
                    <a:pt x="44375" y="24057"/>
                  </a:cubicBezTo>
                  <a:cubicBezTo>
                    <a:pt x="44375" y="24057"/>
                    <a:pt x="47197" y="23843"/>
                    <a:pt x="48340" y="21343"/>
                  </a:cubicBezTo>
                  <a:cubicBezTo>
                    <a:pt x="49471" y="18842"/>
                    <a:pt x="47626" y="17092"/>
                    <a:pt x="47626" y="17092"/>
                  </a:cubicBezTo>
                  <a:cubicBezTo>
                    <a:pt x="47626" y="17092"/>
                    <a:pt x="49412" y="16175"/>
                    <a:pt x="49316" y="14330"/>
                  </a:cubicBezTo>
                  <a:cubicBezTo>
                    <a:pt x="49209" y="12484"/>
                    <a:pt x="46971" y="12151"/>
                    <a:pt x="46971" y="12151"/>
                  </a:cubicBezTo>
                  <a:cubicBezTo>
                    <a:pt x="46971" y="12151"/>
                    <a:pt x="48007" y="10794"/>
                    <a:pt x="47566" y="8567"/>
                  </a:cubicBezTo>
                  <a:cubicBezTo>
                    <a:pt x="47138" y="6341"/>
                    <a:pt x="45411" y="6019"/>
                    <a:pt x="45411" y="6019"/>
                  </a:cubicBezTo>
                  <a:cubicBezTo>
                    <a:pt x="45411" y="6019"/>
                    <a:pt x="46864" y="4233"/>
                    <a:pt x="45411" y="1840"/>
                  </a:cubicBezTo>
                  <a:cubicBezTo>
                    <a:pt x="44472" y="273"/>
                    <a:pt x="43160" y="0"/>
                    <a:pt x="42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0"/>
            <p:cNvSpPr/>
            <p:nvPr/>
          </p:nvSpPr>
          <p:spPr>
            <a:xfrm>
              <a:off x="1459700" y="3460975"/>
              <a:ext cx="388450" cy="130400"/>
            </a:xfrm>
            <a:custGeom>
              <a:avLst/>
              <a:gdLst/>
              <a:ahLst/>
              <a:cxnLst/>
              <a:rect l="l" t="t" r="r" b="b"/>
              <a:pathLst>
                <a:path w="15538" h="5216" extrusionOk="0">
                  <a:moveTo>
                    <a:pt x="8049" y="0"/>
                  </a:moveTo>
                  <a:cubicBezTo>
                    <a:pt x="1786" y="0"/>
                    <a:pt x="0" y="5215"/>
                    <a:pt x="0" y="5215"/>
                  </a:cubicBezTo>
                  <a:cubicBezTo>
                    <a:pt x="0" y="5215"/>
                    <a:pt x="3441" y="2608"/>
                    <a:pt x="8156" y="2608"/>
                  </a:cubicBezTo>
                  <a:cubicBezTo>
                    <a:pt x="12871" y="2608"/>
                    <a:pt x="15538" y="5025"/>
                    <a:pt x="15538" y="5025"/>
                  </a:cubicBezTo>
                  <a:cubicBezTo>
                    <a:pt x="15538" y="5025"/>
                    <a:pt x="14300" y="0"/>
                    <a:pt x="8049"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0"/>
            <p:cNvSpPr/>
            <p:nvPr/>
          </p:nvSpPr>
          <p:spPr>
            <a:xfrm>
              <a:off x="1279475" y="3705775"/>
              <a:ext cx="144225" cy="166625"/>
            </a:xfrm>
            <a:custGeom>
              <a:avLst/>
              <a:gdLst/>
              <a:ahLst/>
              <a:cxnLst/>
              <a:rect l="l" t="t" r="r" b="b"/>
              <a:pathLst>
                <a:path w="5769" h="6665" extrusionOk="0">
                  <a:moveTo>
                    <a:pt x="4330" y="0"/>
                  </a:moveTo>
                  <a:cubicBezTo>
                    <a:pt x="3274" y="0"/>
                    <a:pt x="1904" y="293"/>
                    <a:pt x="1185" y="1638"/>
                  </a:cubicBezTo>
                  <a:cubicBezTo>
                    <a:pt x="0" y="3863"/>
                    <a:pt x="1677" y="6665"/>
                    <a:pt x="4110" y="6665"/>
                  </a:cubicBezTo>
                  <a:cubicBezTo>
                    <a:pt x="4293" y="6665"/>
                    <a:pt x="4482" y="6649"/>
                    <a:pt x="4673" y="6615"/>
                  </a:cubicBezTo>
                  <a:lnTo>
                    <a:pt x="5769" y="174"/>
                  </a:lnTo>
                  <a:cubicBezTo>
                    <a:pt x="5769" y="174"/>
                    <a:pt x="5142" y="0"/>
                    <a:pt x="4330" y="0"/>
                  </a:cubicBezTo>
                  <a:close/>
                </a:path>
              </a:pathLst>
            </a:custGeom>
            <a:solidFill>
              <a:srgbClr val="694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0"/>
            <p:cNvSpPr/>
            <p:nvPr/>
          </p:nvSpPr>
          <p:spPr>
            <a:xfrm>
              <a:off x="1345100" y="3761875"/>
              <a:ext cx="41400" cy="54825"/>
            </a:xfrm>
            <a:custGeom>
              <a:avLst/>
              <a:gdLst/>
              <a:ahLst/>
              <a:cxnLst/>
              <a:rect l="l" t="t" r="r" b="b"/>
              <a:pathLst>
                <a:path w="1656" h="2193" extrusionOk="0">
                  <a:moveTo>
                    <a:pt x="1618" y="1"/>
                  </a:moveTo>
                  <a:cubicBezTo>
                    <a:pt x="1417" y="1"/>
                    <a:pt x="462" y="48"/>
                    <a:pt x="238" y="942"/>
                  </a:cubicBezTo>
                  <a:cubicBezTo>
                    <a:pt x="0" y="1954"/>
                    <a:pt x="1251" y="2192"/>
                    <a:pt x="1251" y="2192"/>
                  </a:cubicBezTo>
                  <a:cubicBezTo>
                    <a:pt x="1251" y="2192"/>
                    <a:pt x="727" y="1657"/>
                    <a:pt x="834" y="978"/>
                  </a:cubicBezTo>
                  <a:cubicBezTo>
                    <a:pt x="941" y="299"/>
                    <a:pt x="1655" y="2"/>
                    <a:pt x="1655" y="2"/>
                  </a:cubicBezTo>
                  <a:cubicBezTo>
                    <a:pt x="1655" y="2"/>
                    <a:pt x="1642" y="1"/>
                    <a:pt x="1618" y="1"/>
                  </a:cubicBezTo>
                  <a:close/>
                </a:path>
              </a:pathLst>
            </a:custGeom>
            <a:solidFill>
              <a:srgbClr val="553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0"/>
            <p:cNvSpPr/>
            <p:nvPr/>
          </p:nvSpPr>
          <p:spPr>
            <a:xfrm>
              <a:off x="1874925" y="3719975"/>
              <a:ext cx="144475" cy="166475"/>
            </a:xfrm>
            <a:custGeom>
              <a:avLst/>
              <a:gdLst/>
              <a:ahLst/>
              <a:cxnLst/>
              <a:rect l="l" t="t" r="r" b="b"/>
              <a:pathLst>
                <a:path w="5779" h="6659" extrusionOk="0">
                  <a:moveTo>
                    <a:pt x="1451" y="0"/>
                  </a:moveTo>
                  <a:cubicBezTo>
                    <a:pt x="632" y="0"/>
                    <a:pt x="0" y="177"/>
                    <a:pt x="0" y="177"/>
                  </a:cubicBezTo>
                  <a:lnTo>
                    <a:pt x="1108" y="6607"/>
                  </a:lnTo>
                  <a:cubicBezTo>
                    <a:pt x="1303" y="6642"/>
                    <a:pt x="1494" y="6659"/>
                    <a:pt x="1682" y="6659"/>
                  </a:cubicBezTo>
                  <a:cubicBezTo>
                    <a:pt x="4100" y="6659"/>
                    <a:pt x="5779" y="3863"/>
                    <a:pt x="4596" y="1642"/>
                  </a:cubicBezTo>
                  <a:cubicBezTo>
                    <a:pt x="3872" y="294"/>
                    <a:pt x="2507" y="0"/>
                    <a:pt x="1451" y="0"/>
                  </a:cubicBezTo>
                  <a:close/>
                </a:path>
              </a:pathLst>
            </a:custGeom>
            <a:solidFill>
              <a:srgbClr val="694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0"/>
            <p:cNvSpPr/>
            <p:nvPr/>
          </p:nvSpPr>
          <p:spPr>
            <a:xfrm>
              <a:off x="1912425" y="3775875"/>
              <a:ext cx="41400" cy="55100"/>
            </a:xfrm>
            <a:custGeom>
              <a:avLst/>
              <a:gdLst/>
              <a:ahLst/>
              <a:cxnLst/>
              <a:rect l="l" t="t" r="r" b="b"/>
              <a:pathLst>
                <a:path w="1656" h="2204" extrusionOk="0">
                  <a:moveTo>
                    <a:pt x="26" y="1"/>
                  </a:moveTo>
                  <a:cubicBezTo>
                    <a:pt x="9" y="1"/>
                    <a:pt x="1" y="1"/>
                    <a:pt x="1" y="1"/>
                  </a:cubicBezTo>
                  <a:cubicBezTo>
                    <a:pt x="1" y="1"/>
                    <a:pt x="703" y="299"/>
                    <a:pt x="822" y="977"/>
                  </a:cubicBezTo>
                  <a:cubicBezTo>
                    <a:pt x="929" y="1656"/>
                    <a:pt x="405" y="2204"/>
                    <a:pt x="405" y="2204"/>
                  </a:cubicBezTo>
                  <a:cubicBezTo>
                    <a:pt x="405" y="2204"/>
                    <a:pt x="1656" y="1954"/>
                    <a:pt x="1418" y="954"/>
                  </a:cubicBezTo>
                  <a:cubicBezTo>
                    <a:pt x="1189" y="41"/>
                    <a:pt x="197" y="1"/>
                    <a:pt x="26" y="1"/>
                  </a:cubicBezTo>
                  <a:close/>
                </a:path>
              </a:pathLst>
            </a:custGeom>
            <a:solidFill>
              <a:srgbClr val="553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0"/>
            <p:cNvSpPr/>
            <p:nvPr/>
          </p:nvSpPr>
          <p:spPr>
            <a:xfrm>
              <a:off x="1412375" y="3627950"/>
              <a:ext cx="487275" cy="142500"/>
            </a:xfrm>
            <a:custGeom>
              <a:avLst/>
              <a:gdLst/>
              <a:ahLst/>
              <a:cxnLst/>
              <a:rect l="l" t="t" r="r" b="b"/>
              <a:pathLst>
                <a:path w="19491" h="5700" extrusionOk="0">
                  <a:moveTo>
                    <a:pt x="7108" y="1"/>
                  </a:moveTo>
                  <a:cubicBezTo>
                    <a:pt x="7108" y="1"/>
                    <a:pt x="6811" y="1144"/>
                    <a:pt x="5810" y="1465"/>
                  </a:cubicBezTo>
                  <a:cubicBezTo>
                    <a:pt x="5658" y="1516"/>
                    <a:pt x="5504" y="1537"/>
                    <a:pt x="5351" y="1537"/>
                  </a:cubicBezTo>
                  <a:cubicBezTo>
                    <a:pt x="4502" y="1537"/>
                    <a:pt x="3715" y="870"/>
                    <a:pt x="3715" y="870"/>
                  </a:cubicBezTo>
                  <a:lnTo>
                    <a:pt x="3715" y="870"/>
                  </a:lnTo>
                  <a:cubicBezTo>
                    <a:pt x="3715" y="870"/>
                    <a:pt x="3822" y="2263"/>
                    <a:pt x="2691" y="3025"/>
                  </a:cubicBezTo>
                  <a:cubicBezTo>
                    <a:pt x="2281" y="3301"/>
                    <a:pt x="1801" y="3446"/>
                    <a:pt x="1319" y="3446"/>
                  </a:cubicBezTo>
                  <a:cubicBezTo>
                    <a:pt x="1030" y="3446"/>
                    <a:pt x="741" y="3394"/>
                    <a:pt x="465" y="3287"/>
                  </a:cubicBezTo>
                  <a:cubicBezTo>
                    <a:pt x="286" y="3882"/>
                    <a:pt x="131" y="4478"/>
                    <a:pt x="0" y="5073"/>
                  </a:cubicBezTo>
                  <a:cubicBezTo>
                    <a:pt x="261" y="5114"/>
                    <a:pt x="578" y="5144"/>
                    <a:pt x="915" y="5144"/>
                  </a:cubicBezTo>
                  <a:cubicBezTo>
                    <a:pt x="1361" y="5144"/>
                    <a:pt x="1845" y="5091"/>
                    <a:pt x="2286" y="4942"/>
                  </a:cubicBezTo>
                  <a:cubicBezTo>
                    <a:pt x="3072" y="4656"/>
                    <a:pt x="3715" y="4073"/>
                    <a:pt x="4060" y="3311"/>
                  </a:cubicBezTo>
                  <a:cubicBezTo>
                    <a:pt x="4060" y="3311"/>
                    <a:pt x="4632" y="3663"/>
                    <a:pt x="5254" y="3663"/>
                  </a:cubicBezTo>
                  <a:cubicBezTo>
                    <a:pt x="5399" y="3663"/>
                    <a:pt x="5547" y="3644"/>
                    <a:pt x="5691" y="3596"/>
                  </a:cubicBezTo>
                  <a:cubicBezTo>
                    <a:pt x="6453" y="3346"/>
                    <a:pt x="6561" y="2477"/>
                    <a:pt x="6561" y="2477"/>
                  </a:cubicBezTo>
                  <a:cubicBezTo>
                    <a:pt x="6561" y="2477"/>
                    <a:pt x="7168" y="3596"/>
                    <a:pt x="8108" y="3596"/>
                  </a:cubicBezTo>
                  <a:cubicBezTo>
                    <a:pt x="9049" y="3596"/>
                    <a:pt x="9418" y="2477"/>
                    <a:pt x="9418" y="2477"/>
                  </a:cubicBezTo>
                  <a:cubicBezTo>
                    <a:pt x="9418" y="2477"/>
                    <a:pt x="9632" y="3561"/>
                    <a:pt x="10573" y="3561"/>
                  </a:cubicBezTo>
                  <a:cubicBezTo>
                    <a:pt x="11514" y="3561"/>
                    <a:pt x="11883" y="2334"/>
                    <a:pt x="11883" y="2334"/>
                  </a:cubicBezTo>
                  <a:cubicBezTo>
                    <a:pt x="12049" y="3049"/>
                    <a:pt x="12633" y="3608"/>
                    <a:pt x="13371" y="3739"/>
                  </a:cubicBezTo>
                  <a:cubicBezTo>
                    <a:pt x="13564" y="3779"/>
                    <a:pt x="13736" y="3796"/>
                    <a:pt x="13891" y="3796"/>
                  </a:cubicBezTo>
                  <a:cubicBezTo>
                    <a:pt x="14747" y="3796"/>
                    <a:pt x="15038" y="3275"/>
                    <a:pt x="15038" y="3275"/>
                  </a:cubicBezTo>
                  <a:cubicBezTo>
                    <a:pt x="15038" y="3275"/>
                    <a:pt x="15216" y="4870"/>
                    <a:pt x="17383" y="5442"/>
                  </a:cubicBezTo>
                  <a:cubicBezTo>
                    <a:pt x="17970" y="5614"/>
                    <a:pt x="18566" y="5700"/>
                    <a:pt x="19170" y="5700"/>
                  </a:cubicBezTo>
                  <a:cubicBezTo>
                    <a:pt x="19277" y="5700"/>
                    <a:pt x="19384" y="5697"/>
                    <a:pt x="19491" y="5692"/>
                  </a:cubicBezTo>
                  <a:cubicBezTo>
                    <a:pt x="19324" y="4430"/>
                    <a:pt x="19145" y="3585"/>
                    <a:pt x="19145" y="3585"/>
                  </a:cubicBezTo>
                  <a:cubicBezTo>
                    <a:pt x="17669" y="3537"/>
                    <a:pt x="16836" y="1013"/>
                    <a:pt x="16836" y="1013"/>
                  </a:cubicBezTo>
                  <a:cubicBezTo>
                    <a:pt x="16494" y="1610"/>
                    <a:pt x="15867" y="1968"/>
                    <a:pt x="15201" y="1968"/>
                  </a:cubicBezTo>
                  <a:cubicBezTo>
                    <a:pt x="15123" y="1968"/>
                    <a:pt x="15045" y="1963"/>
                    <a:pt x="14966" y="1953"/>
                  </a:cubicBezTo>
                  <a:cubicBezTo>
                    <a:pt x="13633" y="1822"/>
                    <a:pt x="13299" y="251"/>
                    <a:pt x="13299" y="251"/>
                  </a:cubicBezTo>
                  <a:cubicBezTo>
                    <a:pt x="13299" y="251"/>
                    <a:pt x="13061" y="1203"/>
                    <a:pt x="11728" y="1251"/>
                  </a:cubicBezTo>
                  <a:cubicBezTo>
                    <a:pt x="11698" y="1252"/>
                    <a:pt x="11669" y="1253"/>
                    <a:pt x="11640" y="1253"/>
                  </a:cubicBezTo>
                  <a:cubicBezTo>
                    <a:pt x="10379" y="1253"/>
                    <a:pt x="10049" y="1"/>
                    <a:pt x="10049" y="1"/>
                  </a:cubicBezTo>
                  <a:cubicBezTo>
                    <a:pt x="9775" y="584"/>
                    <a:pt x="9216" y="977"/>
                    <a:pt x="8585" y="1060"/>
                  </a:cubicBezTo>
                  <a:cubicBezTo>
                    <a:pt x="8513" y="1071"/>
                    <a:pt x="8445" y="1076"/>
                    <a:pt x="8380" y="1076"/>
                  </a:cubicBezTo>
                  <a:cubicBezTo>
                    <a:pt x="7421" y="1076"/>
                    <a:pt x="7108" y="1"/>
                    <a:pt x="7108" y="1"/>
                  </a:cubicBezTo>
                  <a:close/>
                </a:path>
              </a:pathLst>
            </a:custGeom>
            <a:solidFill>
              <a:srgbClr val="7C5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0"/>
            <p:cNvSpPr/>
            <p:nvPr/>
          </p:nvSpPr>
          <p:spPr>
            <a:xfrm>
              <a:off x="1381400" y="3686300"/>
              <a:ext cx="536125" cy="422425"/>
            </a:xfrm>
            <a:custGeom>
              <a:avLst/>
              <a:gdLst/>
              <a:ahLst/>
              <a:cxnLst/>
              <a:rect l="l" t="t" r="r" b="b"/>
              <a:pathLst>
                <a:path w="21445" h="16897" extrusionOk="0">
                  <a:moveTo>
                    <a:pt x="13110" y="0"/>
                  </a:moveTo>
                  <a:cubicBezTo>
                    <a:pt x="13110" y="0"/>
                    <a:pt x="12753" y="1227"/>
                    <a:pt x="11812" y="1227"/>
                  </a:cubicBezTo>
                  <a:cubicBezTo>
                    <a:pt x="10871" y="1227"/>
                    <a:pt x="10657" y="143"/>
                    <a:pt x="10657" y="143"/>
                  </a:cubicBezTo>
                  <a:cubicBezTo>
                    <a:pt x="10657" y="143"/>
                    <a:pt x="10288" y="1262"/>
                    <a:pt x="9347" y="1262"/>
                  </a:cubicBezTo>
                  <a:cubicBezTo>
                    <a:pt x="8407" y="1262"/>
                    <a:pt x="7788" y="143"/>
                    <a:pt x="7788" y="143"/>
                  </a:cubicBezTo>
                  <a:cubicBezTo>
                    <a:pt x="7788" y="143"/>
                    <a:pt x="7680" y="1012"/>
                    <a:pt x="6918" y="1262"/>
                  </a:cubicBezTo>
                  <a:cubicBezTo>
                    <a:pt x="6774" y="1310"/>
                    <a:pt x="6626" y="1329"/>
                    <a:pt x="6481" y="1329"/>
                  </a:cubicBezTo>
                  <a:cubicBezTo>
                    <a:pt x="5859" y="1329"/>
                    <a:pt x="5287" y="977"/>
                    <a:pt x="5287" y="977"/>
                  </a:cubicBezTo>
                  <a:cubicBezTo>
                    <a:pt x="4954" y="1739"/>
                    <a:pt x="4311" y="2322"/>
                    <a:pt x="3513" y="2608"/>
                  </a:cubicBezTo>
                  <a:cubicBezTo>
                    <a:pt x="3069" y="2760"/>
                    <a:pt x="2577" y="2812"/>
                    <a:pt x="2119" y="2812"/>
                  </a:cubicBezTo>
                  <a:cubicBezTo>
                    <a:pt x="1790" y="2812"/>
                    <a:pt x="1479" y="2786"/>
                    <a:pt x="1215" y="2751"/>
                  </a:cubicBezTo>
                  <a:lnTo>
                    <a:pt x="1215" y="2751"/>
                  </a:lnTo>
                  <a:cubicBezTo>
                    <a:pt x="1" y="8120"/>
                    <a:pt x="477" y="13597"/>
                    <a:pt x="3239" y="14919"/>
                  </a:cubicBezTo>
                  <a:cubicBezTo>
                    <a:pt x="6179" y="16325"/>
                    <a:pt x="8827" y="16897"/>
                    <a:pt x="11134" y="16897"/>
                  </a:cubicBezTo>
                  <a:cubicBezTo>
                    <a:pt x="14882" y="16897"/>
                    <a:pt x="17733" y="15389"/>
                    <a:pt x="19480" y="13502"/>
                  </a:cubicBezTo>
                  <a:cubicBezTo>
                    <a:pt x="21444" y="11383"/>
                    <a:pt x="21099" y="6263"/>
                    <a:pt x="20718" y="3358"/>
                  </a:cubicBezTo>
                  <a:lnTo>
                    <a:pt x="20718" y="3358"/>
                  </a:lnTo>
                  <a:cubicBezTo>
                    <a:pt x="20611" y="3363"/>
                    <a:pt x="20504" y="3366"/>
                    <a:pt x="20397" y="3366"/>
                  </a:cubicBezTo>
                  <a:cubicBezTo>
                    <a:pt x="19793" y="3366"/>
                    <a:pt x="19199" y="3280"/>
                    <a:pt x="18622" y="3108"/>
                  </a:cubicBezTo>
                  <a:cubicBezTo>
                    <a:pt x="16443" y="2536"/>
                    <a:pt x="16265" y="941"/>
                    <a:pt x="16265" y="941"/>
                  </a:cubicBezTo>
                  <a:cubicBezTo>
                    <a:pt x="16265" y="941"/>
                    <a:pt x="15983" y="1462"/>
                    <a:pt x="15122" y="1462"/>
                  </a:cubicBezTo>
                  <a:cubicBezTo>
                    <a:pt x="14967" y="1462"/>
                    <a:pt x="14793" y="1445"/>
                    <a:pt x="14598" y="1405"/>
                  </a:cubicBezTo>
                  <a:cubicBezTo>
                    <a:pt x="13872" y="1274"/>
                    <a:pt x="13288" y="715"/>
                    <a:pt x="13110" y="0"/>
                  </a:cubicBezTo>
                  <a:close/>
                </a:path>
              </a:pathLst>
            </a:custGeom>
            <a:solidFill>
              <a:srgbClr val="946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0"/>
            <p:cNvSpPr/>
            <p:nvPr/>
          </p:nvSpPr>
          <p:spPr>
            <a:xfrm>
              <a:off x="1631450" y="3877975"/>
              <a:ext cx="56275" cy="31000"/>
            </a:xfrm>
            <a:custGeom>
              <a:avLst/>
              <a:gdLst/>
              <a:ahLst/>
              <a:cxnLst/>
              <a:rect l="l" t="t" r="r" b="b"/>
              <a:pathLst>
                <a:path w="2251" h="1240" extrusionOk="0">
                  <a:moveTo>
                    <a:pt x="1119" y="1"/>
                  </a:moveTo>
                  <a:cubicBezTo>
                    <a:pt x="0" y="1"/>
                    <a:pt x="36" y="1239"/>
                    <a:pt x="36" y="1239"/>
                  </a:cubicBezTo>
                  <a:cubicBezTo>
                    <a:pt x="36" y="1239"/>
                    <a:pt x="441" y="620"/>
                    <a:pt x="1107" y="620"/>
                  </a:cubicBezTo>
                  <a:cubicBezTo>
                    <a:pt x="1774" y="620"/>
                    <a:pt x="2215" y="1239"/>
                    <a:pt x="2215" y="1239"/>
                  </a:cubicBezTo>
                  <a:cubicBezTo>
                    <a:pt x="2215" y="1239"/>
                    <a:pt x="2250" y="1"/>
                    <a:pt x="1119" y="1"/>
                  </a:cubicBezTo>
                  <a:close/>
                </a:path>
              </a:pathLst>
            </a:custGeom>
            <a:solidFill>
              <a:srgbClr val="7C5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0"/>
            <p:cNvSpPr/>
            <p:nvPr/>
          </p:nvSpPr>
          <p:spPr>
            <a:xfrm>
              <a:off x="1432900" y="3900600"/>
              <a:ext cx="93500" cy="54500"/>
            </a:xfrm>
            <a:custGeom>
              <a:avLst/>
              <a:gdLst/>
              <a:ahLst/>
              <a:cxnLst/>
              <a:rect l="l" t="t" r="r" b="b"/>
              <a:pathLst>
                <a:path w="3740" h="2180" extrusionOk="0">
                  <a:moveTo>
                    <a:pt x="1870" y="1"/>
                  </a:moveTo>
                  <a:cubicBezTo>
                    <a:pt x="834" y="1"/>
                    <a:pt x="1" y="489"/>
                    <a:pt x="1" y="1084"/>
                  </a:cubicBezTo>
                  <a:cubicBezTo>
                    <a:pt x="1" y="1692"/>
                    <a:pt x="834" y="2180"/>
                    <a:pt x="1870" y="2180"/>
                  </a:cubicBezTo>
                  <a:cubicBezTo>
                    <a:pt x="2906" y="2180"/>
                    <a:pt x="3739" y="1692"/>
                    <a:pt x="3739" y="1084"/>
                  </a:cubicBezTo>
                  <a:cubicBezTo>
                    <a:pt x="3739" y="489"/>
                    <a:pt x="2906" y="1"/>
                    <a:pt x="1870"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0"/>
            <p:cNvSpPr/>
            <p:nvPr/>
          </p:nvSpPr>
          <p:spPr>
            <a:xfrm>
              <a:off x="1635025" y="3948825"/>
              <a:ext cx="51800" cy="51225"/>
            </a:xfrm>
            <a:custGeom>
              <a:avLst/>
              <a:gdLst/>
              <a:ahLst/>
              <a:cxnLst/>
              <a:rect l="l" t="t" r="r" b="b"/>
              <a:pathLst>
                <a:path w="2072" h="2049" extrusionOk="0">
                  <a:moveTo>
                    <a:pt x="1036" y="1"/>
                  </a:moveTo>
                  <a:cubicBezTo>
                    <a:pt x="464" y="1"/>
                    <a:pt x="0" y="727"/>
                    <a:pt x="0" y="1632"/>
                  </a:cubicBezTo>
                  <a:cubicBezTo>
                    <a:pt x="0" y="1763"/>
                    <a:pt x="12" y="1894"/>
                    <a:pt x="36" y="2025"/>
                  </a:cubicBezTo>
                  <a:cubicBezTo>
                    <a:pt x="311" y="1761"/>
                    <a:pt x="667" y="1630"/>
                    <a:pt x="1022" y="1630"/>
                  </a:cubicBezTo>
                  <a:cubicBezTo>
                    <a:pt x="1390" y="1630"/>
                    <a:pt x="1758" y="1770"/>
                    <a:pt x="2036" y="2049"/>
                  </a:cubicBezTo>
                  <a:cubicBezTo>
                    <a:pt x="2060" y="1918"/>
                    <a:pt x="2072" y="1775"/>
                    <a:pt x="2072" y="1632"/>
                  </a:cubicBezTo>
                  <a:cubicBezTo>
                    <a:pt x="2072" y="727"/>
                    <a:pt x="1607" y="1"/>
                    <a:pt x="1036" y="1"/>
                  </a:cubicBez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0"/>
            <p:cNvSpPr/>
            <p:nvPr/>
          </p:nvSpPr>
          <p:spPr>
            <a:xfrm>
              <a:off x="1635900" y="3989575"/>
              <a:ext cx="50025" cy="41125"/>
            </a:xfrm>
            <a:custGeom>
              <a:avLst/>
              <a:gdLst/>
              <a:ahLst/>
              <a:cxnLst/>
              <a:rect l="l" t="t" r="r" b="b"/>
              <a:pathLst>
                <a:path w="2001" h="1645" extrusionOk="0">
                  <a:moveTo>
                    <a:pt x="987" y="0"/>
                  </a:moveTo>
                  <a:cubicBezTo>
                    <a:pt x="632" y="0"/>
                    <a:pt x="276" y="131"/>
                    <a:pt x="1" y="395"/>
                  </a:cubicBezTo>
                  <a:cubicBezTo>
                    <a:pt x="108" y="1109"/>
                    <a:pt x="513" y="1645"/>
                    <a:pt x="1001" y="1645"/>
                  </a:cubicBezTo>
                  <a:cubicBezTo>
                    <a:pt x="1477" y="1645"/>
                    <a:pt x="1882" y="1121"/>
                    <a:pt x="2001" y="419"/>
                  </a:cubicBezTo>
                  <a:cubicBezTo>
                    <a:pt x="1723" y="140"/>
                    <a:pt x="1355" y="0"/>
                    <a:pt x="987"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0"/>
            <p:cNvSpPr/>
            <p:nvPr/>
          </p:nvSpPr>
          <p:spPr>
            <a:xfrm>
              <a:off x="1449575" y="3710100"/>
              <a:ext cx="152725" cy="187550"/>
            </a:xfrm>
            <a:custGeom>
              <a:avLst/>
              <a:gdLst/>
              <a:ahLst/>
              <a:cxnLst/>
              <a:rect l="l" t="t" r="r" b="b"/>
              <a:pathLst>
                <a:path w="6109" h="7502" extrusionOk="0">
                  <a:moveTo>
                    <a:pt x="3048" y="1"/>
                  </a:moveTo>
                  <a:cubicBezTo>
                    <a:pt x="1370" y="1"/>
                    <a:pt x="0" y="1680"/>
                    <a:pt x="0" y="3751"/>
                  </a:cubicBezTo>
                  <a:cubicBezTo>
                    <a:pt x="0" y="5823"/>
                    <a:pt x="1370" y="7502"/>
                    <a:pt x="3048" y="7502"/>
                  </a:cubicBezTo>
                  <a:cubicBezTo>
                    <a:pt x="4739" y="7502"/>
                    <a:pt x="6108" y="5823"/>
                    <a:pt x="6108" y="3751"/>
                  </a:cubicBezTo>
                  <a:cubicBezTo>
                    <a:pt x="6108" y="1680"/>
                    <a:pt x="4739" y="1"/>
                    <a:pt x="3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0"/>
            <p:cNvSpPr/>
            <p:nvPr/>
          </p:nvSpPr>
          <p:spPr>
            <a:xfrm>
              <a:off x="1448741" y="3709797"/>
              <a:ext cx="155684" cy="133675"/>
            </a:xfrm>
            <a:custGeom>
              <a:avLst/>
              <a:gdLst/>
              <a:ahLst/>
              <a:cxnLst/>
              <a:rect l="l" t="t" r="r" b="b"/>
              <a:pathLst>
                <a:path w="6228" h="5347" extrusionOk="0">
                  <a:moveTo>
                    <a:pt x="3071" y="1"/>
                  </a:moveTo>
                  <a:cubicBezTo>
                    <a:pt x="1554" y="1"/>
                    <a:pt x="965" y="1049"/>
                    <a:pt x="965" y="1049"/>
                  </a:cubicBezTo>
                  <a:cubicBezTo>
                    <a:pt x="965" y="1049"/>
                    <a:pt x="1" y="5347"/>
                    <a:pt x="3108" y="5347"/>
                  </a:cubicBezTo>
                  <a:cubicBezTo>
                    <a:pt x="6228" y="5347"/>
                    <a:pt x="5323" y="1191"/>
                    <a:pt x="5323" y="1191"/>
                  </a:cubicBezTo>
                  <a:cubicBezTo>
                    <a:pt x="4835" y="441"/>
                    <a:pt x="3989" y="1"/>
                    <a:pt x="3096" y="1"/>
                  </a:cubicBezTo>
                  <a:cubicBezTo>
                    <a:pt x="3088" y="1"/>
                    <a:pt x="3079"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0"/>
            <p:cNvSpPr/>
            <p:nvPr/>
          </p:nvSpPr>
          <p:spPr>
            <a:xfrm>
              <a:off x="1705550" y="3710100"/>
              <a:ext cx="152725" cy="187550"/>
            </a:xfrm>
            <a:custGeom>
              <a:avLst/>
              <a:gdLst/>
              <a:ahLst/>
              <a:cxnLst/>
              <a:rect l="l" t="t" r="r" b="b"/>
              <a:pathLst>
                <a:path w="6109" h="7502" extrusionOk="0">
                  <a:moveTo>
                    <a:pt x="3049" y="1"/>
                  </a:moveTo>
                  <a:cubicBezTo>
                    <a:pt x="1370" y="1"/>
                    <a:pt x="1" y="1680"/>
                    <a:pt x="1" y="3751"/>
                  </a:cubicBezTo>
                  <a:cubicBezTo>
                    <a:pt x="1" y="5823"/>
                    <a:pt x="1370" y="7502"/>
                    <a:pt x="3049" y="7502"/>
                  </a:cubicBezTo>
                  <a:cubicBezTo>
                    <a:pt x="4740" y="7502"/>
                    <a:pt x="6109" y="5823"/>
                    <a:pt x="6109" y="3751"/>
                  </a:cubicBezTo>
                  <a:cubicBezTo>
                    <a:pt x="6109" y="1680"/>
                    <a:pt x="4740" y="1"/>
                    <a:pt x="3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a:off x="1704675" y="3709161"/>
              <a:ext cx="155700" cy="133675"/>
            </a:xfrm>
            <a:custGeom>
              <a:avLst/>
              <a:gdLst/>
              <a:ahLst/>
              <a:cxnLst/>
              <a:rect l="l" t="t" r="r" b="b"/>
              <a:pathLst>
                <a:path w="6228" h="5347" extrusionOk="0">
                  <a:moveTo>
                    <a:pt x="3070" y="1"/>
                  </a:moveTo>
                  <a:cubicBezTo>
                    <a:pt x="1541" y="1"/>
                    <a:pt x="965" y="1049"/>
                    <a:pt x="965" y="1049"/>
                  </a:cubicBezTo>
                  <a:cubicBezTo>
                    <a:pt x="965" y="1049"/>
                    <a:pt x="0" y="5347"/>
                    <a:pt x="3108" y="5347"/>
                  </a:cubicBezTo>
                  <a:cubicBezTo>
                    <a:pt x="6227" y="5347"/>
                    <a:pt x="5322" y="1191"/>
                    <a:pt x="5322" y="1191"/>
                  </a:cubicBezTo>
                  <a:cubicBezTo>
                    <a:pt x="4822" y="441"/>
                    <a:pt x="3989" y="1"/>
                    <a:pt x="3096" y="1"/>
                  </a:cubicBezTo>
                  <a:cubicBezTo>
                    <a:pt x="3087" y="1"/>
                    <a:pt x="3078" y="1"/>
                    <a:pt x="3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0"/>
            <p:cNvSpPr/>
            <p:nvPr/>
          </p:nvSpPr>
          <p:spPr>
            <a:xfrm>
              <a:off x="1777600" y="3904775"/>
              <a:ext cx="93775" cy="54200"/>
            </a:xfrm>
            <a:custGeom>
              <a:avLst/>
              <a:gdLst/>
              <a:ahLst/>
              <a:cxnLst/>
              <a:rect l="l" t="t" r="r" b="b"/>
              <a:pathLst>
                <a:path w="3751" h="2168" extrusionOk="0">
                  <a:moveTo>
                    <a:pt x="1881" y="1"/>
                  </a:moveTo>
                  <a:cubicBezTo>
                    <a:pt x="845" y="1"/>
                    <a:pt x="0" y="489"/>
                    <a:pt x="0" y="1084"/>
                  </a:cubicBezTo>
                  <a:cubicBezTo>
                    <a:pt x="0" y="1679"/>
                    <a:pt x="845" y="2167"/>
                    <a:pt x="1881" y="2167"/>
                  </a:cubicBezTo>
                  <a:cubicBezTo>
                    <a:pt x="2917" y="2167"/>
                    <a:pt x="3751" y="1679"/>
                    <a:pt x="3751" y="1084"/>
                  </a:cubicBezTo>
                  <a:cubicBezTo>
                    <a:pt x="3751" y="489"/>
                    <a:pt x="2917" y="1"/>
                    <a:pt x="1881"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a:off x="1147922" y="2586234"/>
              <a:ext cx="1026009" cy="934174"/>
            </a:xfrm>
            <a:custGeom>
              <a:avLst/>
              <a:gdLst/>
              <a:ahLst/>
              <a:cxnLst/>
              <a:rect l="l" t="t" r="r" b="b"/>
              <a:pathLst>
                <a:path w="36791" h="31995" extrusionOk="0">
                  <a:moveTo>
                    <a:pt x="18895" y="1"/>
                  </a:moveTo>
                  <a:cubicBezTo>
                    <a:pt x="16109" y="1"/>
                    <a:pt x="15276" y="2608"/>
                    <a:pt x="15276" y="2608"/>
                  </a:cubicBezTo>
                  <a:cubicBezTo>
                    <a:pt x="15276" y="2608"/>
                    <a:pt x="14594" y="2309"/>
                    <a:pt x="13662" y="2309"/>
                  </a:cubicBezTo>
                  <a:cubicBezTo>
                    <a:pt x="12952" y="2309"/>
                    <a:pt x="12096" y="2483"/>
                    <a:pt x="11287" y="3096"/>
                  </a:cubicBezTo>
                  <a:cubicBezTo>
                    <a:pt x="9406" y="4513"/>
                    <a:pt x="10906" y="7442"/>
                    <a:pt x="10906" y="7442"/>
                  </a:cubicBezTo>
                  <a:cubicBezTo>
                    <a:pt x="10906" y="7442"/>
                    <a:pt x="8811" y="7656"/>
                    <a:pt x="8370" y="9835"/>
                  </a:cubicBezTo>
                  <a:cubicBezTo>
                    <a:pt x="7918" y="12002"/>
                    <a:pt x="9835" y="13360"/>
                    <a:pt x="9835" y="13360"/>
                  </a:cubicBezTo>
                  <a:cubicBezTo>
                    <a:pt x="9835" y="13360"/>
                    <a:pt x="8108" y="13360"/>
                    <a:pt x="6977" y="14336"/>
                  </a:cubicBezTo>
                  <a:cubicBezTo>
                    <a:pt x="5846" y="15324"/>
                    <a:pt x="5941" y="16943"/>
                    <a:pt x="5941" y="16943"/>
                  </a:cubicBezTo>
                  <a:cubicBezTo>
                    <a:pt x="5941" y="16943"/>
                    <a:pt x="5455" y="16733"/>
                    <a:pt x="4754" y="16733"/>
                  </a:cubicBezTo>
                  <a:cubicBezTo>
                    <a:pt x="4029" y="16733"/>
                    <a:pt x="3075" y="16958"/>
                    <a:pt x="2191" y="17872"/>
                  </a:cubicBezTo>
                  <a:cubicBezTo>
                    <a:pt x="453" y="19658"/>
                    <a:pt x="1881" y="23266"/>
                    <a:pt x="1881" y="23266"/>
                  </a:cubicBezTo>
                  <a:cubicBezTo>
                    <a:pt x="1881" y="23266"/>
                    <a:pt x="0" y="26266"/>
                    <a:pt x="1881" y="27576"/>
                  </a:cubicBezTo>
                  <a:cubicBezTo>
                    <a:pt x="2385" y="27923"/>
                    <a:pt x="2868" y="28050"/>
                    <a:pt x="3306" y="28050"/>
                  </a:cubicBezTo>
                  <a:cubicBezTo>
                    <a:pt x="4503" y="28050"/>
                    <a:pt x="5358" y="27099"/>
                    <a:pt x="5358" y="27099"/>
                  </a:cubicBezTo>
                  <a:cubicBezTo>
                    <a:pt x="5358" y="27099"/>
                    <a:pt x="5394" y="30433"/>
                    <a:pt x="8001" y="30647"/>
                  </a:cubicBezTo>
                  <a:cubicBezTo>
                    <a:pt x="8118" y="30658"/>
                    <a:pt x="8231" y="30662"/>
                    <a:pt x="8339" y="30662"/>
                  </a:cubicBezTo>
                  <a:cubicBezTo>
                    <a:pt x="10633" y="30662"/>
                    <a:pt x="11013" y="28480"/>
                    <a:pt x="11013" y="28480"/>
                  </a:cubicBezTo>
                  <a:cubicBezTo>
                    <a:pt x="11013" y="28480"/>
                    <a:pt x="11761" y="29327"/>
                    <a:pt x="12758" y="29327"/>
                  </a:cubicBezTo>
                  <a:cubicBezTo>
                    <a:pt x="12961" y="29327"/>
                    <a:pt x="13175" y="29291"/>
                    <a:pt x="13395" y="29207"/>
                  </a:cubicBezTo>
                  <a:cubicBezTo>
                    <a:pt x="14704" y="28695"/>
                    <a:pt x="14121" y="26635"/>
                    <a:pt x="14121" y="26635"/>
                  </a:cubicBezTo>
                  <a:lnTo>
                    <a:pt x="14121" y="26635"/>
                  </a:lnTo>
                  <a:cubicBezTo>
                    <a:pt x="14121" y="26635"/>
                    <a:pt x="15055" y="27611"/>
                    <a:pt x="16304" y="27611"/>
                  </a:cubicBezTo>
                  <a:cubicBezTo>
                    <a:pt x="16687" y="27611"/>
                    <a:pt x="17101" y="27519"/>
                    <a:pt x="17526" y="27278"/>
                  </a:cubicBezTo>
                  <a:cubicBezTo>
                    <a:pt x="19336" y="26266"/>
                    <a:pt x="19014" y="23766"/>
                    <a:pt x="19014" y="23766"/>
                  </a:cubicBezTo>
                  <a:lnTo>
                    <a:pt x="19014" y="23766"/>
                  </a:lnTo>
                  <a:cubicBezTo>
                    <a:pt x="19015" y="23766"/>
                    <a:pt x="20027" y="25873"/>
                    <a:pt x="21908" y="26159"/>
                  </a:cubicBezTo>
                  <a:cubicBezTo>
                    <a:pt x="22074" y="26184"/>
                    <a:pt x="22234" y="26195"/>
                    <a:pt x="22389" y="26195"/>
                  </a:cubicBezTo>
                  <a:cubicBezTo>
                    <a:pt x="23986" y="26195"/>
                    <a:pt x="24956" y="24968"/>
                    <a:pt x="24956" y="24968"/>
                  </a:cubicBezTo>
                  <a:lnTo>
                    <a:pt x="24956" y="24968"/>
                  </a:lnTo>
                  <a:cubicBezTo>
                    <a:pt x="24956" y="24968"/>
                    <a:pt x="24158" y="27433"/>
                    <a:pt x="25634" y="28302"/>
                  </a:cubicBezTo>
                  <a:cubicBezTo>
                    <a:pt x="26015" y="28524"/>
                    <a:pt x="26397" y="28607"/>
                    <a:pt x="26753" y="28607"/>
                  </a:cubicBezTo>
                  <a:cubicBezTo>
                    <a:pt x="27787" y="28607"/>
                    <a:pt x="28611" y="27909"/>
                    <a:pt x="28611" y="27909"/>
                  </a:cubicBezTo>
                  <a:lnTo>
                    <a:pt x="28611" y="27909"/>
                  </a:lnTo>
                  <a:cubicBezTo>
                    <a:pt x="28611" y="27909"/>
                    <a:pt x="28182" y="31921"/>
                    <a:pt x="30861" y="31993"/>
                  </a:cubicBezTo>
                  <a:cubicBezTo>
                    <a:pt x="30900" y="31994"/>
                    <a:pt x="30939" y="31994"/>
                    <a:pt x="30976" y="31994"/>
                  </a:cubicBezTo>
                  <a:cubicBezTo>
                    <a:pt x="33536" y="31994"/>
                    <a:pt x="33385" y="29647"/>
                    <a:pt x="33385" y="29647"/>
                  </a:cubicBezTo>
                  <a:cubicBezTo>
                    <a:pt x="33385" y="29647"/>
                    <a:pt x="35350" y="29647"/>
                    <a:pt x="36064" y="28052"/>
                  </a:cubicBezTo>
                  <a:cubicBezTo>
                    <a:pt x="36790" y="26456"/>
                    <a:pt x="35028" y="25075"/>
                    <a:pt x="35028" y="25075"/>
                  </a:cubicBezTo>
                  <a:cubicBezTo>
                    <a:pt x="35028" y="25075"/>
                    <a:pt x="35790" y="23408"/>
                    <a:pt x="34731" y="22694"/>
                  </a:cubicBezTo>
                  <a:cubicBezTo>
                    <a:pt x="34731" y="22694"/>
                    <a:pt x="35981" y="20158"/>
                    <a:pt x="35112" y="18955"/>
                  </a:cubicBezTo>
                  <a:cubicBezTo>
                    <a:pt x="34576" y="18241"/>
                    <a:pt x="33814" y="17741"/>
                    <a:pt x="32933" y="17551"/>
                  </a:cubicBezTo>
                  <a:cubicBezTo>
                    <a:pt x="32933" y="17551"/>
                    <a:pt x="34028" y="16681"/>
                    <a:pt x="33421" y="15372"/>
                  </a:cubicBezTo>
                  <a:cubicBezTo>
                    <a:pt x="32826" y="14074"/>
                    <a:pt x="31849" y="13800"/>
                    <a:pt x="31849" y="13800"/>
                  </a:cubicBezTo>
                  <a:cubicBezTo>
                    <a:pt x="31849" y="13800"/>
                    <a:pt x="33528" y="12276"/>
                    <a:pt x="33040" y="10597"/>
                  </a:cubicBezTo>
                  <a:cubicBezTo>
                    <a:pt x="32540" y="8907"/>
                    <a:pt x="30456" y="8418"/>
                    <a:pt x="30456" y="8418"/>
                  </a:cubicBezTo>
                  <a:cubicBezTo>
                    <a:pt x="30456" y="8418"/>
                    <a:pt x="32599" y="6847"/>
                    <a:pt x="31302" y="4728"/>
                  </a:cubicBezTo>
                  <a:cubicBezTo>
                    <a:pt x="30564" y="3534"/>
                    <a:pt x="29656" y="3273"/>
                    <a:pt x="29004" y="3273"/>
                  </a:cubicBezTo>
                  <a:cubicBezTo>
                    <a:pt x="28498" y="3273"/>
                    <a:pt x="28147" y="3430"/>
                    <a:pt x="28147" y="3430"/>
                  </a:cubicBezTo>
                  <a:cubicBezTo>
                    <a:pt x="28147" y="3430"/>
                    <a:pt x="28420" y="1418"/>
                    <a:pt x="26146" y="489"/>
                  </a:cubicBezTo>
                  <a:cubicBezTo>
                    <a:pt x="25724" y="318"/>
                    <a:pt x="25335" y="248"/>
                    <a:pt x="24982" y="248"/>
                  </a:cubicBezTo>
                  <a:cubicBezTo>
                    <a:pt x="23437" y="248"/>
                    <a:pt x="22562" y="1572"/>
                    <a:pt x="22562" y="1572"/>
                  </a:cubicBezTo>
                  <a:cubicBezTo>
                    <a:pt x="22562" y="1572"/>
                    <a:pt x="21693" y="1"/>
                    <a:pt x="18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51"/>
          <p:cNvSpPr txBox="1">
            <a:spLocks noGrp="1"/>
          </p:cNvSpPr>
          <p:nvPr>
            <p:ph type="title"/>
          </p:nvPr>
        </p:nvSpPr>
        <p:spPr>
          <a:xfrm>
            <a:off x="723900" y="445025"/>
            <a:ext cx="39339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Process Timeline</a:t>
            </a:r>
            <a:endParaRPr/>
          </a:p>
        </p:txBody>
      </p:sp>
      <p:sp>
        <p:nvSpPr>
          <p:cNvPr id="1027" name="Google Shape;1027;p51"/>
          <p:cNvSpPr/>
          <p:nvPr/>
        </p:nvSpPr>
        <p:spPr>
          <a:xfrm>
            <a:off x="1613059" y="2555559"/>
            <a:ext cx="123122" cy="112026"/>
          </a:xfrm>
          <a:custGeom>
            <a:avLst/>
            <a:gdLst/>
            <a:ahLst/>
            <a:cxnLst/>
            <a:rect l="l" t="t" r="r" b="b"/>
            <a:pathLst>
              <a:path w="5315" h="4836" extrusionOk="0">
                <a:moveTo>
                  <a:pt x="2855" y="1"/>
                </a:moveTo>
                <a:cubicBezTo>
                  <a:pt x="1230" y="1"/>
                  <a:pt x="0" y="2231"/>
                  <a:pt x="606" y="3680"/>
                </a:cubicBezTo>
                <a:cubicBezTo>
                  <a:pt x="901" y="4370"/>
                  <a:pt x="1490" y="4711"/>
                  <a:pt x="2135" y="4776"/>
                </a:cubicBezTo>
                <a:lnTo>
                  <a:pt x="2135" y="4776"/>
                </a:lnTo>
                <a:cubicBezTo>
                  <a:pt x="2280" y="4814"/>
                  <a:pt x="2427" y="4835"/>
                  <a:pt x="2570" y="4835"/>
                </a:cubicBezTo>
                <a:cubicBezTo>
                  <a:pt x="2582" y="4835"/>
                  <a:pt x="2594" y="4835"/>
                  <a:pt x="2606" y="4835"/>
                </a:cubicBezTo>
                <a:cubicBezTo>
                  <a:pt x="3041" y="4823"/>
                  <a:pt x="3542" y="4757"/>
                  <a:pt x="3781" y="4371"/>
                </a:cubicBezTo>
                <a:lnTo>
                  <a:pt x="3781" y="4371"/>
                </a:lnTo>
                <a:cubicBezTo>
                  <a:pt x="4001" y="4231"/>
                  <a:pt x="4197" y="4059"/>
                  <a:pt x="4356" y="3858"/>
                </a:cubicBezTo>
                <a:cubicBezTo>
                  <a:pt x="5314" y="2652"/>
                  <a:pt x="4745" y="741"/>
                  <a:pt x="3279" y="249"/>
                </a:cubicBezTo>
                <a:lnTo>
                  <a:pt x="3279" y="249"/>
                </a:lnTo>
                <a:cubicBezTo>
                  <a:pt x="3209" y="110"/>
                  <a:pt x="3072" y="5"/>
                  <a:pt x="2868" y="1"/>
                </a:cubicBezTo>
                <a:cubicBezTo>
                  <a:pt x="2864" y="1"/>
                  <a:pt x="2859" y="1"/>
                  <a:pt x="2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1"/>
          <p:cNvSpPr txBox="1"/>
          <p:nvPr/>
        </p:nvSpPr>
        <p:spPr>
          <a:xfrm>
            <a:off x="1426426" y="4023988"/>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accent5"/>
                </a:solidFill>
                <a:latin typeface="Fredoka One"/>
                <a:ea typeface="Fredoka One"/>
                <a:cs typeface="Fredoka One"/>
                <a:sym typeface="Fredoka One"/>
              </a:rPr>
              <a:t>Day 2</a:t>
            </a:r>
            <a:endParaRPr sz="1700">
              <a:solidFill>
                <a:schemeClr val="accent5"/>
              </a:solidFill>
              <a:latin typeface="Fredoka One"/>
              <a:ea typeface="Fredoka One"/>
              <a:cs typeface="Fredoka One"/>
              <a:sym typeface="Fredoka One"/>
            </a:endParaRPr>
          </a:p>
        </p:txBody>
      </p:sp>
      <p:sp>
        <p:nvSpPr>
          <p:cNvPr id="1029" name="Google Shape;1029;p51"/>
          <p:cNvSpPr txBox="1"/>
          <p:nvPr/>
        </p:nvSpPr>
        <p:spPr>
          <a:xfrm>
            <a:off x="756375" y="4367200"/>
            <a:ext cx="29850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Jupiter is a gas giant</a:t>
            </a:r>
            <a:endParaRPr>
              <a:solidFill>
                <a:srgbClr val="FFFFFF"/>
              </a:solidFill>
              <a:latin typeface="Comfortaa"/>
              <a:ea typeface="Comfortaa"/>
              <a:cs typeface="Comfortaa"/>
              <a:sym typeface="Comfortaa"/>
            </a:endParaRPr>
          </a:p>
        </p:txBody>
      </p:sp>
      <p:sp>
        <p:nvSpPr>
          <p:cNvPr id="1030" name="Google Shape;1030;p51"/>
          <p:cNvSpPr txBox="1"/>
          <p:nvPr/>
        </p:nvSpPr>
        <p:spPr>
          <a:xfrm>
            <a:off x="4397201" y="3478875"/>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accent5"/>
                </a:solidFill>
                <a:latin typeface="Fredoka One"/>
                <a:ea typeface="Fredoka One"/>
                <a:cs typeface="Fredoka One"/>
                <a:sym typeface="Fredoka One"/>
              </a:rPr>
              <a:t>Day 4</a:t>
            </a:r>
            <a:endParaRPr sz="1700">
              <a:solidFill>
                <a:schemeClr val="accent5"/>
              </a:solidFill>
              <a:latin typeface="Fredoka One"/>
              <a:ea typeface="Fredoka One"/>
              <a:cs typeface="Fredoka One"/>
              <a:sym typeface="Fredoka One"/>
            </a:endParaRPr>
          </a:p>
        </p:txBody>
      </p:sp>
      <p:sp>
        <p:nvSpPr>
          <p:cNvPr id="1031" name="Google Shape;1031;p51"/>
          <p:cNvSpPr txBox="1"/>
          <p:nvPr/>
        </p:nvSpPr>
        <p:spPr>
          <a:xfrm>
            <a:off x="4190950" y="3819500"/>
            <a:ext cx="20574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Saturn has rings</a:t>
            </a:r>
            <a:endParaRPr>
              <a:solidFill>
                <a:srgbClr val="FFFFFF"/>
              </a:solidFill>
              <a:latin typeface="Comfortaa"/>
              <a:ea typeface="Comfortaa"/>
              <a:cs typeface="Comfortaa"/>
              <a:sym typeface="Comfortaa"/>
            </a:endParaRPr>
          </a:p>
        </p:txBody>
      </p:sp>
      <p:sp>
        <p:nvSpPr>
          <p:cNvPr id="1032" name="Google Shape;1032;p51"/>
          <p:cNvSpPr txBox="1"/>
          <p:nvPr/>
        </p:nvSpPr>
        <p:spPr>
          <a:xfrm>
            <a:off x="5310375" y="1013700"/>
            <a:ext cx="20574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Venus is terribly hot</a:t>
            </a:r>
            <a:endParaRPr>
              <a:solidFill>
                <a:srgbClr val="FFFFFF"/>
              </a:solidFill>
              <a:latin typeface="Comfortaa"/>
              <a:ea typeface="Comfortaa"/>
              <a:cs typeface="Comfortaa"/>
              <a:sym typeface="Comfortaa"/>
            </a:endParaRPr>
          </a:p>
        </p:txBody>
      </p:sp>
      <p:sp>
        <p:nvSpPr>
          <p:cNvPr id="1033" name="Google Shape;1033;p51"/>
          <p:cNvSpPr txBox="1"/>
          <p:nvPr/>
        </p:nvSpPr>
        <p:spPr>
          <a:xfrm>
            <a:off x="5516614" y="1277473"/>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accent1"/>
                </a:solidFill>
                <a:latin typeface="Fredoka One"/>
                <a:ea typeface="Fredoka One"/>
                <a:cs typeface="Fredoka One"/>
                <a:sym typeface="Fredoka One"/>
              </a:rPr>
              <a:t>Day 5</a:t>
            </a:r>
            <a:endParaRPr sz="1200">
              <a:solidFill>
                <a:schemeClr val="accent1"/>
              </a:solidFill>
              <a:latin typeface="Fredoka One"/>
              <a:ea typeface="Fredoka One"/>
              <a:cs typeface="Fredoka One"/>
              <a:sym typeface="Fredoka One"/>
            </a:endParaRPr>
          </a:p>
        </p:txBody>
      </p:sp>
      <p:sp>
        <p:nvSpPr>
          <p:cNvPr id="1034" name="Google Shape;1034;p51"/>
          <p:cNvSpPr txBox="1"/>
          <p:nvPr/>
        </p:nvSpPr>
        <p:spPr>
          <a:xfrm>
            <a:off x="2672450" y="2002250"/>
            <a:ext cx="20574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Neptune is far away</a:t>
            </a:r>
            <a:endParaRPr>
              <a:solidFill>
                <a:srgbClr val="FFFFFF"/>
              </a:solidFill>
              <a:latin typeface="Comfortaa"/>
              <a:ea typeface="Comfortaa"/>
              <a:cs typeface="Comfortaa"/>
              <a:sym typeface="Comfortaa"/>
            </a:endParaRPr>
          </a:p>
        </p:txBody>
      </p:sp>
      <p:sp>
        <p:nvSpPr>
          <p:cNvPr id="1035" name="Google Shape;1035;p51"/>
          <p:cNvSpPr txBox="1"/>
          <p:nvPr/>
        </p:nvSpPr>
        <p:spPr>
          <a:xfrm>
            <a:off x="2871689" y="2266160"/>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700">
                <a:solidFill>
                  <a:schemeClr val="accent1"/>
                </a:solidFill>
                <a:latin typeface="Fredoka One"/>
                <a:ea typeface="Fredoka One"/>
                <a:cs typeface="Fredoka One"/>
                <a:sym typeface="Fredoka One"/>
              </a:rPr>
              <a:t>Day 3</a:t>
            </a:r>
            <a:endParaRPr sz="1200">
              <a:solidFill>
                <a:schemeClr val="accent1"/>
              </a:solidFill>
              <a:latin typeface="Fredoka One"/>
              <a:ea typeface="Fredoka One"/>
              <a:cs typeface="Fredoka One"/>
              <a:sym typeface="Fredoka One"/>
            </a:endParaRPr>
          </a:p>
        </p:txBody>
      </p:sp>
      <p:sp>
        <p:nvSpPr>
          <p:cNvPr id="1036" name="Google Shape;1036;p51"/>
          <p:cNvSpPr txBox="1"/>
          <p:nvPr/>
        </p:nvSpPr>
        <p:spPr>
          <a:xfrm>
            <a:off x="6646926" y="3612163"/>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accent5"/>
                </a:solidFill>
                <a:latin typeface="Fredoka One"/>
                <a:ea typeface="Fredoka One"/>
                <a:cs typeface="Fredoka One"/>
                <a:sym typeface="Fredoka One"/>
              </a:rPr>
              <a:t>Day 6</a:t>
            </a:r>
            <a:endParaRPr sz="1700">
              <a:solidFill>
                <a:schemeClr val="accent5"/>
              </a:solidFill>
              <a:latin typeface="Fredoka One"/>
              <a:ea typeface="Fredoka One"/>
              <a:cs typeface="Fredoka One"/>
              <a:sym typeface="Fredoka One"/>
            </a:endParaRPr>
          </a:p>
        </p:txBody>
      </p:sp>
      <p:sp>
        <p:nvSpPr>
          <p:cNvPr id="1037" name="Google Shape;1037;p51"/>
          <p:cNvSpPr txBox="1"/>
          <p:nvPr/>
        </p:nvSpPr>
        <p:spPr>
          <a:xfrm>
            <a:off x="6534875" y="3942400"/>
            <a:ext cx="18690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The Sun is a star</a:t>
            </a:r>
            <a:endParaRPr>
              <a:solidFill>
                <a:srgbClr val="FFFFFF"/>
              </a:solidFill>
              <a:latin typeface="Comfortaa"/>
              <a:ea typeface="Comfortaa"/>
              <a:cs typeface="Comfortaa"/>
              <a:sym typeface="Comfortaa"/>
            </a:endParaRPr>
          </a:p>
        </p:txBody>
      </p:sp>
      <p:sp>
        <p:nvSpPr>
          <p:cNvPr id="1038" name="Google Shape;1038;p51"/>
          <p:cNvSpPr txBox="1"/>
          <p:nvPr/>
        </p:nvSpPr>
        <p:spPr>
          <a:xfrm>
            <a:off x="740125" y="1353075"/>
            <a:ext cx="18690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Earth harbors life</a:t>
            </a:r>
            <a:endParaRPr>
              <a:solidFill>
                <a:srgbClr val="FFFFFF"/>
              </a:solidFill>
              <a:latin typeface="Comfortaa"/>
              <a:ea typeface="Comfortaa"/>
              <a:cs typeface="Comfortaa"/>
              <a:sym typeface="Comfortaa"/>
            </a:endParaRPr>
          </a:p>
        </p:txBody>
      </p:sp>
      <p:grpSp>
        <p:nvGrpSpPr>
          <p:cNvPr id="1039" name="Google Shape;1039;p51"/>
          <p:cNvGrpSpPr/>
          <p:nvPr/>
        </p:nvGrpSpPr>
        <p:grpSpPr>
          <a:xfrm>
            <a:off x="1310401" y="1730588"/>
            <a:ext cx="6634911" cy="2260115"/>
            <a:chOff x="1276775" y="1578188"/>
            <a:chExt cx="6634911" cy="2260115"/>
          </a:xfrm>
        </p:grpSpPr>
        <p:grpSp>
          <p:nvGrpSpPr>
            <p:cNvPr id="1040" name="Google Shape;1040;p51"/>
            <p:cNvGrpSpPr/>
            <p:nvPr/>
          </p:nvGrpSpPr>
          <p:grpSpPr>
            <a:xfrm>
              <a:off x="6002177" y="1578188"/>
              <a:ext cx="606529" cy="606807"/>
              <a:chOff x="4937690" y="1623225"/>
              <a:chExt cx="606529" cy="606807"/>
            </a:xfrm>
          </p:grpSpPr>
          <p:sp>
            <p:nvSpPr>
              <p:cNvPr id="1041" name="Google Shape;1041;p51"/>
              <p:cNvSpPr/>
              <p:nvPr/>
            </p:nvSpPr>
            <p:spPr>
              <a:xfrm>
                <a:off x="4937690" y="1623225"/>
                <a:ext cx="606529" cy="606807"/>
              </a:xfrm>
              <a:custGeom>
                <a:avLst/>
                <a:gdLst/>
                <a:ahLst/>
                <a:cxnLst/>
                <a:rect l="l" t="t" r="r" b="b"/>
                <a:pathLst>
                  <a:path w="26183" h="26195" extrusionOk="0">
                    <a:moveTo>
                      <a:pt x="13086" y="1"/>
                    </a:moveTo>
                    <a:cubicBezTo>
                      <a:pt x="5859" y="1"/>
                      <a:pt x="1" y="5871"/>
                      <a:pt x="1" y="13098"/>
                    </a:cubicBezTo>
                    <a:cubicBezTo>
                      <a:pt x="1" y="20325"/>
                      <a:pt x="5859" y="26195"/>
                      <a:pt x="13086" y="26195"/>
                    </a:cubicBezTo>
                    <a:cubicBezTo>
                      <a:pt x="20325" y="26195"/>
                      <a:pt x="26183" y="20325"/>
                      <a:pt x="26183" y="13098"/>
                    </a:cubicBezTo>
                    <a:cubicBezTo>
                      <a:pt x="26183" y="5871"/>
                      <a:pt x="20325" y="1"/>
                      <a:pt x="13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1"/>
              <p:cNvSpPr/>
              <p:nvPr/>
            </p:nvSpPr>
            <p:spPr>
              <a:xfrm>
                <a:off x="5144707" y="1666403"/>
                <a:ext cx="177467" cy="35234"/>
              </a:xfrm>
              <a:custGeom>
                <a:avLst/>
                <a:gdLst/>
                <a:ahLst/>
                <a:cxnLst/>
                <a:rect l="l" t="t" r="r" b="b"/>
                <a:pathLst>
                  <a:path w="7661" h="1521" extrusionOk="0">
                    <a:moveTo>
                      <a:pt x="4348" y="0"/>
                    </a:moveTo>
                    <a:cubicBezTo>
                      <a:pt x="3067" y="0"/>
                      <a:pt x="1794" y="193"/>
                      <a:pt x="529" y="589"/>
                    </a:cubicBezTo>
                    <a:cubicBezTo>
                      <a:pt x="0" y="751"/>
                      <a:pt x="156" y="1520"/>
                      <a:pt x="625" y="1520"/>
                    </a:cubicBezTo>
                    <a:cubicBezTo>
                      <a:pt x="673" y="1520"/>
                      <a:pt x="725" y="1512"/>
                      <a:pt x="779" y="1494"/>
                    </a:cubicBezTo>
                    <a:cubicBezTo>
                      <a:pt x="1964" y="1128"/>
                      <a:pt x="3158" y="940"/>
                      <a:pt x="4359" y="940"/>
                    </a:cubicBezTo>
                    <a:cubicBezTo>
                      <a:pt x="5186" y="940"/>
                      <a:pt x="6017" y="1029"/>
                      <a:pt x="6851" y="1209"/>
                    </a:cubicBezTo>
                    <a:cubicBezTo>
                      <a:pt x="6888" y="1216"/>
                      <a:pt x="6922" y="1219"/>
                      <a:pt x="6956" y="1219"/>
                    </a:cubicBezTo>
                    <a:cubicBezTo>
                      <a:pt x="7474" y="1219"/>
                      <a:pt x="7661" y="404"/>
                      <a:pt x="7101" y="292"/>
                    </a:cubicBezTo>
                    <a:cubicBezTo>
                      <a:pt x="6179" y="99"/>
                      <a:pt x="5261" y="0"/>
                      <a:pt x="43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1"/>
              <p:cNvSpPr/>
              <p:nvPr/>
            </p:nvSpPr>
            <p:spPr>
              <a:xfrm>
                <a:off x="5082998" y="2141959"/>
                <a:ext cx="172162" cy="59580"/>
              </a:xfrm>
              <a:custGeom>
                <a:avLst/>
                <a:gdLst/>
                <a:ahLst/>
                <a:cxnLst/>
                <a:rect l="l" t="t" r="r" b="b"/>
                <a:pathLst>
                  <a:path w="7432" h="2572" extrusionOk="0">
                    <a:moveTo>
                      <a:pt x="670" y="1"/>
                    </a:moveTo>
                    <a:cubicBezTo>
                      <a:pt x="269" y="1"/>
                      <a:pt x="0" y="625"/>
                      <a:pt x="431" y="895"/>
                    </a:cubicBezTo>
                    <a:cubicBezTo>
                      <a:pt x="2166" y="1999"/>
                      <a:pt x="4104" y="2572"/>
                      <a:pt x="6139" y="2572"/>
                    </a:cubicBezTo>
                    <a:cubicBezTo>
                      <a:pt x="6367" y="2572"/>
                      <a:pt x="6595" y="2565"/>
                      <a:pt x="6825" y="2550"/>
                    </a:cubicBezTo>
                    <a:cubicBezTo>
                      <a:pt x="7421" y="2504"/>
                      <a:pt x="7432" y="1597"/>
                      <a:pt x="6858" y="1597"/>
                    </a:cubicBezTo>
                    <a:cubicBezTo>
                      <a:pt x="6847" y="1597"/>
                      <a:pt x="6836" y="1597"/>
                      <a:pt x="6825" y="1598"/>
                    </a:cubicBezTo>
                    <a:cubicBezTo>
                      <a:pt x="6592" y="1613"/>
                      <a:pt x="6361" y="1621"/>
                      <a:pt x="6132" y="1621"/>
                    </a:cubicBezTo>
                    <a:cubicBezTo>
                      <a:pt x="4264" y="1621"/>
                      <a:pt x="2519" y="1103"/>
                      <a:pt x="907" y="74"/>
                    </a:cubicBezTo>
                    <a:cubicBezTo>
                      <a:pt x="826" y="23"/>
                      <a:pt x="746" y="1"/>
                      <a:pt x="6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1"/>
              <p:cNvSpPr/>
              <p:nvPr/>
            </p:nvSpPr>
            <p:spPr>
              <a:xfrm>
                <a:off x="5279707" y="2167949"/>
                <a:ext cx="68661" cy="28377"/>
              </a:xfrm>
              <a:custGeom>
                <a:avLst/>
                <a:gdLst/>
                <a:ahLst/>
                <a:cxnLst/>
                <a:rect l="l" t="t" r="r" b="b"/>
                <a:pathLst>
                  <a:path w="2964" h="1225" extrusionOk="0">
                    <a:moveTo>
                      <a:pt x="2259" y="1"/>
                    </a:moveTo>
                    <a:cubicBezTo>
                      <a:pt x="2226" y="1"/>
                      <a:pt x="2191" y="4"/>
                      <a:pt x="2155" y="12"/>
                    </a:cubicBezTo>
                    <a:cubicBezTo>
                      <a:pt x="1619" y="107"/>
                      <a:pt x="1095" y="202"/>
                      <a:pt x="571" y="309"/>
                    </a:cubicBezTo>
                    <a:cubicBezTo>
                      <a:pt x="1" y="410"/>
                      <a:pt x="197" y="1225"/>
                      <a:pt x="716" y="1225"/>
                    </a:cubicBezTo>
                    <a:cubicBezTo>
                      <a:pt x="750" y="1225"/>
                      <a:pt x="785" y="1221"/>
                      <a:pt x="821" y="1214"/>
                    </a:cubicBezTo>
                    <a:cubicBezTo>
                      <a:pt x="1345" y="1119"/>
                      <a:pt x="1869" y="1024"/>
                      <a:pt x="2405" y="916"/>
                    </a:cubicBezTo>
                    <a:cubicBezTo>
                      <a:pt x="2964" y="816"/>
                      <a:pt x="2777" y="1"/>
                      <a:pt x="2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51"/>
            <p:cNvGrpSpPr/>
            <p:nvPr/>
          </p:nvGrpSpPr>
          <p:grpSpPr>
            <a:xfrm>
              <a:off x="1276775" y="1928573"/>
              <a:ext cx="709405" cy="709405"/>
              <a:chOff x="1971488" y="1976673"/>
              <a:chExt cx="709405" cy="709405"/>
            </a:xfrm>
          </p:grpSpPr>
          <p:sp>
            <p:nvSpPr>
              <p:cNvPr id="1046" name="Google Shape;1046;p51"/>
              <p:cNvSpPr/>
              <p:nvPr/>
            </p:nvSpPr>
            <p:spPr>
              <a:xfrm>
                <a:off x="1971488" y="1976673"/>
                <a:ext cx="709405" cy="709405"/>
              </a:xfrm>
              <a:custGeom>
                <a:avLst/>
                <a:gdLst/>
                <a:ahLst/>
                <a:cxnLst/>
                <a:rect l="l" t="t" r="r" b="b"/>
                <a:pathLst>
                  <a:path w="30624" h="30624" extrusionOk="0">
                    <a:moveTo>
                      <a:pt x="15312" y="1"/>
                    </a:moveTo>
                    <a:cubicBezTo>
                      <a:pt x="6859" y="1"/>
                      <a:pt x="1" y="6859"/>
                      <a:pt x="1" y="15312"/>
                    </a:cubicBezTo>
                    <a:cubicBezTo>
                      <a:pt x="1" y="23765"/>
                      <a:pt x="6859" y="30623"/>
                      <a:pt x="15312" y="30623"/>
                    </a:cubicBezTo>
                    <a:cubicBezTo>
                      <a:pt x="23766" y="30623"/>
                      <a:pt x="30624" y="23765"/>
                      <a:pt x="30624" y="15312"/>
                    </a:cubicBezTo>
                    <a:cubicBezTo>
                      <a:pt x="30624" y="6859"/>
                      <a:pt x="23766" y="1"/>
                      <a:pt x="15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1"/>
              <p:cNvSpPr/>
              <p:nvPr/>
            </p:nvSpPr>
            <p:spPr>
              <a:xfrm>
                <a:off x="2148368" y="2020175"/>
                <a:ext cx="199080" cy="82722"/>
              </a:xfrm>
              <a:custGeom>
                <a:avLst/>
                <a:gdLst/>
                <a:ahLst/>
                <a:cxnLst/>
                <a:rect l="l" t="t" r="r" b="b"/>
                <a:pathLst>
                  <a:path w="8594" h="3571" extrusionOk="0">
                    <a:moveTo>
                      <a:pt x="7683" y="0"/>
                    </a:moveTo>
                    <a:cubicBezTo>
                      <a:pt x="4949" y="0"/>
                      <a:pt x="2424" y="973"/>
                      <a:pt x="354" y="2778"/>
                    </a:cubicBezTo>
                    <a:cubicBezTo>
                      <a:pt x="1" y="3094"/>
                      <a:pt x="330" y="3571"/>
                      <a:pt x="713" y="3571"/>
                    </a:cubicBezTo>
                    <a:cubicBezTo>
                      <a:pt x="820" y="3571"/>
                      <a:pt x="931" y="3533"/>
                      <a:pt x="1033" y="3445"/>
                    </a:cubicBezTo>
                    <a:cubicBezTo>
                      <a:pt x="2910" y="1808"/>
                      <a:pt x="5195" y="952"/>
                      <a:pt x="7675" y="952"/>
                    </a:cubicBezTo>
                    <a:cubicBezTo>
                      <a:pt x="7774" y="952"/>
                      <a:pt x="7874" y="954"/>
                      <a:pt x="7974" y="956"/>
                    </a:cubicBezTo>
                    <a:cubicBezTo>
                      <a:pt x="7978" y="956"/>
                      <a:pt x="7982" y="956"/>
                      <a:pt x="7986" y="956"/>
                    </a:cubicBezTo>
                    <a:cubicBezTo>
                      <a:pt x="8593" y="956"/>
                      <a:pt x="8589" y="16"/>
                      <a:pt x="7974" y="4"/>
                    </a:cubicBezTo>
                    <a:cubicBezTo>
                      <a:pt x="7877" y="1"/>
                      <a:pt x="7780" y="0"/>
                      <a:pt x="7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1"/>
              <p:cNvSpPr/>
              <p:nvPr/>
            </p:nvSpPr>
            <p:spPr>
              <a:xfrm>
                <a:off x="2392100" y="2030784"/>
                <a:ext cx="81842" cy="39566"/>
              </a:xfrm>
              <a:custGeom>
                <a:avLst/>
                <a:gdLst/>
                <a:ahLst/>
                <a:cxnLst/>
                <a:rect l="l" t="t" r="r" b="b"/>
                <a:pathLst>
                  <a:path w="3533" h="1708" extrusionOk="0">
                    <a:moveTo>
                      <a:pt x="872" y="1"/>
                    </a:moveTo>
                    <a:cubicBezTo>
                      <a:pt x="789" y="1"/>
                      <a:pt x="704" y="4"/>
                      <a:pt x="619" y="10"/>
                    </a:cubicBezTo>
                    <a:cubicBezTo>
                      <a:pt x="27" y="45"/>
                      <a:pt x="1" y="952"/>
                      <a:pt x="575" y="952"/>
                    </a:cubicBezTo>
                    <a:cubicBezTo>
                      <a:pt x="589" y="952"/>
                      <a:pt x="604" y="952"/>
                      <a:pt x="619" y="951"/>
                    </a:cubicBezTo>
                    <a:cubicBezTo>
                      <a:pt x="686" y="946"/>
                      <a:pt x="752" y="944"/>
                      <a:pt x="818" y="944"/>
                    </a:cubicBezTo>
                    <a:cubicBezTo>
                      <a:pt x="1445" y="944"/>
                      <a:pt x="2026" y="1151"/>
                      <a:pt x="2500" y="1582"/>
                    </a:cubicBezTo>
                    <a:cubicBezTo>
                      <a:pt x="2599" y="1670"/>
                      <a:pt x="2709" y="1708"/>
                      <a:pt x="2815" y="1708"/>
                    </a:cubicBezTo>
                    <a:cubicBezTo>
                      <a:pt x="3195" y="1708"/>
                      <a:pt x="3533" y="1231"/>
                      <a:pt x="3179" y="915"/>
                    </a:cubicBezTo>
                    <a:cubicBezTo>
                      <a:pt x="2528" y="329"/>
                      <a:pt x="1729"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 name="Google Shape;1049;p51"/>
            <p:cNvSpPr/>
            <p:nvPr/>
          </p:nvSpPr>
          <p:spPr>
            <a:xfrm>
              <a:off x="1622038" y="2275375"/>
              <a:ext cx="5903511" cy="1060679"/>
            </a:xfrm>
            <a:custGeom>
              <a:avLst/>
              <a:gdLst/>
              <a:ahLst/>
              <a:cxnLst/>
              <a:rect l="l" t="t" r="r" b="b"/>
              <a:pathLst>
                <a:path w="171876" h="45788" extrusionOk="0">
                  <a:moveTo>
                    <a:pt x="138381" y="0"/>
                  </a:moveTo>
                  <a:cubicBezTo>
                    <a:pt x="126974" y="0"/>
                    <a:pt x="115959" y="3308"/>
                    <a:pt x="106038" y="9255"/>
                  </a:cubicBezTo>
                  <a:cubicBezTo>
                    <a:pt x="97203" y="14541"/>
                    <a:pt x="89690" y="21518"/>
                    <a:pt x="82535" y="28853"/>
                  </a:cubicBezTo>
                  <a:cubicBezTo>
                    <a:pt x="78141" y="33365"/>
                    <a:pt x="73391" y="37270"/>
                    <a:pt x="67676" y="40056"/>
                  </a:cubicBezTo>
                  <a:cubicBezTo>
                    <a:pt x="60776" y="43421"/>
                    <a:pt x="53153" y="45129"/>
                    <a:pt x="45488" y="45129"/>
                  </a:cubicBezTo>
                  <a:cubicBezTo>
                    <a:pt x="44581" y="45129"/>
                    <a:pt x="43674" y="45105"/>
                    <a:pt x="42768" y="45057"/>
                  </a:cubicBezTo>
                  <a:cubicBezTo>
                    <a:pt x="32957" y="44545"/>
                    <a:pt x="23075" y="41366"/>
                    <a:pt x="14872" y="35913"/>
                  </a:cubicBezTo>
                  <a:cubicBezTo>
                    <a:pt x="7597" y="31067"/>
                    <a:pt x="1168" y="23721"/>
                    <a:pt x="727" y="14613"/>
                  </a:cubicBezTo>
                  <a:cubicBezTo>
                    <a:pt x="715" y="14387"/>
                    <a:pt x="531" y="14274"/>
                    <a:pt x="352" y="14274"/>
                  </a:cubicBezTo>
                  <a:cubicBezTo>
                    <a:pt x="173" y="14274"/>
                    <a:pt x="1" y="14387"/>
                    <a:pt x="13" y="14613"/>
                  </a:cubicBezTo>
                  <a:cubicBezTo>
                    <a:pt x="787" y="30258"/>
                    <a:pt x="17217" y="40068"/>
                    <a:pt x="30707" y="43795"/>
                  </a:cubicBezTo>
                  <a:cubicBezTo>
                    <a:pt x="35492" y="45120"/>
                    <a:pt x="40430" y="45787"/>
                    <a:pt x="45349" y="45787"/>
                  </a:cubicBezTo>
                  <a:cubicBezTo>
                    <a:pt x="56645" y="45787"/>
                    <a:pt x="67843" y="42269"/>
                    <a:pt x="76867" y="35127"/>
                  </a:cubicBezTo>
                  <a:cubicBezTo>
                    <a:pt x="80356" y="32365"/>
                    <a:pt x="83309" y="29019"/>
                    <a:pt x="86440" y="25900"/>
                  </a:cubicBezTo>
                  <a:cubicBezTo>
                    <a:pt x="90238" y="22126"/>
                    <a:pt x="94203" y="18518"/>
                    <a:pt x="98454" y="15268"/>
                  </a:cubicBezTo>
                  <a:cubicBezTo>
                    <a:pt x="109050" y="7195"/>
                    <a:pt x="121504" y="1433"/>
                    <a:pt x="134946" y="730"/>
                  </a:cubicBezTo>
                  <a:cubicBezTo>
                    <a:pt x="136020" y="674"/>
                    <a:pt x="137101" y="646"/>
                    <a:pt x="138187" y="646"/>
                  </a:cubicBezTo>
                  <a:cubicBezTo>
                    <a:pt x="145638" y="646"/>
                    <a:pt x="153302" y="1979"/>
                    <a:pt x="160140" y="4826"/>
                  </a:cubicBezTo>
                  <a:cubicBezTo>
                    <a:pt x="163997" y="6421"/>
                    <a:pt x="169129" y="8934"/>
                    <a:pt x="171129" y="12886"/>
                  </a:cubicBezTo>
                  <a:cubicBezTo>
                    <a:pt x="171192" y="13012"/>
                    <a:pt x="171294" y="13065"/>
                    <a:pt x="171399" y="13065"/>
                  </a:cubicBezTo>
                  <a:cubicBezTo>
                    <a:pt x="171631" y="13065"/>
                    <a:pt x="171876" y="12808"/>
                    <a:pt x="171736" y="12529"/>
                  </a:cubicBezTo>
                  <a:cubicBezTo>
                    <a:pt x="170260" y="9600"/>
                    <a:pt x="166974" y="7505"/>
                    <a:pt x="164200" y="5981"/>
                  </a:cubicBezTo>
                  <a:cubicBezTo>
                    <a:pt x="158473" y="2838"/>
                    <a:pt x="151972" y="1218"/>
                    <a:pt x="145519" y="433"/>
                  </a:cubicBezTo>
                  <a:cubicBezTo>
                    <a:pt x="143127" y="142"/>
                    <a:pt x="140746" y="0"/>
                    <a:pt x="138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51"/>
            <p:cNvGrpSpPr/>
            <p:nvPr/>
          </p:nvGrpSpPr>
          <p:grpSpPr>
            <a:xfrm>
              <a:off x="7028266" y="2533724"/>
              <a:ext cx="883420" cy="883166"/>
              <a:chOff x="6289103" y="2579562"/>
              <a:chExt cx="883420" cy="883166"/>
            </a:xfrm>
          </p:grpSpPr>
          <p:sp>
            <p:nvSpPr>
              <p:cNvPr id="1051" name="Google Shape;1051;p51"/>
              <p:cNvSpPr/>
              <p:nvPr/>
            </p:nvSpPr>
            <p:spPr>
              <a:xfrm>
                <a:off x="6289103" y="2579562"/>
                <a:ext cx="883420" cy="883166"/>
              </a:xfrm>
              <a:custGeom>
                <a:avLst/>
                <a:gdLst/>
                <a:ahLst/>
                <a:cxnLst/>
                <a:rect l="l" t="t" r="r" b="b"/>
                <a:pathLst>
                  <a:path w="38136" h="38125" extrusionOk="0">
                    <a:moveTo>
                      <a:pt x="19062" y="1"/>
                    </a:moveTo>
                    <a:cubicBezTo>
                      <a:pt x="8537" y="1"/>
                      <a:pt x="0" y="8537"/>
                      <a:pt x="0" y="19063"/>
                    </a:cubicBezTo>
                    <a:cubicBezTo>
                      <a:pt x="0" y="29588"/>
                      <a:pt x="8537" y="38124"/>
                      <a:pt x="19062" y="38124"/>
                    </a:cubicBezTo>
                    <a:cubicBezTo>
                      <a:pt x="29599" y="38124"/>
                      <a:pt x="38136" y="29588"/>
                      <a:pt x="38136" y="19063"/>
                    </a:cubicBezTo>
                    <a:cubicBezTo>
                      <a:pt x="38136" y="8537"/>
                      <a:pt x="29599" y="1"/>
                      <a:pt x="190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1"/>
              <p:cNvSpPr/>
              <p:nvPr/>
            </p:nvSpPr>
            <p:spPr>
              <a:xfrm>
                <a:off x="6811036" y="2642406"/>
                <a:ext cx="211543" cy="147399"/>
              </a:xfrm>
              <a:custGeom>
                <a:avLst/>
                <a:gdLst/>
                <a:ahLst/>
                <a:cxnLst/>
                <a:rect l="l" t="t" r="r" b="b"/>
                <a:pathLst>
                  <a:path w="9132" h="6363" extrusionOk="0">
                    <a:moveTo>
                      <a:pt x="618" y="0"/>
                    </a:moveTo>
                    <a:cubicBezTo>
                      <a:pt x="158" y="0"/>
                      <a:pt x="1" y="770"/>
                      <a:pt x="519" y="943"/>
                    </a:cubicBezTo>
                    <a:cubicBezTo>
                      <a:pt x="3543" y="1955"/>
                      <a:pt x="6127" y="3753"/>
                      <a:pt x="8163" y="6205"/>
                    </a:cubicBezTo>
                    <a:cubicBezTo>
                      <a:pt x="8257" y="6316"/>
                      <a:pt x="8366" y="6363"/>
                      <a:pt x="8473" y="6363"/>
                    </a:cubicBezTo>
                    <a:cubicBezTo>
                      <a:pt x="8814" y="6363"/>
                      <a:pt x="9131" y="5892"/>
                      <a:pt x="8841" y="5539"/>
                    </a:cubicBezTo>
                    <a:cubicBezTo>
                      <a:pt x="6698" y="2955"/>
                      <a:pt x="3948" y="1098"/>
                      <a:pt x="769" y="26"/>
                    </a:cubicBezTo>
                    <a:cubicBezTo>
                      <a:pt x="716" y="8"/>
                      <a:pt x="665" y="0"/>
                      <a:pt x="618"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1"/>
              <p:cNvSpPr/>
              <p:nvPr/>
            </p:nvSpPr>
            <p:spPr>
              <a:xfrm>
                <a:off x="7037858" y="2839322"/>
                <a:ext cx="57774" cy="75680"/>
              </a:xfrm>
              <a:custGeom>
                <a:avLst/>
                <a:gdLst/>
                <a:ahLst/>
                <a:cxnLst/>
                <a:rect l="l" t="t" r="r" b="b"/>
                <a:pathLst>
                  <a:path w="2494" h="3267" extrusionOk="0">
                    <a:moveTo>
                      <a:pt x="676" y="0"/>
                    </a:moveTo>
                    <a:cubicBezTo>
                      <a:pt x="333" y="0"/>
                      <a:pt x="1" y="338"/>
                      <a:pt x="252" y="681"/>
                    </a:cubicBezTo>
                    <a:cubicBezTo>
                      <a:pt x="764" y="1383"/>
                      <a:pt x="1169" y="2134"/>
                      <a:pt x="1454" y="2943"/>
                    </a:cubicBezTo>
                    <a:cubicBezTo>
                      <a:pt x="1534" y="3169"/>
                      <a:pt x="1726" y="3267"/>
                      <a:pt x="1916" y="3267"/>
                    </a:cubicBezTo>
                    <a:cubicBezTo>
                      <a:pt x="2207" y="3267"/>
                      <a:pt x="2494" y="3039"/>
                      <a:pt x="2371" y="2693"/>
                    </a:cubicBezTo>
                    <a:cubicBezTo>
                      <a:pt x="2062" y="1800"/>
                      <a:pt x="1633" y="967"/>
                      <a:pt x="1073" y="205"/>
                    </a:cubicBezTo>
                    <a:cubicBezTo>
                      <a:pt x="967" y="60"/>
                      <a:pt x="821" y="0"/>
                      <a:pt x="676"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1"/>
              <p:cNvSpPr/>
              <p:nvPr/>
            </p:nvSpPr>
            <p:spPr>
              <a:xfrm>
                <a:off x="6350604" y="3073163"/>
                <a:ext cx="62430" cy="142071"/>
              </a:xfrm>
              <a:custGeom>
                <a:avLst/>
                <a:gdLst/>
                <a:ahLst/>
                <a:cxnLst/>
                <a:rect l="l" t="t" r="r" b="b"/>
                <a:pathLst>
                  <a:path w="2695" h="6133" extrusionOk="0">
                    <a:moveTo>
                      <a:pt x="459" y="1"/>
                    </a:moveTo>
                    <a:cubicBezTo>
                      <a:pt x="224" y="1"/>
                      <a:pt x="0" y="153"/>
                      <a:pt x="24" y="456"/>
                    </a:cubicBezTo>
                    <a:cubicBezTo>
                      <a:pt x="179" y="2385"/>
                      <a:pt x="727" y="4207"/>
                      <a:pt x="1667" y="5897"/>
                    </a:cubicBezTo>
                    <a:cubicBezTo>
                      <a:pt x="1760" y="6063"/>
                      <a:pt x="1902" y="6132"/>
                      <a:pt x="2046" y="6132"/>
                    </a:cubicBezTo>
                    <a:cubicBezTo>
                      <a:pt x="2367" y="6132"/>
                      <a:pt x="2694" y="5791"/>
                      <a:pt x="2489" y="5421"/>
                    </a:cubicBezTo>
                    <a:cubicBezTo>
                      <a:pt x="1620" y="3873"/>
                      <a:pt x="1108" y="2218"/>
                      <a:pt x="965" y="456"/>
                    </a:cubicBezTo>
                    <a:cubicBezTo>
                      <a:pt x="941" y="153"/>
                      <a:pt x="694" y="1"/>
                      <a:pt x="459"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51"/>
            <p:cNvSpPr/>
            <p:nvPr/>
          </p:nvSpPr>
          <p:spPr>
            <a:xfrm>
              <a:off x="2328108" y="3144962"/>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51"/>
            <p:cNvGrpSpPr/>
            <p:nvPr/>
          </p:nvGrpSpPr>
          <p:grpSpPr>
            <a:xfrm>
              <a:off x="4882601" y="2683627"/>
              <a:ext cx="606807" cy="606807"/>
              <a:chOff x="4473251" y="3026952"/>
              <a:chExt cx="606807" cy="606807"/>
            </a:xfrm>
          </p:grpSpPr>
          <p:sp>
            <p:nvSpPr>
              <p:cNvPr id="1057" name="Google Shape;1057;p51"/>
              <p:cNvSpPr/>
              <p:nvPr/>
            </p:nvSpPr>
            <p:spPr>
              <a:xfrm>
                <a:off x="4473251" y="3026952"/>
                <a:ext cx="606807" cy="606807"/>
              </a:xfrm>
              <a:custGeom>
                <a:avLst/>
                <a:gdLst/>
                <a:ahLst/>
                <a:cxnLst/>
                <a:rect l="l" t="t" r="r" b="b"/>
                <a:pathLst>
                  <a:path w="26195" h="26195" extrusionOk="0">
                    <a:moveTo>
                      <a:pt x="13097" y="1"/>
                    </a:moveTo>
                    <a:cubicBezTo>
                      <a:pt x="5858" y="1"/>
                      <a:pt x="1" y="5870"/>
                      <a:pt x="1" y="13097"/>
                    </a:cubicBezTo>
                    <a:cubicBezTo>
                      <a:pt x="1" y="20336"/>
                      <a:pt x="5858" y="26194"/>
                      <a:pt x="13097" y="26194"/>
                    </a:cubicBezTo>
                    <a:cubicBezTo>
                      <a:pt x="20325" y="26194"/>
                      <a:pt x="26194" y="20336"/>
                      <a:pt x="26194" y="13097"/>
                    </a:cubicBezTo>
                    <a:cubicBezTo>
                      <a:pt x="26194" y="5870"/>
                      <a:pt x="20325" y="1"/>
                      <a:pt x="13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1"/>
              <p:cNvSpPr/>
              <p:nvPr/>
            </p:nvSpPr>
            <p:spPr>
              <a:xfrm>
                <a:off x="4745498" y="3513163"/>
                <a:ext cx="215272" cy="84344"/>
              </a:xfrm>
              <a:custGeom>
                <a:avLst/>
                <a:gdLst/>
                <a:ahLst/>
                <a:cxnLst/>
                <a:rect l="l" t="t" r="r" b="b"/>
                <a:pathLst>
                  <a:path w="9293" h="3641" extrusionOk="0">
                    <a:moveTo>
                      <a:pt x="8589" y="0"/>
                    </a:moveTo>
                    <a:cubicBezTo>
                      <a:pt x="8482" y="0"/>
                      <a:pt x="8372" y="39"/>
                      <a:pt x="8274" y="132"/>
                    </a:cubicBezTo>
                    <a:cubicBezTo>
                      <a:pt x="6418" y="1822"/>
                      <a:pt x="4148" y="2690"/>
                      <a:pt x="1706" y="2690"/>
                    </a:cubicBezTo>
                    <a:cubicBezTo>
                      <a:pt x="1343" y="2690"/>
                      <a:pt x="976" y="2671"/>
                      <a:pt x="606" y="2633"/>
                    </a:cubicBezTo>
                    <a:cubicBezTo>
                      <a:pt x="588" y="2631"/>
                      <a:pt x="570" y="2630"/>
                      <a:pt x="553" y="2630"/>
                    </a:cubicBezTo>
                    <a:cubicBezTo>
                      <a:pt x="0" y="2630"/>
                      <a:pt x="29" y="3527"/>
                      <a:pt x="606" y="3585"/>
                    </a:cubicBezTo>
                    <a:cubicBezTo>
                      <a:pt x="976" y="3622"/>
                      <a:pt x="1343" y="3640"/>
                      <a:pt x="1708" y="3640"/>
                    </a:cubicBezTo>
                    <a:cubicBezTo>
                      <a:pt x="4397" y="3640"/>
                      <a:pt x="6927" y="2644"/>
                      <a:pt x="8941" y="799"/>
                    </a:cubicBezTo>
                    <a:cubicBezTo>
                      <a:pt x="9292" y="475"/>
                      <a:pt x="8961" y="0"/>
                      <a:pt x="8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1"/>
              <p:cNvSpPr/>
              <p:nvPr/>
            </p:nvSpPr>
            <p:spPr>
              <a:xfrm>
                <a:off x="4962383" y="3429866"/>
                <a:ext cx="53117" cy="58237"/>
              </a:xfrm>
              <a:custGeom>
                <a:avLst/>
                <a:gdLst/>
                <a:ahLst/>
                <a:cxnLst/>
                <a:rect l="l" t="t" r="r" b="b"/>
                <a:pathLst>
                  <a:path w="2293" h="2514" extrusionOk="0">
                    <a:moveTo>
                      <a:pt x="1826" y="0"/>
                    </a:moveTo>
                    <a:cubicBezTo>
                      <a:pt x="1617" y="0"/>
                      <a:pt x="1382" y="135"/>
                      <a:pt x="1352" y="347"/>
                    </a:cubicBezTo>
                    <a:cubicBezTo>
                      <a:pt x="1268" y="918"/>
                      <a:pt x="971" y="1371"/>
                      <a:pt x="459" y="1633"/>
                    </a:cubicBezTo>
                    <a:cubicBezTo>
                      <a:pt x="0" y="1877"/>
                      <a:pt x="283" y="2514"/>
                      <a:pt x="709" y="2514"/>
                    </a:cubicBezTo>
                    <a:cubicBezTo>
                      <a:pt x="781" y="2514"/>
                      <a:pt x="858" y="2496"/>
                      <a:pt x="935" y="2454"/>
                    </a:cubicBezTo>
                    <a:cubicBezTo>
                      <a:pt x="1637" y="2085"/>
                      <a:pt x="2149" y="1383"/>
                      <a:pt x="2257" y="597"/>
                    </a:cubicBezTo>
                    <a:cubicBezTo>
                      <a:pt x="2292" y="347"/>
                      <a:pt x="2197" y="97"/>
                      <a:pt x="1935" y="14"/>
                    </a:cubicBezTo>
                    <a:cubicBezTo>
                      <a:pt x="1901" y="4"/>
                      <a:pt x="1864" y="0"/>
                      <a:pt x="1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1"/>
              <p:cNvSpPr/>
              <p:nvPr/>
            </p:nvSpPr>
            <p:spPr>
              <a:xfrm>
                <a:off x="4580431" y="3066423"/>
                <a:ext cx="147098" cy="76398"/>
              </a:xfrm>
              <a:custGeom>
                <a:avLst/>
                <a:gdLst/>
                <a:ahLst/>
                <a:cxnLst/>
                <a:rect l="l" t="t" r="r" b="b"/>
                <a:pathLst>
                  <a:path w="6350" h="3298" extrusionOk="0">
                    <a:moveTo>
                      <a:pt x="5634" y="1"/>
                    </a:moveTo>
                    <a:cubicBezTo>
                      <a:pt x="5601" y="1"/>
                      <a:pt x="5566" y="4"/>
                      <a:pt x="5530" y="11"/>
                    </a:cubicBezTo>
                    <a:cubicBezTo>
                      <a:pt x="3601" y="404"/>
                      <a:pt x="1874" y="1261"/>
                      <a:pt x="374" y="2511"/>
                    </a:cubicBezTo>
                    <a:cubicBezTo>
                      <a:pt x="0" y="2820"/>
                      <a:pt x="339" y="3298"/>
                      <a:pt x="726" y="3298"/>
                    </a:cubicBezTo>
                    <a:cubicBezTo>
                      <a:pt x="832" y="3298"/>
                      <a:pt x="941" y="3262"/>
                      <a:pt x="1041" y="3178"/>
                    </a:cubicBezTo>
                    <a:cubicBezTo>
                      <a:pt x="2422" y="2023"/>
                      <a:pt x="4018" y="1285"/>
                      <a:pt x="5780" y="928"/>
                    </a:cubicBezTo>
                    <a:cubicBezTo>
                      <a:pt x="6350" y="816"/>
                      <a:pt x="6154" y="1"/>
                      <a:pt x="5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51"/>
            <p:cNvGrpSpPr/>
            <p:nvPr/>
          </p:nvGrpSpPr>
          <p:grpSpPr>
            <a:xfrm>
              <a:off x="3357107" y="2567285"/>
              <a:ext cx="606807" cy="606807"/>
              <a:chOff x="3410044" y="2568397"/>
              <a:chExt cx="606807" cy="606807"/>
            </a:xfrm>
          </p:grpSpPr>
          <p:sp>
            <p:nvSpPr>
              <p:cNvPr id="1062" name="Google Shape;1062;p51"/>
              <p:cNvSpPr/>
              <p:nvPr/>
            </p:nvSpPr>
            <p:spPr>
              <a:xfrm>
                <a:off x="3410044" y="2568397"/>
                <a:ext cx="606807" cy="606807"/>
              </a:xfrm>
              <a:custGeom>
                <a:avLst/>
                <a:gdLst/>
                <a:ahLst/>
                <a:cxnLst/>
                <a:rect l="l" t="t" r="r" b="b"/>
                <a:pathLst>
                  <a:path w="26195" h="26195" extrusionOk="0">
                    <a:moveTo>
                      <a:pt x="13098" y="1"/>
                    </a:moveTo>
                    <a:cubicBezTo>
                      <a:pt x="5871" y="1"/>
                      <a:pt x="1" y="5870"/>
                      <a:pt x="1" y="13098"/>
                    </a:cubicBezTo>
                    <a:cubicBezTo>
                      <a:pt x="1" y="20325"/>
                      <a:pt x="5871" y="26194"/>
                      <a:pt x="13098" y="26194"/>
                    </a:cubicBezTo>
                    <a:cubicBezTo>
                      <a:pt x="20337" y="26194"/>
                      <a:pt x="26195" y="20325"/>
                      <a:pt x="26195" y="13098"/>
                    </a:cubicBezTo>
                    <a:cubicBezTo>
                      <a:pt x="26195" y="5870"/>
                      <a:pt x="20337" y="1"/>
                      <a:pt x="13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1"/>
              <p:cNvSpPr/>
              <p:nvPr/>
            </p:nvSpPr>
            <p:spPr>
              <a:xfrm>
                <a:off x="3593990" y="3102976"/>
                <a:ext cx="150897" cy="40539"/>
              </a:xfrm>
              <a:custGeom>
                <a:avLst/>
                <a:gdLst/>
                <a:ahLst/>
                <a:cxnLst/>
                <a:rect l="l" t="t" r="r" b="b"/>
                <a:pathLst>
                  <a:path w="6514" h="1750" extrusionOk="0">
                    <a:moveTo>
                      <a:pt x="584" y="0"/>
                    </a:moveTo>
                    <a:cubicBezTo>
                      <a:pt x="139" y="0"/>
                      <a:pt x="0" y="746"/>
                      <a:pt x="502" y="938"/>
                    </a:cubicBezTo>
                    <a:cubicBezTo>
                      <a:pt x="1942" y="1477"/>
                      <a:pt x="3415" y="1749"/>
                      <a:pt x="4927" y="1749"/>
                    </a:cubicBezTo>
                    <a:cubicBezTo>
                      <a:pt x="5252" y="1749"/>
                      <a:pt x="5578" y="1737"/>
                      <a:pt x="5907" y="1711"/>
                    </a:cubicBezTo>
                    <a:cubicBezTo>
                      <a:pt x="6499" y="1665"/>
                      <a:pt x="6514" y="769"/>
                      <a:pt x="5951" y="769"/>
                    </a:cubicBezTo>
                    <a:cubicBezTo>
                      <a:pt x="5937" y="769"/>
                      <a:pt x="5922" y="770"/>
                      <a:pt x="5907" y="771"/>
                    </a:cubicBezTo>
                    <a:cubicBezTo>
                      <a:pt x="5601" y="793"/>
                      <a:pt x="5298" y="805"/>
                      <a:pt x="4996" y="805"/>
                    </a:cubicBezTo>
                    <a:cubicBezTo>
                      <a:pt x="3547" y="805"/>
                      <a:pt x="2141" y="545"/>
                      <a:pt x="752" y="33"/>
                    </a:cubicBezTo>
                    <a:cubicBezTo>
                      <a:pt x="692" y="10"/>
                      <a:pt x="636" y="0"/>
                      <a:pt x="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1"/>
              <p:cNvSpPr/>
              <p:nvPr/>
            </p:nvSpPr>
            <p:spPr>
              <a:xfrm>
                <a:off x="3762532" y="3114789"/>
                <a:ext cx="38894" cy="24416"/>
              </a:xfrm>
              <a:custGeom>
                <a:avLst/>
                <a:gdLst/>
                <a:ahLst/>
                <a:cxnLst/>
                <a:rect l="l" t="t" r="r" b="b"/>
                <a:pathLst>
                  <a:path w="1679" h="1054" extrusionOk="0">
                    <a:moveTo>
                      <a:pt x="1136" y="1"/>
                    </a:moveTo>
                    <a:cubicBezTo>
                      <a:pt x="1099" y="1"/>
                      <a:pt x="1062" y="4"/>
                      <a:pt x="1024" y="11"/>
                    </a:cubicBezTo>
                    <a:cubicBezTo>
                      <a:pt x="822" y="58"/>
                      <a:pt x="607" y="94"/>
                      <a:pt x="393" y="130"/>
                    </a:cubicBezTo>
                    <a:cubicBezTo>
                      <a:pt x="143" y="178"/>
                      <a:pt x="0" y="475"/>
                      <a:pt x="72" y="713"/>
                    </a:cubicBezTo>
                    <a:cubicBezTo>
                      <a:pt x="134" y="943"/>
                      <a:pt x="334" y="1053"/>
                      <a:pt x="558" y="1053"/>
                    </a:cubicBezTo>
                    <a:cubicBezTo>
                      <a:pt x="590" y="1053"/>
                      <a:pt x="622" y="1051"/>
                      <a:pt x="655" y="1047"/>
                    </a:cubicBezTo>
                    <a:cubicBezTo>
                      <a:pt x="857" y="999"/>
                      <a:pt x="1072" y="963"/>
                      <a:pt x="1274" y="928"/>
                    </a:cubicBezTo>
                    <a:cubicBezTo>
                      <a:pt x="1536" y="880"/>
                      <a:pt x="1679" y="570"/>
                      <a:pt x="1608" y="344"/>
                    </a:cubicBezTo>
                    <a:cubicBezTo>
                      <a:pt x="1546" y="120"/>
                      <a:pt x="1355" y="1"/>
                      <a:pt x="1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1"/>
              <p:cNvSpPr/>
              <p:nvPr/>
            </p:nvSpPr>
            <p:spPr>
              <a:xfrm>
                <a:off x="3745992" y="2608680"/>
                <a:ext cx="120597" cy="43805"/>
              </a:xfrm>
              <a:custGeom>
                <a:avLst/>
                <a:gdLst/>
                <a:ahLst/>
                <a:cxnLst/>
                <a:rect l="l" t="t" r="r" b="b"/>
                <a:pathLst>
                  <a:path w="5206" h="1891" extrusionOk="0">
                    <a:moveTo>
                      <a:pt x="1173" y="1"/>
                    </a:moveTo>
                    <a:cubicBezTo>
                      <a:pt x="985" y="1"/>
                      <a:pt x="796" y="8"/>
                      <a:pt x="607" y="24"/>
                    </a:cubicBezTo>
                    <a:cubicBezTo>
                      <a:pt x="15" y="70"/>
                      <a:pt x="0" y="966"/>
                      <a:pt x="563" y="966"/>
                    </a:cubicBezTo>
                    <a:cubicBezTo>
                      <a:pt x="577" y="966"/>
                      <a:pt x="592" y="966"/>
                      <a:pt x="607" y="964"/>
                    </a:cubicBezTo>
                    <a:cubicBezTo>
                      <a:pt x="775" y="952"/>
                      <a:pt x="942" y="946"/>
                      <a:pt x="1107" y="946"/>
                    </a:cubicBezTo>
                    <a:cubicBezTo>
                      <a:pt x="2230" y="946"/>
                      <a:pt x="3290" y="1230"/>
                      <a:pt x="4286" y="1822"/>
                    </a:cubicBezTo>
                    <a:cubicBezTo>
                      <a:pt x="4367" y="1869"/>
                      <a:pt x="4446" y="1890"/>
                      <a:pt x="4521" y="1890"/>
                    </a:cubicBezTo>
                    <a:cubicBezTo>
                      <a:pt x="4933" y="1890"/>
                      <a:pt x="5205" y="1262"/>
                      <a:pt x="4762" y="1000"/>
                    </a:cubicBezTo>
                    <a:cubicBezTo>
                      <a:pt x="3663" y="347"/>
                      <a:pt x="2438" y="1"/>
                      <a:pt x="1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51"/>
            <p:cNvGrpSpPr/>
            <p:nvPr/>
          </p:nvGrpSpPr>
          <p:grpSpPr>
            <a:xfrm>
              <a:off x="1911854" y="3231495"/>
              <a:ext cx="606807" cy="606807"/>
              <a:chOff x="2384641" y="3404332"/>
              <a:chExt cx="606807" cy="606807"/>
            </a:xfrm>
          </p:grpSpPr>
          <p:sp>
            <p:nvSpPr>
              <p:cNvPr id="1067" name="Google Shape;1067;p51"/>
              <p:cNvSpPr/>
              <p:nvPr/>
            </p:nvSpPr>
            <p:spPr>
              <a:xfrm>
                <a:off x="2384641" y="3404332"/>
                <a:ext cx="606807" cy="606807"/>
              </a:xfrm>
              <a:custGeom>
                <a:avLst/>
                <a:gdLst/>
                <a:ahLst/>
                <a:cxnLst/>
                <a:rect l="l" t="t" r="r" b="b"/>
                <a:pathLst>
                  <a:path w="26195" h="26195" extrusionOk="0">
                    <a:moveTo>
                      <a:pt x="13097" y="1"/>
                    </a:moveTo>
                    <a:cubicBezTo>
                      <a:pt x="5858" y="1"/>
                      <a:pt x="1" y="5859"/>
                      <a:pt x="1" y="13098"/>
                    </a:cubicBezTo>
                    <a:cubicBezTo>
                      <a:pt x="1" y="20325"/>
                      <a:pt x="5858" y="26195"/>
                      <a:pt x="13097" y="26195"/>
                    </a:cubicBezTo>
                    <a:cubicBezTo>
                      <a:pt x="20325" y="26195"/>
                      <a:pt x="26194" y="20325"/>
                      <a:pt x="26194" y="13098"/>
                    </a:cubicBezTo>
                    <a:cubicBezTo>
                      <a:pt x="26194" y="5859"/>
                      <a:pt x="20325" y="1"/>
                      <a:pt x="13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1"/>
              <p:cNvSpPr/>
              <p:nvPr/>
            </p:nvSpPr>
            <p:spPr>
              <a:xfrm>
                <a:off x="2673404" y="3900481"/>
                <a:ext cx="189490" cy="78946"/>
              </a:xfrm>
              <a:custGeom>
                <a:avLst/>
                <a:gdLst/>
                <a:ahLst/>
                <a:cxnLst/>
                <a:rect l="l" t="t" r="r" b="b"/>
                <a:pathLst>
                  <a:path w="8180" h="3408" extrusionOk="0">
                    <a:moveTo>
                      <a:pt x="7517" y="0"/>
                    </a:moveTo>
                    <a:cubicBezTo>
                      <a:pt x="7410" y="0"/>
                      <a:pt x="7299" y="46"/>
                      <a:pt x="7204" y="156"/>
                    </a:cubicBezTo>
                    <a:cubicBezTo>
                      <a:pt x="5513" y="2085"/>
                      <a:pt x="3013" y="2299"/>
                      <a:pt x="608" y="2454"/>
                    </a:cubicBezTo>
                    <a:cubicBezTo>
                      <a:pt x="12" y="2489"/>
                      <a:pt x="1" y="3407"/>
                      <a:pt x="575" y="3407"/>
                    </a:cubicBezTo>
                    <a:cubicBezTo>
                      <a:pt x="585" y="3407"/>
                      <a:pt x="596" y="3407"/>
                      <a:pt x="608" y="3406"/>
                    </a:cubicBezTo>
                    <a:cubicBezTo>
                      <a:pt x="3263" y="3240"/>
                      <a:pt x="6025" y="2942"/>
                      <a:pt x="7870" y="823"/>
                    </a:cubicBezTo>
                    <a:cubicBezTo>
                      <a:pt x="8179" y="477"/>
                      <a:pt x="7864" y="0"/>
                      <a:pt x="751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1"/>
              <p:cNvSpPr/>
              <p:nvPr/>
            </p:nvSpPr>
            <p:spPr>
              <a:xfrm>
                <a:off x="2550056" y="3439009"/>
                <a:ext cx="92452" cy="42786"/>
              </a:xfrm>
              <a:custGeom>
                <a:avLst/>
                <a:gdLst/>
                <a:ahLst/>
                <a:cxnLst/>
                <a:rect l="l" t="t" r="r" b="b"/>
                <a:pathLst>
                  <a:path w="3991" h="1847" extrusionOk="0">
                    <a:moveTo>
                      <a:pt x="3448" y="0"/>
                    </a:moveTo>
                    <a:cubicBezTo>
                      <a:pt x="3428" y="0"/>
                      <a:pt x="3407" y="2"/>
                      <a:pt x="3385" y="4"/>
                    </a:cubicBezTo>
                    <a:cubicBezTo>
                      <a:pt x="2337" y="111"/>
                      <a:pt x="1349" y="421"/>
                      <a:pt x="444" y="957"/>
                    </a:cubicBezTo>
                    <a:cubicBezTo>
                      <a:pt x="1" y="1219"/>
                      <a:pt x="273" y="1847"/>
                      <a:pt x="685" y="1847"/>
                    </a:cubicBezTo>
                    <a:cubicBezTo>
                      <a:pt x="760" y="1847"/>
                      <a:pt x="839" y="1826"/>
                      <a:pt x="920" y="1778"/>
                    </a:cubicBezTo>
                    <a:cubicBezTo>
                      <a:pt x="1682" y="1326"/>
                      <a:pt x="2504" y="1040"/>
                      <a:pt x="3385" y="945"/>
                    </a:cubicBezTo>
                    <a:cubicBezTo>
                      <a:pt x="3958" y="887"/>
                      <a:pt x="3990" y="0"/>
                      <a:pt x="3448"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1"/>
              <p:cNvSpPr/>
              <p:nvPr/>
            </p:nvSpPr>
            <p:spPr>
              <a:xfrm>
                <a:off x="2673404" y="3437480"/>
                <a:ext cx="55457" cy="25273"/>
              </a:xfrm>
              <a:custGeom>
                <a:avLst/>
                <a:gdLst/>
                <a:ahLst/>
                <a:cxnLst/>
                <a:rect l="l" t="t" r="r" b="b"/>
                <a:pathLst>
                  <a:path w="2394" h="1091" extrusionOk="0">
                    <a:moveTo>
                      <a:pt x="1185" y="0"/>
                    </a:moveTo>
                    <a:cubicBezTo>
                      <a:pt x="918" y="0"/>
                      <a:pt x="651" y="48"/>
                      <a:pt x="405" y="142"/>
                    </a:cubicBezTo>
                    <a:cubicBezTo>
                      <a:pt x="155" y="225"/>
                      <a:pt x="0" y="463"/>
                      <a:pt x="72" y="725"/>
                    </a:cubicBezTo>
                    <a:cubicBezTo>
                      <a:pt x="121" y="910"/>
                      <a:pt x="313" y="1072"/>
                      <a:pt x="519" y="1072"/>
                    </a:cubicBezTo>
                    <a:cubicBezTo>
                      <a:pt x="564" y="1072"/>
                      <a:pt x="610" y="1064"/>
                      <a:pt x="655" y="1046"/>
                    </a:cubicBezTo>
                    <a:cubicBezTo>
                      <a:pt x="832" y="984"/>
                      <a:pt x="1003" y="951"/>
                      <a:pt x="1175" y="951"/>
                    </a:cubicBezTo>
                    <a:cubicBezTo>
                      <a:pt x="1361" y="951"/>
                      <a:pt x="1546" y="990"/>
                      <a:pt x="1739" y="1070"/>
                    </a:cubicBezTo>
                    <a:cubicBezTo>
                      <a:pt x="1778" y="1084"/>
                      <a:pt x="1818" y="1090"/>
                      <a:pt x="1858" y="1090"/>
                    </a:cubicBezTo>
                    <a:cubicBezTo>
                      <a:pt x="2064" y="1090"/>
                      <a:pt x="2272" y="926"/>
                      <a:pt x="2322" y="737"/>
                    </a:cubicBezTo>
                    <a:cubicBezTo>
                      <a:pt x="2394" y="463"/>
                      <a:pt x="2227" y="249"/>
                      <a:pt x="1989" y="154"/>
                    </a:cubicBezTo>
                    <a:cubicBezTo>
                      <a:pt x="1735" y="51"/>
                      <a:pt x="1460" y="0"/>
                      <a:pt x="1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1" name="Google Shape;1071;p51"/>
            <p:cNvSpPr/>
            <p:nvPr/>
          </p:nvSpPr>
          <p:spPr>
            <a:xfrm>
              <a:off x="3599870" y="3242212"/>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1"/>
            <p:cNvSpPr/>
            <p:nvPr/>
          </p:nvSpPr>
          <p:spPr>
            <a:xfrm>
              <a:off x="7360745" y="2430012"/>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1"/>
            <p:cNvSpPr/>
            <p:nvPr/>
          </p:nvSpPr>
          <p:spPr>
            <a:xfrm>
              <a:off x="6254045" y="2214612"/>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1"/>
            <p:cNvSpPr/>
            <p:nvPr/>
          </p:nvSpPr>
          <p:spPr>
            <a:xfrm>
              <a:off x="5074745" y="2514687"/>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51"/>
          <p:cNvSpPr txBox="1"/>
          <p:nvPr/>
        </p:nvSpPr>
        <p:spPr>
          <a:xfrm>
            <a:off x="852151" y="1621347"/>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accent1"/>
                </a:solidFill>
                <a:latin typeface="Fredoka One"/>
                <a:ea typeface="Fredoka One"/>
                <a:cs typeface="Fredoka One"/>
                <a:sym typeface="Fredoka One"/>
              </a:rPr>
              <a:t>Day 1</a:t>
            </a:r>
            <a:endParaRPr sz="1200">
              <a:solidFill>
                <a:schemeClr val="accent1"/>
              </a:solidFill>
              <a:latin typeface="Fredoka One"/>
              <a:ea typeface="Fredoka One"/>
              <a:cs typeface="Fredoka One"/>
              <a:sym typeface="Fredoka One"/>
            </a:endParaRPr>
          </a:p>
        </p:txBody>
      </p:sp>
      <p:grpSp>
        <p:nvGrpSpPr>
          <p:cNvPr id="1076" name="Google Shape;1076;p51"/>
          <p:cNvGrpSpPr/>
          <p:nvPr/>
        </p:nvGrpSpPr>
        <p:grpSpPr>
          <a:xfrm>
            <a:off x="3533912" y="2856250"/>
            <a:ext cx="334492" cy="333677"/>
            <a:chOff x="-41111350" y="3239100"/>
            <a:chExt cx="318200" cy="317425"/>
          </a:xfrm>
        </p:grpSpPr>
        <p:sp>
          <p:nvSpPr>
            <p:cNvPr id="1077" name="Google Shape;1077;p51"/>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1"/>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1"/>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1"/>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1081;p51"/>
          <p:cNvGrpSpPr/>
          <p:nvPr/>
        </p:nvGrpSpPr>
        <p:grpSpPr>
          <a:xfrm rot="-973393">
            <a:off x="2083007" y="3515628"/>
            <a:ext cx="331745" cy="325935"/>
            <a:chOff x="-40748275" y="3238700"/>
            <a:chExt cx="322600" cy="316950"/>
          </a:xfrm>
        </p:grpSpPr>
        <p:sp>
          <p:nvSpPr>
            <p:cNvPr id="1082" name="Google Shape;1082;p51"/>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1"/>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1"/>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1"/>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1"/>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1"/>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51"/>
          <p:cNvGrpSpPr/>
          <p:nvPr/>
        </p:nvGrpSpPr>
        <p:grpSpPr>
          <a:xfrm>
            <a:off x="1479653" y="2276236"/>
            <a:ext cx="370879" cy="337755"/>
            <a:chOff x="-40378075" y="3267450"/>
            <a:chExt cx="317425" cy="289075"/>
          </a:xfrm>
        </p:grpSpPr>
        <p:sp>
          <p:nvSpPr>
            <p:cNvPr id="1089" name="Google Shape;1089;p5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51"/>
          <p:cNvSpPr/>
          <p:nvPr/>
        </p:nvSpPr>
        <p:spPr>
          <a:xfrm>
            <a:off x="7318166" y="2910373"/>
            <a:ext cx="370869" cy="434665"/>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4" name="Google Shape;1094;p51"/>
          <p:cNvGrpSpPr/>
          <p:nvPr/>
        </p:nvGrpSpPr>
        <p:grpSpPr>
          <a:xfrm>
            <a:off x="6189718" y="1881026"/>
            <a:ext cx="331207" cy="334518"/>
            <a:chOff x="-37804925" y="3953450"/>
            <a:chExt cx="315075" cy="318225"/>
          </a:xfrm>
        </p:grpSpPr>
        <p:sp>
          <p:nvSpPr>
            <p:cNvPr id="1095" name="Google Shape;1095;p51"/>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1"/>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1"/>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 name="Google Shape;1098;p51"/>
          <p:cNvSpPr/>
          <p:nvPr/>
        </p:nvSpPr>
        <p:spPr>
          <a:xfrm>
            <a:off x="5099992" y="2973410"/>
            <a:ext cx="239306" cy="332022"/>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grpSp>
        <p:nvGrpSpPr>
          <p:cNvPr id="1103" name="Google Shape;1103;p52"/>
          <p:cNvGrpSpPr/>
          <p:nvPr/>
        </p:nvGrpSpPr>
        <p:grpSpPr>
          <a:xfrm>
            <a:off x="2103196" y="1866900"/>
            <a:ext cx="4944427" cy="762000"/>
            <a:chOff x="2103196" y="1866900"/>
            <a:chExt cx="4944427" cy="762000"/>
          </a:xfrm>
        </p:grpSpPr>
        <p:cxnSp>
          <p:nvCxnSpPr>
            <p:cNvPr id="1104" name="Google Shape;1104;p52"/>
            <p:cNvCxnSpPr/>
            <p:nvPr/>
          </p:nvCxnSpPr>
          <p:spPr>
            <a:xfrm>
              <a:off x="2166950" y="2157425"/>
              <a:ext cx="0" cy="319200"/>
            </a:xfrm>
            <a:prstGeom prst="straightConnector1">
              <a:avLst/>
            </a:prstGeom>
            <a:noFill/>
            <a:ln w="19050" cap="flat" cmpd="sng">
              <a:solidFill>
                <a:schemeClr val="lt2"/>
              </a:solidFill>
              <a:prstDash val="solid"/>
              <a:round/>
              <a:headEnd type="none" w="med" len="med"/>
              <a:tailEnd type="none" w="med" len="med"/>
            </a:ln>
          </p:spPr>
        </p:cxnSp>
        <p:cxnSp>
          <p:nvCxnSpPr>
            <p:cNvPr id="1105" name="Google Shape;1105;p52"/>
            <p:cNvCxnSpPr/>
            <p:nvPr/>
          </p:nvCxnSpPr>
          <p:spPr>
            <a:xfrm>
              <a:off x="6980550" y="2183550"/>
              <a:ext cx="0" cy="319200"/>
            </a:xfrm>
            <a:prstGeom prst="straightConnector1">
              <a:avLst/>
            </a:prstGeom>
            <a:noFill/>
            <a:ln w="19050" cap="flat" cmpd="sng">
              <a:solidFill>
                <a:schemeClr val="lt2"/>
              </a:solidFill>
              <a:prstDash val="solid"/>
              <a:round/>
              <a:headEnd type="none" w="med" len="med"/>
              <a:tailEnd type="none" w="med" len="med"/>
            </a:ln>
          </p:spPr>
        </p:cxnSp>
        <p:cxnSp>
          <p:nvCxnSpPr>
            <p:cNvPr id="1106" name="Google Shape;1106;p52"/>
            <p:cNvCxnSpPr/>
            <p:nvPr/>
          </p:nvCxnSpPr>
          <p:spPr>
            <a:xfrm>
              <a:off x="4572000" y="1866900"/>
              <a:ext cx="0" cy="762000"/>
            </a:xfrm>
            <a:prstGeom prst="straightConnector1">
              <a:avLst/>
            </a:prstGeom>
            <a:noFill/>
            <a:ln w="19050" cap="flat" cmpd="sng">
              <a:solidFill>
                <a:schemeClr val="lt2"/>
              </a:solidFill>
              <a:prstDash val="solid"/>
              <a:round/>
              <a:headEnd type="none" w="med" len="med"/>
              <a:tailEnd type="none" w="med" len="med"/>
            </a:ln>
          </p:spPr>
        </p:cxnSp>
        <p:cxnSp>
          <p:nvCxnSpPr>
            <p:cNvPr id="1107" name="Google Shape;1107;p52"/>
            <p:cNvCxnSpPr/>
            <p:nvPr/>
          </p:nvCxnSpPr>
          <p:spPr>
            <a:xfrm>
              <a:off x="2166950" y="2166950"/>
              <a:ext cx="4824300" cy="9600"/>
            </a:xfrm>
            <a:prstGeom prst="straightConnector1">
              <a:avLst/>
            </a:prstGeom>
            <a:noFill/>
            <a:ln w="19050" cap="flat" cmpd="sng">
              <a:solidFill>
                <a:schemeClr val="lt2"/>
              </a:solidFill>
              <a:prstDash val="solid"/>
              <a:round/>
              <a:headEnd type="none" w="med" len="med"/>
              <a:tailEnd type="none" w="med" len="med"/>
            </a:ln>
          </p:spPr>
        </p:cxnSp>
        <p:sp>
          <p:nvSpPr>
            <p:cNvPr id="1108" name="Google Shape;1108;p52"/>
            <p:cNvSpPr/>
            <p:nvPr/>
          </p:nvSpPr>
          <p:spPr>
            <a:xfrm>
              <a:off x="4511445" y="2123296"/>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2"/>
            <p:cNvSpPr/>
            <p:nvPr/>
          </p:nvSpPr>
          <p:spPr>
            <a:xfrm>
              <a:off x="2103196" y="2123296"/>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2"/>
            <p:cNvSpPr/>
            <p:nvPr/>
          </p:nvSpPr>
          <p:spPr>
            <a:xfrm>
              <a:off x="6912306" y="2123296"/>
              <a:ext cx="135317" cy="112029"/>
            </a:xfrm>
            <a:custGeom>
              <a:avLst/>
              <a:gdLst/>
              <a:ahLst/>
              <a:cxnLst/>
              <a:rect l="l" t="t" r="r" b="b"/>
              <a:pathLst>
                <a:path w="4227" h="3499" extrusionOk="0">
                  <a:moveTo>
                    <a:pt x="2121" y="1642"/>
                  </a:moveTo>
                  <a:cubicBezTo>
                    <a:pt x="2132" y="1642"/>
                    <a:pt x="2144" y="1643"/>
                    <a:pt x="2155" y="1645"/>
                  </a:cubicBezTo>
                  <a:cubicBezTo>
                    <a:pt x="2346" y="1669"/>
                    <a:pt x="2489" y="1954"/>
                    <a:pt x="2370" y="2109"/>
                  </a:cubicBezTo>
                  <a:cubicBezTo>
                    <a:pt x="2301" y="2203"/>
                    <a:pt x="2219" y="2241"/>
                    <a:pt x="2140" y="2241"/>
                  </a:cubicBezTo>
                  <a:cubicBezTo>
                    <a:pt x="2121" y="2241"/>
                    <a:pt x="2101" y="2239"/>
                    <a:pt x="2082" y="2234"/>
                  </a:cubicBezTo>
                  <a:lnTo>
                    <a:pt x="2082" y="2234"/>
                  </a:lnTo>
                  <a:cubicBezTo>
                    <a:pt x="1993" y="2186"/>
                    <a:pt x="1913" y="2110"/>
                    <a:pt x="1850" y="2006"/>
                  </a:cubicBezTo>
                  <a:lnTo>
                    <a:pt x="1850" y="2006"/>
                  </a:lnTo>
                  <a:cubicBezTo>
                    <a:pt x="1833" y="1942"/>
                    <a:pt x="1836" y="1873"/>
                    <a:pt x="1870" y="1807"/>
                  </a:cubicBezTo>
                  <a:lnTo>
                    <a:pt x="1870" y="1807"/>
                  </a:lnTo>
                  <a:cubicBezTo>
                    <a:pt x="1933" y="1713"/>
                    <a:pt x="2022" y="1642"/>
                    <a:pt x="2121" y="1642"/>
                  </a:cubicBezTo>
                  <a:close/>
                  <a:moveTo>
                    <a:pt x="2197" y="1"/>
                  </a:moveTo>
                  <a:cubicBezTo>
                    <a:pt x="950" y="1"/>
                    <a:pt x="0" y="1388"/>
                    <a:pt x="643" y="2550"/>
                  </a:cubicBezTo>
                  <a:cubicBezTo>
                    <a:pt x="910" y="3026"/>
                    <a:pt x="1339" y="3297"/>
                    <a:pt x="1793" y="3378"/>
                  </a:cubicBezTo>
                  <a:lnTo>
                    <a:pt x="1793" y="3378"/>
                  </a:lnTo>
                  <a:cubicBezTo>
                    <a:pt x="1991" y="3456"/>
                    <a:pt x="2206" y="3499"/>
                    <a:pt x="2420" y="3499"/>
                  </a:cubicBezTo>
                  <a:cubicBezTo>
                    <a:pt x="2696" y="3499"/>
                    <a:pt x="2972" y="3429"/>
                    <a:pt x="3215" y="3276"/>
                  </a:cubicBezTo>
                  <a:cubicBezTo>
                    <a:pt x="3581" y="3049"/>
                    <a:pt x="3735" y="2710"/>
                    <a:pt x="3741" y="2344"/>
                  </a:cubicBezTo>
                  <a:lnTo>
                    <a:pt x="3741" y="2344"/>
                  </a:lnTo>
                  <a:cubicBezTo>
                    <a:pt x="3744" y="2337"/>
                    <a:pt x="3748" y="2330"/>
                    <a:pt x="3751" y="2324"/>
                  </a:cubicBezTo>
                  <a:cubicBezTo>
                    <a:pt x="4227" y="1276"/>
                    <a:pt x="3536" y="145"/>
                    <a:pt x="2405" y="14"/>
                  </a:cubicBezTo>
                  <a:cubicBezTo>
                    <a:pt x="2335" y="5"/>
                    <a:pt x="2265" y="1"/>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52"/>
          <p:cNvSpPr txBox="1">
            <a:spLocks noGrp="1"/>
          </p:cNvSpPr>
          <p:nvPr>
            <p:ph type="title"/>
          </p:nvPr>
        </p:nvSpPr>
        <p:spPr>
          <a:xfrm>
            <a:off x="723900" y="445025"/>
            <a:ext cx="58770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 Diagram</a:t>
            </a:r>
            <a:endParaRPr/>
          </a:p>
        </p:txBody>
      </p:sp>
      <p:grpSp>
        <p:nvGrpSpPr>
          <p:cNvPr id="1112" name="Google Shape;1112;p52"/>
          <p:cNvGrpSpPr/>
          <p:nvPr/>
        </p:nvGrpSpPr>
        <p:grpSpPr>
          <a:xfrm>
            <a:off x="1860054" y="2354082"/>
            <a:ext cx="606807" cy="606807"/>
            <a:chOff x="2384641" y="3404332"/>
            <a:chExt cx="606807" cy="606807"/>
          </a:xfrm>
        </p:grpSpPr>
        <p:sp>
          <p:nvSpPr>
            <p:cNvPr id="1113" name="Google Shape;1113;p52"/>
            <p:cNvSpPr/>
            <p:nvPr/>
          </p:nvSpPr>
          <p:spPr>
            <a:xfrm>
              <a:off x="2384641" y="3404332"/>
              <a:ext cx="606807" cy="606807"/>
            </a:xfrm>
            <a:custGeom>
              <a:avLst/>
              <a:gdLst/>
              <a:ahLst/>
              <a:cxnLst/>
              <a:rect l="l" t="t" r="r" b="b"/>
              <a:pathLst>
                <a:path w="26195" h="26195" extrusionOk="0">
                  <a:moveTo>
                    <a:pt x="13097" y="1"/>
                  </a:moveTo>
                  <a:cubicBezTo>
                    <a:pt x="5858" y="1"/>
                    <a:pt x="1" y="5859"/>
                    <a:pt x="1" y="13098"/>
                  </a:cubicBezTo>
                  <a:cubicBezTo>
                    <a:pt x="1" y="20325"/>
                    <a:pt x="5858" y="26195"/>
                    <a:pt x="13097" y="26195"/>
                  </a:cubicBezTo>
                  <a:cubicBezTo>
                    <a:pt x="20325" y="26195"/>
                    <a:pt x="26194" y="20325"/>
                    <a:pt x="26194" y="13098"/>
                  </a:cubicBezTo>
                  <a:cubicBezTo>
                    <a:pt x="26194" y="5859"/>
                    <a:pt x="20325" y="1"/>
                    <a:pt x="13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2"/>
            <p:cNvSpPr/>
            <p:nvPr/>
          </p:nvSpPr>
          <p:spPr>
            <a:xfrm>
              <a:off x="2673404" y="3900481"/>
              <a:ext cx="189490" cy="78946"/>
            </a:xfrm>
            <a:custGeom>
              <a:avLst/>
              <a:gdLst/>
              <a:ahLst/>
              <a:cxnLst/>
              <a:rect l="l" t="t" r="r" b="b"/>
              <a:pathLst>
                <a:path w="8180" h="3408" extrusionOk="0">
                  <a:moveTo>
                    <a:pt x="7517" y="0"/>
                  </a:moveTo>
                  <a:cubicBezTo>
                    <a:pt x="7410" y="0"/>
                    <a:pt x="7299" y="46"/>
                    <a:pt x="7204" y="156"/>
                  </a:cubicBezTo>
                  <a:cubicBezTo>
                    <a:pt x="5513" y="2085"/>
                    <a:pt x="3013" y="2299"/>
                    <a:pt x="608" y="2454"/>
                  </a:cubicBezTo>
                  <a:cubicBezTo>
                    <a:pt x="12" y="2489"/>
                    <a:pt x="1" y="3407"/>
                    <a:pt x="575" y="3407"/>
                  </a:cubicBezTo>
                  <a:cubicBezTo>
                    <a:pt x="585" y="3407"/>
                    <a:pt x="596" y="3407"/>
                    <a:pt x="608" y="3406"/>
                  </a:cubicBezTo>
                  <a:cubicBezTo>
                    <a:pt x="3263" y="3240"/>
                    <a:pt x="6025" y="2942"/>
                    <a:pt x="7870" y="823"/>
                  </a:cubicBezTo>
                  <a:cubicBezTo>
                    <a:pt x="8179" y="477"/>
                    <a:pt x="7864" y="0"/>
                    <a:pt x="751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2"/>
            <p:cNvSpPr/>
            <p:nvPr/>
          </p:nvSpPr>
          <p:spPr>
            <a:xfrm>
              <a:off x="2550056" y="3439009"/>
              <a:ext cx="92452" cy="42786"/>
            </a:xfrm>
            <a:custGeom>
              <a:avLst/>
              <a:gdLst/>
              <a:ahLst/>
              <a:cxnLst/>
              <a:rect l="l" t="t" r="r" b="b"/>
              <a:pathLst>
                <a:path w="3991" h="1847" extrusionOk="0">
                  <a:moveTo>
                    <a:pt x="3448" y="0"/>
                  </a:moveTo>
                  <a:cubicBezTo>
                    <a:pt x="3428" y="0"/>
                    <a:pt x="3407" y="2"/>
                    <a:pt x="3385" y="4"/>
                  </a:cubicBezTo>
                  <a:cubicBezTo>
                    <a:pt x="2337" y="111"/>
                    <a:pt x="1349" y="421"/>
                    <a:pt x="444" y="957"/>
                  </a:cubicBezTo>
                  <a:cubicBezTo>
                    <a:pt x="1" y="1219"/>
                    <a:pt x="273" y="1847"/>
                    <a:pt x="685" y="1847"/>
                  </a:cubicBezTo>
                  <a:cubicBezTo>
                    <a:pt x="760" y="1847"/>
                    <a:pt x="839" y="1826"/>
                    <a:pt x="920" y="1778"/>
                  </a:cubicBezTo>
                  <a:cubicBezTo>
                    <a:pt x="1682" y="1326"/>
                    <a:pt x="2504" y="1040"/>
                    <a:pt x="3385" y="945"/>
                  </a:cubicBezTo>
                  <a:cubicBezTo>
                    <a:pt x="3958" y="887"/>
                    <a:pt x="3990" y="0"/>
                    <a:pt x="3448"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2673404" y="3437480"/>
              <a:ext cx="55457" cy="25273"/>
            </a:xfrm>
            <a:custGeom>
              <a:avLst/>
              <a:gdLst/>
              <a:ahLst/>
              <a:cxnLst/>
              <a:rect l="l" t="t" r="r" b="b"/>
              <a:pathLst>
                <a:path w="2394" h="1091" extrusionOk="0">
                  <a:moveTo>
                    <a:pt x="1185" y="0"/>
                  </a:moveTo>
                  <a:cubicBezTo>
                    <a:pt x="918" y="0"/>
                    <a:pt x="651" y="48"/>
                    <a:pt x="405" y="142"/>
                  </a:cubicBezTo>
                  <a:cubicBezTo>
                    <a:pt x="155" y="225"/>
                    <a:pt x="0" y="463"/>
                    <a:pt x="72" y="725"/>
                  </a:cubicBezTo>
                  <a:cubicBezTo>
                    <a:pt x="121" y="910"/>
                    <a:pt x="313" y="1072"/>
                    <a:pt x="519" y="1072"/>
                  </a:cubicBezTo>
                  <a:cubicBezTo>
                    <a:pt x="564" y="1072"/>
                    <a:pt x="610" y="1064"/>
                    <a:pt x="655" y="1046"/>
                  </a:cubicBezTo>
                  <a:cubicBezTo>
                    <a:pt x="832" y="984"/>
                    <a:pt x="1003" y="951"/>
                    <a:pt x="1175" y="951"/>
                  </a:cubicBezTo>
                  <a:cubicBezTo>
                    <a:pt x="1361" y="951"/>
                    <a:pt x="1546" y="990"/>
                    <a:pt x="1739" y="1070"/>
                  </a:cubicBezTo>
                  <a:cubicBezTo>
                    <a:pt x="1778" y="1084"/>
                    <a:pt x="1818" y="1090"/>
                    <a:pt x="1858" y="1090"/>
                  </a:cubicBezTo>
                  <a:cubicBezTo>
                    <a:pt x="2064" y="1090"/>
                    <a:pt x="2272" y="926"/>
                    <a:pt x="2322" y="737"/>
                  </a:cubicBezTo>
                  <a:cubicBezTo>
                    <a:pt x="2394" y="463"/>
                    <a:pt x="2227" y="249"/>
                    <a:pt x="1989" y="154"/>
                  </a:cubicBezTo>
                  <a:cubicBezTo>
                    <a:pt x="1735" y="51"/>
                    <a:pt x="1460" y="0"/>
                    <a:pt x="1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17" name="Google Shape;1117;p52"/>
          <p:cNvCxnSpPr/>
          <p:nvPr/>
        </p:nvCxnSpPr>
        <p:spPr>
          <a:xfrm>
            <a:off x="4572000" y="3401750"/>
            <a:ext cx="0" cy="160800"/>
          </a:xfrm>
          <a:prstGeom prst="straightConnector1">
            <a:avLst/>
          </a:prstGeom>
          <a:noFill/>
          <a:ln w="19050" cap="flat" cmpd="sng">
            <a:solidFill>
              <a:schemeClr val="lt2"/>
            </a:solidFill>
            <a:prstDash val="solid"/>
            <a:round/>
            <a:headEnd type="none" w="med" len="med"/>
            <a:tailEnd type="none" w="med" len="med"/>
          </a:ln>
        </p:spPr>
      </p:cxnSp>
      <p:cxnSp>
        <p:nvCxnSpPr>
          <p:cNvPr id="1118" name="Google Shape;1118;p52"/>
          <p:cNvCxnSpPr/>
          <p:nvPr/>
        </p:nvCxnSpPr>
        <p:spPr>
          <a:xfrm>
            <a:off x="2163450" y="3401750"/>
            <a:ext cx="0" cy="160800"/>
          </a:xfrm>
          <a:prstGeom prst="straightConnector1">
            <a:avLst/>
          </a:prstGeom>
          <a:noFill/>
          <a:ln w="19050" cap="flat" cmpd="sng">
            <a:solidFill>
              <a:schemeClr val="lt2"/>
            </a:solidFill>
            <a:prstDash val="solid"/>
            <a:round/>
            <a:headEnd type="none" w="med" len="med"/>
            <a:tailEnd type="none" w="med" len="med"/>
          </a:ln>
        </p:spPr>
      </p:cxnSp>
      <p:cxnSp>
        <p:nvCxnSpPr>
          <p:cNvPr id="1119" name="Google Shape;1119;p52"/>
          <p:cNvCxnSpPr/>
          <p:nvPr/>
        </p:nvCxnSpPr>
        <p:spPr>
          <a:xfrm>
            <a:off x="6991250" y="3401750"/>
            <a:ext cx="0" cy="160800"/>
          </a:xfrm>
          <a:prstGeom prst="straightConnector1">
            <a:avLst/>
          </a:prstGeom>
          <a:noFill/>
          <a:ln w="19050" cap="flat" cmpd="sng">
            <a:solidFill>
              <a:schemeClr val="lt2"/>
            </a:solidFill>
            <a:prstDash val="solid"/>
            <a:round/>
            <a:headEnd type="none" w="med" len="med"/>
            <a:tailEnd type="none" w="med" len="med"/>
          </a:ln>
        </p:spPr>
      </p:cxnSp>
      <p:grpSp>
        <p:nvGrpSpPr>
          <p:cNvPr id="1120" name="Google Shape;1120;p52"/>
          <p:cNvGrpSpPr/>
          <p:nvPr/>
        </p:nvGrpSpPr>
        <p:grpSpPr>
          <a:xfrm>
            <a:off x="6677154" y="2352720"/>
            <a:ext cx="606807" cy="606807"/>
            <a:chOff x="2384641" y="3404332"/>
            <a:chExt cx="606807" cy="606807"/>
          </a:xfrm>
        </p:grpSpPr>
        <p:sp>
          <p:nvSpPr>
            <p:cNvPr id="1121" name="Google Shape;1121;p52"/>
            <p:cNvSpPr/>
            <p:nvPr/>
          </p:nvSpPr>
          <p:spPr>
            <a:xfrm>
              <a:off x="2384641" y="3404332"/>
              <a:ext cx="606807" cy="606807"/>
            </a:xfrm>
            <a:custGeom>
              <a:avLst/>
              <a:gdLst/>
              <a:ahLst/>
              <a:cxnLst/>
              <a:rect l="l" t="t" r="r" b="b"/>
              <a:pathLst>
                <a:path w="26195" h="26195" extrusionOk="0">
                  <a:moveTo>
                    <a:pt x="13097" y="1"/>
                  </a:moveTo>
                  <a:cubicBezTo>
                    <a:pt x="5858" y="1"/>
                    <a:pt x="1" y="5859"/>
                    <a:pt x="1" y="13098"/>
                  </a:cubicBezTo>
                  <a:cubicBezTo>
                    <a:pt x="1" y="20325"/>
                    <a:pt x="5858" y="26195"/>
                    <a:pt x="13097" y="26195"/>
                  </a:cubicBezTo>
                  <a:cubicBezTo>
                    <a:pt x="20325" y="26195"/>
                    <a:pt x="26194" y="20325"/>
                    <a:pt x="26194" y="13098"/>
                  </a:cubicBezTo>
                  <a:cubicBezTo>
                    <a:pt x="26194" y="5859"/>
                    <a:pt x="20325" y="1"/>
                    <a:pt x="13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2"/>
            <p:cNvSpPr/>
            <p:nvPr/>
          </p:nvSpPr>
          <p:spPr>
            <a:xfrm>
              <a:off x="2673404" y="3900481"/>
              <a:ext cx="189490" cy="78946"/>
            </a:xfrm>
            <a:custGeom>
              <a:avLst/>
              <a:gdLst/>
              <a:ahLst/>
              <a:cxnLst/>
              <a:rect l="l" t="t" r="r" b="b"/>
              <a:pathLst>
                <a:path w="8180" h="3408" extrusionOk="0">
                  <a:moveTo>
                    <a:pt x="7517" y="0"/>
                  </a:moveTo>
                  <a:cubicBezTo>
                    <a:pt x="7410" y="0"/>
                    <a:pt x="7299" y="46"/>
                    <a:pt x="7204" y="156"/>
                  </a:cubicBezTo>
                  <a:cubicBezTo>
                    <a:pt x="5513" y="2085"/>
                    <a:pt x="3013" y="2299"/>
                    <a:pt x="608" y="2454"/>
                  </a:cubicBezTo>
                  <a:cubicBezTo>
                    <a:pt x="12" y="2489"/>
                    <a:pt x="1" y="3407"/>
                    <a:pt x="575" y="3407"/>
                  </a:cubicBezTo>
                  <a:cubicBezTo>
                    <a:pt x="585" y="3407"/>
                    <a:pt x="596" y="3407"/>
                    <a:pt x="608" y="3406"/>
                  </a:cubicBezTo>
                  <a:cubicBezTo>
                    <a:pt x="3263" y="3240"/>
                    <a:pt x="6025" y="2942"/>
                    <a:pt x="7870" y="823"/>
                  </a:cubicBezTo>
                  <a:cubicBezTo>
                    <a:pt x="8179" y="477"/>
                    <a:pt x="7864" y="0"/>
                    <a:pt x="751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2"/>
            <p:cNvSpPr/>
            <p:nvPr/>
          </p:nvSpPr>
          <p:spPr>
            <a:xfrm>
              <a:off x="2550056" y="3439009"/>
              <a:ext cx="92452" cy="42786"/>
            </a:xfrm>
            <a:custGeom>
              <a:avLst/>
              <a:gdLst/>
              <a:ahLst/>
              <a:cxnLst/>
              <a:rect l="l" t="t" r="r" b="b"/>
              <a:pathLst>
                <a:path w="3991" h="1847" extrusionOk="0">
                  <a:moveTo>
                    <a:pt x="3448" y="0"/>
                  </a:moveTo>
                  <a:cubicBezTo>
                    <a:pt x="3428" y="0"/>
                    <a:pt x="3407" y="2"/>
                    <a:pt x="3385" y="4"/>
                  </a:cubicBezTo>
                  <a:cubicBezTo>
                    <a:pt x="2337" y="111"/>
                    <a:pt x="1349" y="421"/>
                    <a:pt x="444" y="957"/>
                  </a:cubicBezTo>
                  <a:cubicBezTo>
                    <a:pt x="1" y="1219"/>
                    <a:pt x="273" y="1847"/>
                    <a:pt x="685" y="1847"/>
                  </a:cubicBezTo>
                  <a:cubicBezTo>
                    <a:pt x="760" y="1847"/>
                    <a:pt x="839" y="1826"/>
                    <a:pt x="920" y="1778"/>
                  </a:cubicBezTo>
                  <a:cubicBezTo>
                    <a:pt x="1682" y="1326"/>
                    <a:pt x="2504" y="1040"/>
                    <a:pt x="3385" y="945"/>
                  </a:cubicBezTo>
                  <a:cubicBezTo>
                    <a:pt x="3958" y="887"/>
                    <a:pt x="3990" y="0"/>
                    <a:pt x="3448"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2"/>
            <p:cNvSpPr/>
            <p:nvPr/>
          </p:nvSpPr>
          <p:spPr>
            <a:xfrm>
              <a:off x="2673404" y="3437480"/>
              <a:ext cx="55457" cy="25273"/>
            </a:xfrm>
            <a:custGeom>
              <a:avLst/>
              <a:gdLst/>
              <a:ahLst/>
              <a:cxnLst/>
              <a:rect l="l" t="t" r="r" b="b"/>
              <a:pathLst>
                <a:path w="2394" h="1091" extrusionOk="0">
                  <a:moveTo>
                    <a:pt x="1185" y="0"/>
                  </a:moveTo>
                  <a:cubicBezTo>
                    <a:pt x="918" y="0"/>
                    <a:pt x="651" y="48"/>
                    <a:pt x="405" y="142"/>
                  </a:cubicBezTo>
                  <a:cubicBezTo>
                    <a:pt x="155" y="225"/>
                    <a:pt x="0" y="463"/>
                    <a:pt x="72" y="725"/>
                  </a:cubicBezTo>
                  <a:cubicBezTo>
                    <a:pt x="121" y="910"/>
                    <a:pt x="313" y="1072"/>
                    <a:pt x="519" y="1072"/>
                  </a:cubicBezTo>
                  <a:cubicBezTo>
                    <a:pt x="564" y="1072"/>
                    <a:pt x="610" y="1064"/>
                    <a:pt x="655" y="1046"/>
                  </a:cubicBezTo>
                  <a:cubicBezTo>
                    <a:pt x="832" y="984"/>
                    <a:pt x="1003" y="951"/>
                    <a:pt x="1175" y="951"/>
                  </a:cubicBezTo>
                  <a:cubicBezTo>
                    <a:pt x="1361" y="951"/>
                    <a:pt x="1546" y="990"/>
                    <a:pt x="1739" y="1070"/>
                  </a:cubicBezTo>
                  <a:cubicBezTo>
                    <a:pt x="1778" y="1084"/>
                    <a:pt x="1818" y="1090"/>
                    <a:pt x="1858" y="1090"/>
                  </a:cubicBezTo>
                  <a:cubicBezTo>
                    <a:pt x="2064" y="1090"/>
                    <a:pt x="2272" y="926"/>
                    <a:pt x="2322" y="737"/>
                  </a:cubicBezTo>
                  <a:cubicBezTo>
                    <a:pt x="2394" y="463"/>
                    <a:pt x="2227" y="249"/>
                    <a:pt x="1989" y="154"/>
                  </a:cubicBezTo>
                  <a:cubicBezTo>
                    <a:pt x="1735" y="51"/>
                    <a:pt x="1460" y="0"/>
                    <a:pt x="1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52"/>
          <p:cNvGrpSpPr/>
          <p:nvPr/>
        </p:nvGrpSpPr>
        <p:grpSpPr>
          <a:xfrm>
            <a:off x="4268595" y="2354085"/>
            <a:ext cx="606807" cy="606807"/>
            <a:chOff x="3410044" y="2568397"/>
            <a:chExt cx="606807" cy="606807"/>
          </a:xfrm>
        </p:grpSpPr>
        <p:sp>
          <p:nvSpPr>
            <p:cNvPr id="1126" name="Google Shape;1126;p52"/>
            <p:cNvSpPr/>
            <p:nvPr/>
          </p:nvSpPr>
          <p:spPr>
            <a:xfrm>
              <a:off x="3410044" y="2568397"/>
              <a:ext cx="606807" cy="606807"/>
            </a:xfrm>
            <a:custGeom>
              <a:avLst/>
              <a:gdLst/>
              <a:ahLst/>
              <a:cxnLst/>
              <a:rect l="l" t="t" r="r" b="b"/>
              <a:pathLst>
                <a:path w="26195" h="26195" extrusionOk="0">
                  <a:moveTo>
                    <a:pt x="13098" y="1"/>
                  </a:moveTo>
                  <a:cubicBezTo>
                    <a:pt x="5871" y="1"/>
                    <a:pt x="1" y="5870"/>
                    <a:pt x="1" y="13098"/>
                  </a:cubicBezTo>
                  <a:cubicBezTo>
                    <a:pt x="1" y="20325"/>
                    <a:pt x="5871" y="26194"/>
                    <a:pt x="13098" y="26194"/>
                  </a:cubicBezTo>
                  <a:cubicBezTo>
                    <a:pt x="20337" y="26194"/>
                    <a:pt x="26195" y="20325"/>
                    <a:pt x="26195" y="13098"/>
                  </a:cubicBezTo>
                  <a:cubicBezTo>
                    <a:pt x="26195" y="5870"/>
                    <a:pt x="20337" y="1"/>
                    <a:pt x="13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2"/>
            <p:cNvSpPr/>
            <p:nvPr/>
          </p:nvSpPr>
          <p:spPr>
            <a:xfrm>
              <a:off x="3593990" y="3102976"/>
              <a:ext cx="150897" cy="40539"/>
            </a:xfrm>
            <a:custGeom>
              <a:avLst/>
              <a:gdLst/>
              <a:ahLst/>
              <a:cxnLst/>
              <a:rect l="l" t="t" r="r" b="b"/>
              <a:pathLst>
                <a:path w="6514" h="1750" extrusionOk="0">
                  <a:moveTo>
                    <a:pt x="584" y="0"/>
                  </a:moveTo>
                  <a:cubicBezTo>
                    <a:pt x="139" y="0"/>
                    <a:pt x="0" y="746"/>
                    <a:pt x="502" y="938"/>
                  </a:cubicBezTo>
                  <a:cubicBezTo>
                    <a:pt x="1942" y="1477"/>
                    <a:pt x="3415" y="1749"/>
                    <a:pt x="4927" y="1749"/>
                  </a:cubicBezTo>
                  <a:cubicBezTo>
                    <a:pt x="5252" y="1749"/>
                    <a:pt x="5578" y="1737"/>
                    <a:pt x="5907" y="1711"/>
                  </a:cubicBezTo>
                  <a:cubicBezTo>
                    <a:pt x="6499" y="1665"/>
                    <a:pt x="6514" y="769"/>
                    <a:pt x="5951" y="769"/>
                  </a:cubicBezTo>
                  <a:cubicBezTo>
                    <a:pt x="5937" y="769"/>
                    <a:pt x="5922" y="770"/>
                    <a:pt x="5907" y="771"/>
                  </a:cubicBezTo>
                  <a:cubicBezTo>
                    <a:pt x="5601" y="793"/>
                    <a:pt x="5298" y="805"/>
                    <a:pt x="4996" y="805"/>
                  </a:cubicBezTo>
                  <a:cubicBezTo>
                    <a:pt x="3547" y="805"/>
                    <a:pt x="2141" y="545"/>
                    <a:pt x="752" y="33"/>
                  </a:cubicBezTo>
                  <a:cubicBezTo>
                    <a:pt x="692" y="10"/>
                    <a:pt x="636"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2"/>
            <p:cNvSpPr/>
            <p:nvPr/>
          </p:nvSpPr>
          <p:spPr>
            <a:xfrm>
              <a:off x="3762532" y="3114789"/>
              <a:ext cx="38894" cy="24416"/>
            </a:xfrm>
            <a:custGeom>
              <a:avLst/>
              <a:gdLst/>
              <a:ahLst/>
              <a:cxnLst/>
              <a:rect l="l" t="t" r="r" b="b"/>
              <a:pathLst>
                <a:path w="1679" h="1054" extrusionOk="0">
                  <a:moveTo>
                    <a:pt x="1136" y="1"/>
                  </a:moveTo>
                  <a:cubicBezTo>
                    <a:pt x="1099" y="1"/>
                    <a:pt x="1062" y="4"/>
                    <a:pt x="1024" y="11"/>
                  </a:cubicBezTo>
                  <a:cubicBezTo>
                    <a:pt x="822" y="58"/>
                    <a:pt x="607" y="94"/>
                    <a:pt x="393" y="130"/>
                  </a:cubicBezTo>
                  <a:cubicBezTo>
                    <a:pt x="143" y="178"/>
                    <a:pt x="0" y="475"/>
                    <a:pt x="72" y="713"/>
                  </a:cubicBezTo>
                  <a:cubicBezTo>
                    <a:pt x="134" y="943"/>
                    <a:pt x="334" y="1053"/>
                    <a:pt x="558" y="1053"/>
                  </a:cubicBezTo>
                  <a:cubicBezTo>
                    <a:pt x="590" y="1053"/>
                    <a:pt x="622" y="1051"/>
                    <a:pt x="655" y="1047"/>
                  </a:cubicBezTo>
                  <a:cubicBezTo>
                    <a:pt x="857" y="999"/>
                    <a:pt x="1072" y="963"/>
                    <a:pt x="1274" y="928"/>
                  </a:cubicBezTo>
                  <a:cubicBezTo>
                    <a:pt x="1536" y="880"/>
                    <a:pt x="1679" y="570"/>
                    <a:pt x="1608" y="344"/>
                  </a:cubicBezTo>
                  <a:cubicBezTo>
                    <a:pt x="1546" y="120"/>
                    <a:pt x="1355"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2"/>
            <p:cNvSpPr/>
            <p:nvPr/>
          </p:nvSpPr>
          <p:spPr>
            <a:xfrm>
              <a:off x="3745992" y="2608680"/>
              <a:ext cx="120597" cy="43805"/>
            </a:xfrm>
            <a:custGeom>
              <a:avLst/>
              <a:gdLst/>
              <a:ahLst/>
              <a:cxnLst/>
              <a:rect l="l" t="t" r="r" b="b"/>
              <a:pathLst>
                <a:path w="5206" h="1891" extrusionOk="0">
                  <a:moveTo>
                    <a:pt x="1173" y="1"/>
                  </a:moveTo>
                  <a:cubicBezTo>
                    <a:pt x="985" y="1"/>
                    <a:pt x="796" y="8"/>
                    <a:pt x="607" y="24"/>
                  </a:cubicBezTo>
                  <a:cubicBezTo>
                    <a:pt x="15" y="70"/>
                    <a:pt x="0" y="966"/>
                    <a:pt x="563" y="966"/>
                  </a:cubicBezTo>
                  <a:cubicBezTo>
                    <a:pt x="577" y="966"/>
                    <a:pt x="592" y="966"/>
                    <a:pt x="607" y="964"/>
                  </a:cubicBezTo>
                  <a:cubicBezTo>
                    <a:pt x="775" y="952"/>
                    <a:pt x="942" y="946"/>
                    <a:pt x="1107" y="946"/>
                  </a:cubicBezTo>
                  <a:cubicBezTo>
                    <a:pt x="2230" y="946"/>
                    <a:pt x="3290" y="1230"/>
                    <a:pt x="4286" y="1822"/>
                  </a:cubicBezTo>
                  <a:cubicBezTo>
                    <a:pt x="4367" y="1869"/>
                    <a:pt x="4446" y="1890"/>
                    <a:pt x="4521" y="1890"/>
                  </a:cubicBezTo>
                  <a:cubicBezTo>
                    <a:pt x="4933" y="1890"/>
                    <a:pt x="5205" y="1262"/>
                    <a:pt x="4762" y="1000"/>
                  </a:cubicBezTo>
                  <a:cubicBezTo>
                    <a:pt x="3663" y="347"/>
                    <a:pt x="2438" y="1"/>
                    <a:pt x="1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52"/>
          <p:cNvGrpSpPr/>
          <p:nvPr/>
        </p:nvGrpSpPr>
        <p:grpSpPr>
          <a:xfrm>
            <a:off x="4227800" y="1320316"/>
            <a:ext cx="702595" cy="702666"/>
            <a:chOff x="1971488" y="1976673"/>
            <a:chExt cx="709405" cy="709405"/>
          </a:xfrm>
        </p:grpSpPr>
        <p:sp>
          <p:nvSpPr>
            <p:cNvPr id="1131" name="Google Shape;1131;p52"/>
            <p:cNvSpPr/>
            <p:nvPr/>
          </p:nvSpPr>
          <p:spPr>
            <a:xfrm>
              <a:off x="1971488" y="1976673"/>
              <a:ext cx="709405" cy="709405"/>
            </a:xfrm>
            <a:custGeom>
              <a:avLst/>
              <a:gdLst/>
              <a:ahLst/>
              <a:cxnLst/>
              <a:rect l="l" t="t" r="r" b="b"/>
              <a:pathLst>
                <a:path w="30624" h="30624" extrusionOk="0">
                  <a:moveTo>
                    <a:pt x="15312" y="1"/>
                  </a:moveTo>
                  <a:cubicBezTo>
                    <a:pt x="6859" y="1"/>
                    <a:pt x="1" y="6859"/>
                    <a:pt x="1" y="15312"/>
                  </a:cubicBezTo>
                  <a:cubicBezTo>
                    <a:pt x="1" y="23765"/>
                    <a:pt x="6859" y="30623"/>
                    <a:pt x="15312" y="30623"/>
                  </a:cubicBezTo>
                  <a:cubicBezTo>
                    <a:pt x="23766" y="30623"/>
                    <a:pt x="30624" y="23765"/>
                    <a:pt x="30624" y="15312"/>
                  </a:cubicBezTo>
                  <a:cubicBezTo>
                    <a:pt x="30624" y="6859"/>
                    <a:pt x="23766" y="1"/>
                    <a:pt x="15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2"/>
            <p:cNvSpPr/>
            <p:nvPr/>
          </p:nvSpPr>
          <p:spPr>
            <a:xfrm>
              <a:off x="2148368" y="2020175"/>
              <a:ext cx="199080" cy="82722"/>
            </a:xfrm>
            <a:custGeom>
              <a:avLst/>
              <a:gdLst/>
              <a:ahLst/>
              <a:cxnLst/>
              <a:rect l="l" t="t" r="r" b="b"/>
              <a:pathLst>
                <a:path w="8594" h="3571" extrusionOk="0">
                  <a:moveTo>
                    <a:pt x="7683" y="0"/>
                  </a:moveTo>
                  <a:cubicBezTo>
                    <a:pt x="4949" y="0"/>
                    <a:pt x="2424" y="973"/>
                    <a:pt x="354" y="2778"/>
                  </a:cubicBezTo>
                  <a:cubicBezTo>
                    <a:pt x="1" y="3094"/>
                    <a:pt x="330" y="3571"/>
                    <a:pt x="713" y="3571"/>
                  </a:cubicBezTo>
                  <a:cubicBezTo>
                    <a:pt x="820" y="3571"/>
                    <a:pt x="931" y="3533"/>
                    <a:pt x="1033" y="3445"/>
                  </a:cubicBezTo>
                  <a:cubicBezTo>
                    <a:pt x="2910" y="1808"/>
                    <a:pt x="5195" y="952"/>
                    <a:pt x="7675" y="952"/>
                  </a:cubicBezTo>
                  <a:cubicBezTo>
                    <a:pt x="7774" y="952"/>
                    <a:pt x="7874" y="954"/>
                    <a:pt x="7974" y="956"/>
                  </a:cubicBezTo>
                  <a:cubicBezTo>
                    <a:pt x="7978" y="956"/>
                    <a:pt x="7982" y="956"/>
                    <a:pt x="7986" y="956"/>
                  </a:cubicBezTo>
                  <a:cubicBezTo>
                    <a:pt x="8593" y="956"/>
                    <a:pt x="8589" y="16"/>
                    <a:pt x="7974" y="4"/>
                  </a:cubicBezTo>
                  <a:cubicBezTo>
                    <a:pt x="7877" y="1"/>
                    <a:pt x="7780" y="0"/>
                    <a:pt x="7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2"/>
            <p:cNvSpPr/>
            <p:nvPr/>
          </p:nvSpPr>
          <p:spPr>
            <a:xfrm>
              <a:off x="2392100" y="2030784"/>
              <a:ext cx="81842" cy="39566"/>
            </a:xfrm>
            <a:custGeom>
              <a:avLst/>
              <a:gdLst/>
              <a:ahLst/>
              <a:cxnLst/>
              <a:rect l="l" t="t" r="r" b="b"/>
              <a:pathLst>
                <a:path w="3533" h="1708" extrusionOk="0">
                  <a:moveTo>
                    <a:pt x="872" y="1"/>
                  </a:moveTo>
                  <a:cubicBezTo>
                    <a:pt x="789" y="1"/>
                    <a:pt x="704" y="4"/>
                    <a:pt x="619" y="10"/>
                  </a:cubicBezTo>
                  <a:cubicBezTo>
                    <a:pt x="27" y="45"/>
                    <a:pt x="1" y="952"/>
                    <a:pt x="575" y="952"/>
                  </a:cubicBezTo>
                  <a:cubicBezTo>
                    <a:pt x="589" y="952"/>
                    <a:pt x="604" y="952"/>
                    <a:pt x="619" y="951"/>
                  </a:cubicBezTo>
                  <a:cubicBezTo>
                    <a:pt x="686" y="946"/>
                    <a:pt x="752" y="944"/>
                    <a:pt x="818" y="944"/>
                  </a:cubicBezTo>
                  <a:cubicBezTo>
                    <a:pt x="1445" y="944"/>
                    <a:pt x="2026" y="1151"/>
                    <a:pt x="2500" y="1582"/>
                  </a:cubicBezTo>
                  <a:cubicBezTo>
                    <a:pt x="2599" y="1670"/>
                    <a:pt x="2709" y="1708"/>
                    <a:pt x="2815" y="1708"/>
                  </a:cubicBezTo>
                  <a:cubicBezTo>
                    <a:pt x="3195" y="1708"/>
                    <a:pt x="3533" y="1231"/>
                    <a:pt x="3179" y="915"/>
                  </a:cubicBezTo>
                  <a:cubicBezTo>
                    <a:pt x="2528" y="329"/>
                    <a:pt x="1729" y="1"/>
                    <a:pt x="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52"/>
          <p:cNvSpPr txBox="1"/>
          <p:nvPr/>
        </p:nvSpPr>
        <p:spPr>
          <a:xfrm>
            <a:off x="1167501" y="3018050"/>
            <a:ext cx="19989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1"/>
                </a:solidFill>
                <a:latin typeface="Fredoka One"/>
                <a:ea typeface="Fredoka One"/>
                <a:cs typeface="Fredoka One"/>
                <a:sym typeface="Fredoka One"/>
              </a:rPr>
              <a:t>Jupiter</a:t>
            </a:r>
            <a:endParaRPr sz="2200">
              <a:solidFill>
                <a:schemeClr val="accent1"/>
              </a:solidFill>
              <a:latin typeface="Fredoka One"/>
              <a:ea typeface="Fredoka One"/>
              <a:cs typeface="Fredoka One"/>
              <a:sym typeface="Fredoka One"/>
            </a:endParaRPr>
          </a:p>
        </p:txBody>
      </p:sp>
      <p:sp>
        <p:nvSpPr>
          <p:cNvPr id="1135" name="Google Shape;1135;p52"/>
          <p:cNvSpPr txBox="1"/>
          <p:nvPr/>
        </p:nvSpPr>
        <p:spPr>
          <a:xfrm>
            <a:off x="3572551" y="3018050"/>
            <a:ext cx="19989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5"/>
                </a:solidFill>
                <a:latin typeface="Fredoka One"/>
                <a:ea typeface="Fredoka One"/>
                <a:cs typeface="Fredoka One"/>
                <a:sym typeface="Fredoka One"/>
              </a:rPr>
              <a:t>Mercury</a:t>
            </a:r>
            <a:r>
              <a:rPr lang="en" sz="2200">
                <a:solidFill>
                  <a:srgbClr val="FFFFFF"/>
                </a:solidFill>
                <a:latin typeface="Fredoka One"/>
                <a:ea typeface="Fredoka One"/>
                <a:cs typeface="Fredoka One"/>
                <a:sym typeface="Fredoka One"/>
              </a:rPr>
              <a:t> </a:t>
            </a:r>
            <a:endParaRPr sz="2200">
              <a:solidFill>
                <a:srgbClr val="FFFFFF"/>
              </a:solidFill>
              <a:latin typeface="Fredoka One"/>
              <a:ea typeface="Fredoka One"/>
              <a:cs typeface="Fredoka One"/>
              <a:sym typeface="Fredoka One"/>
            </a:endParaRPr>
          </a:p>
        </p:txBody>
      </p:sp>
      <p:sp>
        <p:nvSpPr>
          <p:cNvPr id="1136" name="Google Shape;1136;p52"/>
          <p:cNvSpPr txBox="1"/>
          <p:nvPr/>
        </p:nvSpPr>
        <p:spPr>
          <a:xfrm>
            <a:off x="5981101" y="3018050"/>
            <a:ext cx="19989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1"/>
                </a:solidFill>
                <a:latin typeface="Fredoka One"/>
                <a:ea typeface="Fredoka One"/>
                <a:cs typeface="Fredoka One"/>
                <a:sym typeface="Fredoka One"/>
              </a:rPr>
              <a:t>Saturn</a:t>
            </a:r>
            <a:endParaRPr sz="2200">
              <a:solidFill>
                <a:schemeClr val="accent1"/>
              </a:solidFill>
              <a:latin typeface="Fredoka One"/>
              <a:ea typeface="Fredoka One"/>
              <a:cs typeface="Fredoka One"/>
              <a:sym typeface="Fredoka One"/>
            </a:endParaRPr>
          </a:p>
        </p:txBody>
      </p:sp>
      <p:grpSp>
        <p:nvGrpSpPr>
          <p:cNvPr id="1137" name="Google Shape;1137;p52"/>
          <p:cNvGrpSpPr/>
          <p:nvPr/>
        </p:nvGrpSpPr>
        <p:grpSpPr>
          <a:xfrm rot="7674971">
            <a:off x="1860074" y="3524149"/>
            <a:ext cx="606799" cy="606799"/>
            <a:chOff x="3410044" y="2568397"/>
            <a:chExt cx="606807" cy="606807"/>
          </a:xfrm>
        </p:grpSpPr>
        <p:sp>
          <p:nvSpPr>
            <p:cNvPr id="1138" name="Google Shape;1138;p52"/>
            <p:cNvSpPr/>
            <p:nvPr/>
          </p:nvSpPr>
          <p:spPr>
            <a:xfrm>
              <a:off x="3410044" y="2568397"/>
              <a:ext cx="606807" cy="606807"/>
            </a:xfrm>
            <a:custGeom>
              <a:avLst/>
              <a:gdLst/>
              <a:ahLst/>
              <a:cxnLst/>
              <a:rect l="l" t="t" r="r" b="b"/>
              <a:pathLst>
                <a:path w="26195" h="26195" extrusionOk="0">
                  <a:moveTo>
                    <a:pt x="13098" y="1"/>
                  </a:moveTo>
                  <a:cubicBezTo>
                    <a:pt x="5871" y="1"/>
                    <a:pt x="1" y="5870"/>
                    <a:pt x="1" y="13098"/>
                  </a:cubicBezTo>
                  <a:cubicBezTo>
                    <a:pt x="1" y="20325"/>
                    <a:pt x="5871" y="26194"/>
                    <a:pt x="13098" y="26194"/>
                  </a:cubicBezTo>
                  <a:cubicBezTo>
                    <a:pt x="20337" y="26194"/>
                    <a:pt x="26195" y="20325"/>
                    <a:pt x="26195" y="13098"/>
                  </a:cubicBezTo>
                  <a:cubicBezTo>
                    <a:pt x="26195" y="5870"/>
                    <a:pt x="20337" y="1"/>
                    <a:pt x="13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2"/>
            <p:cNvSpPr/>
            <p:nvPr/>
          </p:nvSpPr>
          <p:spPr>
            <a:xfrm>
              <a:off x="3593990" y="3102976"/>
              <a:ext cx="150897" cy="40539"/>
            </a:xfrm>
            <a:custGeom>
              <a:avLst/>
              <a:gdLst/>
              <a:ahLst/>
              <a:cxnLst/>
              <a:rect l="l" t="t" r="r" b="b"/>
              <a:pathLst>
                <a:path w="6514" h="1750" extrusionOk="0">
                  <a:moveTo>
                    <a:pt x="584" y="0"/>
                  </a:moveTo>
                  <a:cubicBezTo>
                    <a:pt x="139" y="0"/>
                    <a:pt x="0" y="746"/>
                    <a:pt x="502" y="938"/>
                  </a:cubicBezTo>
                  <a:cubicBezTo>
                    <a:pt x="1942" y="1477"/>
                    <a:pt x="3415" y="1749"/>
                    <a:pt x="4927" y="1749"/>
                  </a:cubicBezTo>
                  <a:cubicBezTo>
                    <a:pt x="5252" y="1749"/>
                    <a:pt x="5578" y="1737"/>
                    <a:pt x="5907" y="1711"/>
                  </a:cubicBezTo>
                  <a:cubicBezTo>
                    <a:pt x="6499" y="1665"/>
                    <a:pt x="6514" y="769"/>
                    <a:pt x="5951" y="769"/>
                  </a:cubicBezTo>
                  <a:cubicBezTo>
                    <a:pt x="5937" y="769"/>
                    <a:pt x="5922" y="770"/>
                    <a:pt x="5907" y="771"/>
                  </a:cubicBezTo>
                  <a:cubicBezTo>
                    <a:pt x="5601" y="793"/>
                    <a:pt x="5298" y="805"/>
                    <a:pt x="4996" y="805"/>
                  </a:cubicBezTo>
                  <a:cubicBezTo>
                    <a:pt x="3547" y="805"/>
                    <a:pt x="2141" y="545"/>
                    <a:pt x="752" y="33"/>
                  </a:cubicBezTo>
                  <a:cubicBezTo>
                    <a:pt x="692" y="10"/>
                    <a:pt x="636"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2"/>
            <p:cNvSpPr/>
            <p:nvPr/>
          </p:nvSpPr>
          <p:spPr>
            <a:xfrm>
              <a:off x="3762532" y="3114789"/>
              <a:ext cx="38894" cy="24416"/>
            </a:xfrm>
            <a:custGeom>
              <a:avLst/>
              <a:gdLst/>
              <a:ahLst/>
              <a:cxnLst/>
              <a:rect l="l" t="t" r="r" b="b"/>
              <a:pathLst>
                <a:path w="1679" h="1054" extrusionOk="0">
                  <a:moveTo>
                    <a:pt x="1136" y="1"/>
                  </a:moveTo>
                  <a:cubicBezTo>
                    <a:pt x="1099" y="1"/>
                    <a:pt x="1062" y="4"/>
                    <a:pt x="1024" y="11"/>
                  </a:cubicBezTo>
                  <a:cubicBezTo>
                    <a:pt x="822" y="58"/>
                    <a:pt x="607" y="94"/>
                    <a:pt x="393" y="130"/>
                  </a:cubicBezTo>
                  <a:cubicBezTo>
                    <a:pt x="143" y="178"/>
                    <a:pt x="0" y="475"/>
                    <a:pt x="72" y="713"/>
                  </a:cubicBezTo>
                  <a:cubicBezTo>
                    <a:pt x="134" y="943"/>
                    <a:pt x="334" y="1053"/>
                    <a:pt x="558" y="1053"/>
                  </a:cubicBezTo>
                  <a:cubicBezTo>
                    <a:pt x="590" y="1053"/>
                    <a:pt x="622" y="1051"/>
                    <a:pt x="655" y="1047"/>
                  </a:cubicBezTo>
                  <a:cubicBezTo>
                    <a:pt x="857" y="999"/>
                    <a:pt x="1072" y="963"/>
                    <a:pt x="1274" y="928"/>
                  </a:cubicBezTo>
                  <a:cubicBezTo>
                    <a:pt x="1536" y="880"/>
                    <a:pt x="1679" y="570"/>
                    <a:pt x="1608" y="344"/>
                  </a:cubicBezTo>
                  <a:cubicBezTo>
                    <a:pt x="1546" y="120"/>
                    <a:pt x="1355"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2"/>
            <p:cNvSpPr/>
            <p:nvPr/>
          </p:nvSpPr>
          <p:spPr>
            <a:xfrm>
              <a:off x="3745992" y="2608680"/>
              <a:ext cx="120597" cy="43805"/>
            </a:xfrm>
            <a:custGeom>
              <a:avLst/>
              <a:gdLst/>
              <a:ahLst/>
              <a:cxnLst/>
              <a:rect l="l" t="t" r="r" b="b"/>
              <a:pathLst>
                <a:path w="5206" h="1891" extrusionOk="0">
                  <a:moveTo>
                    <a:pt x="1173" y="1"/>
                  </a:moveTo>
                  <a:cubicBezTo>
                    <a:pt x="985" y="1"/>
                    <a:pt x="796" y="8"/>
                    <a:pt x="607" y="24"/>
                  </a:cubicBezTo>
                  <a:cubicBezTo>
                    <a:pt x="15" y="70"/>
                    <a:pt x="0" y="966"/>
                    <a:pt x="563" y="966"/>
                  </a:cubicBezTo>
                  <a:cubicBezTo>
                    <a:pt x="577" y="966"/>
                    <a:pt x="592" y="966"/>
                    <a:pt x="607" y="964"/>
                  </a:cubicBezTo>
                  <a:cubicBezTo>
                    <a:pt x="775" y="952"/>
                    <a:pt x="942" y="946"/>
                    <a:pt x="1107" y="946"/>
                  </a:cubicBezTo>
                  <a:cubicBezTo>
                    <a:pt x="2230" y="946"/>
                    <a:pt x="3290" y="1230"/>
                    <a:pt x="4286" y="1822"/>
                  </a:cubicBezTo>
                  <a:cubicBezTo>
                    <a:pt x="4367" y="1869"/>
                    <a:pt x="4446" y="1890"/>
                    <a:pt x="4521" y="1890"/>
                  </a:cubicBezTo>
                  <a:cubicBezTo>
                    <a:pt x="4933" y="1890"/>
                    <a:pt x="5205" y="1262"/>
                    <a:pt x="4762" y="1000"/>
                  </a:cubicBezTo>
                  <a:cubicBezTo>
                    <a:pt x="3663" y="347"/>
                    <a:pt x="2438" y="1"/>
                    <a:pt x="1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52"/>
          <p:cNvGrpSpPr/>
          <p:nvPr/>
        </p:nvGrpSpPr>
        <p:grpSpPr>
          <a:xfrm rot="-8100000">
            <a:off x="4268600" y="3527566"/>
            <a:ext cx="606801" cy="606801"/>
            <a:chOff x="2384641" y="3404332"/>
            <a:chExt cx="606807" cy="606807"/>
          </a:xfrm>
        </p:grpSpPr>
        <p:sp>
          <p:nvSpPr>
            <p:cNvPr id="1143" name="Google Shape;1143;p52"/>
            <p:cNvSpPr/>
            <p:nvPr/>
          </p:nvSpPr>
          <p:spPr>
            <a:xfrm>
              <a:off x="2384641" y="3404332"/>
              <a:ext cx="606807" cy="606807"/>
            </a:xfrm>
            <a:custGeom>
              <a:avLst/>
              <a:gdLst/>
              <a:ahLst/>
              <a:cxnLst/>
              <a:rect l="l" t="t" r="r" b="b"/>
              <a:pathLst>
                <a:path w="26195" h="26195" extrusionOk="0">
                  <a:moveTo>
                    <a:pt x="13097" y="1"/>
                  </a:moveTo>
                  <a:cubicBezTo>
                    <a:pt x="5858" y="1"/>
                    <a:pt x="1" y="5859"/>
                    <a:pt x="1" y="13098"/>
                  </a:cubicBezTo>
                  <a:cubicBezTo>
                    <a:pt x="1" y="20325"/>
                    <a:pt x="5858" y="26195"/>
                    <a:pt x="13097" y="26195"/>
                  </a:cubicBezTo>
                  <a:cubicBezTo>
                    <a:pt x="20325" y="26195"/>
                    <a:pt x="26194" y="20325"/>
                    <a:pt x="26194" y="13098"/>
                  </a:cubicBezTo>
                  <a:cubicBezTo>
                    <a:pt x="26194" y="5859"/>
                    <a:pt x="20325" y="1"/>
                    <a:pt x="13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2"/>
            <p:cNvSpPr/>
            <p:nvPr/>
          </p:nvSpPr>
          <p:spPr>
            <a:xfrm>
              <a:off x="2673404" y="3900481"/>
              <a:ext cx="189490" cy="78946"/>
            </a:xfrm>
            <a:custGeom>
              <a:avLst/>
              <a:gdLst/>
              <a:ahLst/>
              <a:cxnLst/>
              <a:rect l="l" t="t" r="r" b="b"/>
              <a:pathLst>
                <a:path w="8180" h="3408" extrusionOk="0">
                  <a:moveTo>
                    <a:pt x="7517" y="0"/>
                  </a:moveTo>
                  <a:cubicBezTo>
                    <a:pt x="7410" y="0"/>
                    <a:pt x="7299" y="46"/>
                    <a:pt x="7204" y="156"/>
                  </a:cubicBezTo>
                  <a:cubicBezTo>
                    <a:pt x="5513" y="2085"/>
                    <a:pt x="3013" y="2299"/>
                    <a:pt x="608" y="2454"/>
                  </a:cubicBezTo>
                  <a:cubicBezTo>
                    <a:pt x="12" y="2489"/>
                    <a:pt x="1" y="3407"/>
                    <a:pt x="575" y="3407"/>
                  </a:cubicBezTo>
                  <a:cubicBezTo>
                    <a:pt x="585" y="3407"/>
                    <a:pt x="596" y="3407"/>
                    <a:pt x="608" y="3406"/>
                  </a:cubicBezTo>
                  <a:cubicBezTo>
                    <a:pt x="3263" y="3240"/>
                    <a:pt x="6025" y="2942"/>
                    <a:pt x="7870" y="823"/>
                  </a:cubicBezTo>
                  <a:cubicBezTo>
                    <a:pt x="8179" y="477"/>
                    <a:pt x="7864" y="0"/>
                    <a:pt x="751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2"/>
            <p:cNvSpPr/>
            <p:nvPr/>
          </p:nvSpPr>
          <p:spPr>
            <a:xfrm>
              <a:off x="2550056" y="3439009"/>
              <a:ext cx="92452" cy="42786"/>
            </a:xfrm>
            <a:custGeom>
              <a:avLst/>
              <a:gdLst/>
              <a:ahLst/>
              <a:cxnLst/>
              <a:rect l="l" t="t" r="r" b="b"/>
              <a:pathLst>
                <a:path w="3991" h="1847" extrusionOk="0">
                  <a:moveTo>
                    <a:pt x="3448" y="0"/>
                  </a:moveTo>
                  <a:cubicBezTo>
                    <a:pt x="3428" y="0"/>
                    <a:pt x="3407" y="2"/>
                    <a:pt x="3385" y="4"/>
                  </a:cubicBezTo>
                  <a:cubicBezTo>
                    <a:pt x="2337" y="111"/>
                    <a:pt x="1349" y="421"/>
                    <a:pt x="444" y="957"/>
                  </a:cubicBezTo>
                  <a:cubicBezTo>
                    <a:pt x="1" y="1219"/>
                    <a:pt x="273" y="1847"/>
                    <a:pt x="685" y="1847"/>
                  </a:cubicBezTo>
                  <a:cubicBezTo>
                    <a:pt x="760" y="1847"/>
                    <a:pt x="839" y="1826"/>
                    <a:pt x="920" y="1778"/>
                  </a:cubicBezTo>
                  <a:cubicBezTo>
                    <a:pt x="1682" y="1326"/>
                    <a:pt x="2504" y="1040"/>
                    <a:pt x="3385" y="945"/>
                  </a:cubicBezTo>
                  <a:cubicBezTo>
                    <a:pt x="3958" y="887"/>
                    <a:pt x="3990" y="0"/>
                    <a:pt x="3448"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2"/>
            <p:cNvSpPr/>
            <p:nvPr/>
          </p:nvSpPr>
          <p:spPr>
            <a:xfrm>
              <a:off x="2673404" y="3437480"/>
              <a:ext cx="55457" cy="25273"/>
            </a:xfrm>
            <a:custGeom>
              <a:avLst/>
              <a:gdLst/>
              <a:ahLst/>
              <a:cxnLst/>
              <a:rect l="l" t="t" r="r" b="b"/>
              <a:pathLst>
                <a:path w="2394" h="1091" extrusionOk="0">
                  <a:moveTo>
                    <a:pt x="1185" y="0"/>
                  </a:moveTo>
                  <a:cubicBezTo>
                    <a:pt x="918" y="0"/>
                    <a:pt x="651" y="48"/>
                    <a:pt x="405" y="142"/>
                  </a:cubicBezTo>
                  <a:cubicBezTo>
                    <a:pt x="155" y="225"/>
                    <a:pt x="0" y="463"/>
                    <a:pt x="72" y="725"/>
                  </a:cubicBezTo>
                  <a:cubicBezTo>
                    <a:pt x="121" y="910"/>
                    <a:pt x="313" y="1072"/>
                    <a:pt x="519" y="1072"/>
                  </a:cubicBezTo>
                  <a:cubicBezTo>
                    <a:pt x="564" y="1072"/>
                    <a:pt x="610" y="1064"/>
                    <a:pt x="655" y="1046"/>
                  </a:cubicBezTo>
                  <a:cubicBezTo>
                    <a:pt x="832" y="984"/>
                    <a:pt x="1003" y="951"/>
                    <a:pt x="1175" y="951"/>
                  </a:cubicBezTo>
                  <a:cubicBezTo>
                    <a:pt x="1361" y="951"/>
                    <a:pt x="1546" y="990"/>
                    <a:pt x="1739" y="1070"/>
                  </a:cubicBezTo>
                  <a:cubicBezTo>
                    <a:pt x="1778" y="1084"/>
                    <a:pt x="1818" y="1090"/>
                    <a:pt x="1858" y="1090"/>
                  </a:cubicBezTo>
                  <a:cubicBezTo>
                    <a:pt x="2064" y="1090"/>
                    <a:pt x="2272" y="926"/>
                    <a:pt x="2322" y="737"/>
                  </a:cubicBezTo>
                  <a:cubicBezTo>
                    <a:pt x="2394" y="463"/>
                    <a:pt x="2227" y="249"/>
                    <a:pt x="1989" y="154"/>
                  </a:cubicBezTo>
                  <a:cubicBezTo>
                    <a:pt x="1735" y="51"/>
                    <a:pt x="1460" y="0"/>
                    <a:pt x="1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52"/>
          <p:cNvGrpSpPr/>
          <p:nvPr/>
        </p:nvGrpSpPr>
        <p:grpSpPr>
          <a:xfrm rot="3502672">
            <a:off x="6687872" y="3520586"/>
            <a:ext cx="606790" cy="606790"/>
            <a:chOff x="3410044" y="2568397"/>
            <a:chExt cx="606807" cy="606807"/>
          </a:xfrm>
        </p:grpSpPr>
        <p:sp>
          <p:nvSpPr>
            <p:cNvPr id="1148" name="Google Shape;1148;p52"/>
            <p:cNvSpPr/>
            <p:nvPr/>
          </p:nvSpPr>
          <p:spPr>
            <a:xfrm>
              <a:off x="3410044" y="2568397"/>
              <a:ext cx="606807" cy="606807"/>
            </a:xfrm>
            <a:custGeom>
              <a:avLst/>
              <a:gdLst/>
              <a:ahLst/>
              <a:cxnLst/>
              <a:rect l="l" t="t" r="r" b="b"/>
              <a:pathLst>
                <a:path w="26195" h="26195" extrusionOk="0">
                  <a:moveTo>
                    <a:pt x="13098" y="1"/>
                  </a:moveTo>
                  <a:cubicBezTo>
                    <a:pt x="5871" y="1"/>
                    <a:pt x="1" y="5870"/>
                    <a:pt x="1" y="13098"/>
                  </a:cubicBezTo>
                  <a:cubicBezTo>
                    <a:pt x="1" y="20325"/>
                    <a:pt x="5871" y="26194"/>
                    <a:pt x="13098" y="26194"/>
                  </a:cubicBezTo>
                  <a:cubicBezTo>
                    <a:pt x="20337" y="26194"/>
                    <a:pt x="26195" y="20325"/>
                    <a:pt x="26195" y="13098"/>
                  </a:cubicBezTo>
                  <a:cubicBezTo>
                    <a:pt x="26195" y="5870"/>
                    <a:pt x="20337" y="1"/>
                    <a:pt x="13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2"/>
            <p:cNvSpPr/>
            <p:nvPr/>
          </p:nvSpPr>
          <p:spPr>
            <a:xfrm>
              <a:off x="3593990" y="3102976"/>
              <a:ext cx="150897" cy="40539"/>
            </a:xfrm>
            <a:custGeom>
              <a:avLst/>
              <a:gdLst/>
              <a:ahLst/>
              <a:cxnLst/>
              <a:rect l="l" t="t" r="r" b="b"/>
              <a:pathLst>
                <a:path w="6514" h="1750" extrusionOk="0">
                  <a:moveTo>
                    <a:pt x="584" y="0"/>
                  </a:moveTo>
                  <a:cubicBezTo>
                    <a:pt x="139" y="0"/>
                    <a:pt x="0" y="746"/>
                    <a:pt x="502" y="938"/>
                  </a:cubicBezTo>
                  <a:cubicBezTo>
                    <a:pt x="1942" y="1477"/>
                    <a:pt x="3415" y="1749"/>
                    <a:pt x="4927" y="1749"/>
                  </a:cubicBezTo>
                  <a:cubicBezTo>
                    <a:pt x="5252" y="1749"/>
                    <a:pt x="5578" y="1737"/>
                    <a:pt x="5907" y="1711"/>
                  </a:cubicBezTo>
                  <a:cubicBezTo>
                    <a:pt x="6499" y="1665"/>
                    <a:pt x="6514" y="769"/>
                    <a:pt x="5951" y="769"/>
                  </a:cubicBezTo>
                  <a:cubicBezTo>
                    <a:pt x="5937" y="769"/>
                    <a:pt x="5922" y="770"/>
                    <a:pt x="5907" y="771"/>
                  </a:cubicBezTo>
                  <a:cubicBezTo>
                    <a:pt x="5601" y="793"/>
                    <a:pt x="5298" y="805"/>
                    <a:pt x="4996" y="805"/>
                  </a:cubicBezTo>
                  <a:cubicBezTo>
                    <a:pt x="3547" y="805"/>
                    <a:pt x="2141" y="545"/>
                    <a:pt x="752" y="33"/>
                  </a:cubicBezTo>
                  <a:cubicBezTo>
                    <a:pt x="692" y="10"/>
                    <a:pt x="636"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2"/>
            <p:cNvSpPr/>
            <p:nvPr/>
          </p:nvSpPr>
          <p:spPr>
            <a:xfrm>
              <a:off x="3762532" y="3114789"/>
              <a:ext cx="38894" cy="24416"/>
            </a:xfrm>
            <a:custGeom>
              <a:avLst/>
              <a:gdLst/>
              <a:ahLst/>
              <a:cxnLst/>
              <a:rect l="l" t="t" r="r" b="b"/>
              <a:pathLst>
                <a:path w="1679" h="1054" extrusionOk="0">
                  <a:moveTo>
                    <a:pt x="1136" y="1"/>
                  </a:moveTo>
                  <a:cubicBezTo>
                    <a:pt x="1099" y="1"/>
                    <a:pt x="1062" y="4"/>
                    <a:pt x="1024" y="11"/>
                  </a:cubicBezTo>
                  <a:cubicBezTo>
                    <a:pt x="822" y="58"/>
                    <a:pt x="607" y="94"/>
                    <a:pt x="393" y="130"/>
                  </a:cubicBezTo>
                  <a:cubicBezTo>
                    <a:pt x="143" y="178"/>
                    <a:pt x="0" y="475"/>
                    <a:pt x="72" y="713"/>
                  </a:cubicBezTo>
                  <a:cubicBezTo>
                    <a:pt x="134" y="943"/>
                    <a:pt x="334" y="1053"/>
                    <a:pt x="558" y="1053"/>
                  </a:cubicBezTo>
                  <a:cubicBezTo>
                    <a:pt x="590" y="1053"/>
                    <a:pt x="622" y="1051"/>
                    <a:pt x="655" y="1047"/>
                  </a:cubicBezTo>
                  <a:cubicBezTo>
                    <a:pt x="857" y="999"/>
                    <a:pt x="1072" y="963"/>
                    <a:pt x="1274" y="928"/>
                  </a:cubicBezTo>
                  <a:cubicBezTo>
                    <a:pt x="1536" y="880"/>
                    <a:pt x="1679" y="570"/>
                    <a:pt x="1608" y="344"/>
                  </a:cubicBezTo>
                  <a:cubicBezTo>
                    <a:pt x="1546" y="120"/>
                    <a:pt x="1355"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2"/>
            <p:cNvSpPr/>
            <p:nvPr/>
          </p:nvSpPr>
          <p:spPr>
            <a:xfrm>
              <a:off x="3745992" y="2608680"/>
              <a:ext cx="120597" cy="43805"/>
            </a:xfrm>
            <a:custGeom>
              <a:avLst/>
              <a:gdLst/>
              <a:ahLst/>
              <a:cxnLst/>
              <a:rect l="l" t="t" r="r" b="b"/>
              <a:pathLst>
                <a:path w="5206" h="1891" extrusionOk="0">
                  <a:moveTo>
                    <a:pt x="1173" y="1"/>
                  </a:moveTo>
                  <a:cubicBezTo>
                    <a:pt x="985" y="1"/>
                    <a:pt x="796" y="8"/>
                    <a:pt x="607" y="24"/>
                  </a:cubicBezTo>
                  <a:cubicBezTo>
                    <a:pt x="15" y="70"/>
                    <a:pt x="0" y="966"/>
                    <a:pt x="563" y="966"/>
                  </a:cubicBezTo>
                  <a:cubicBezTo>
                    <a:pt x="577" y="966"/>
                    <a:pt x="592" y="966"/>
                    <a:pt x="607" y="964"/>
                  </a:cubicBezTo>
                  <a:cubicBezTo>
                    <a:pt x="775" y="952"/>
                    <a:pt x="942" y="946"/>
                    <a:pt x="1107" y="946"/>
                  </a:cubicBezTo>
                  <a:cubicBezTo>
                    <a:pt x="2230" y="946"/>
                    <a:pt x="3290" y="1230"/>
                    <a:pt x="4286" y="1822"/>
                  </a:cubicBezTo>
                  <a:cubicBezTo>
                    <a:pt x="4367" y="1869"/>
                    <a:pt x="4446" y="1890"/>
                    <a:pt x="4521" y="1890"/>
                  </a:cubicBezTo>
                  <a:cubicBezTo>
                    <a:pt x="4933" y="1890"/>
                    <a:pt x="5205" y="1262"/>
                    <a:pt x="4762" y="1000"/>
                  </a:cubicBezTo>
                  <a:cubicBezTo>
                    <a:pt x="3663" y="347"/>
                    <a:pt x="2438" y="1"/>
                    <a:pt x="1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52"/>
          <p:cNvSpPr txBox="1"/>
          <p:nvPr/>
        </p:nvSpPr>
        <p:spPr>
          <a:xfrm>
            <a:off x="753053" y="4119550"/>
            <a:ext cx="28278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Jupiter is a gas giant</a:t>
            </a:r>
            <a:endParaRPr>
              <a:solidFill>
                <a:srgbClr val="FFFFFF"/>
              </a:solidFill>
              <a:latin typeface="Comfortaa"/>
              <a:ea typeface="Comfortaa"/>
              <a:cs typeface="Comfortaa"/>
              <a:sym typeface="Comfortaa"/>
            </a:endParaRPr>
          </a:p>
        </p:txBody>
      </p:sp>
      <p:sp>
        <p:nvSpPr>
          <p:cNvPr id="1153" name="Google Shape;1153;p52"/>
          <p:cNvSpPr txBox="1"/>
          <p:nvPr/>
        </p:nvSpPr>
        <p:spPr>
          <a:xfrm>
            <a:off x="3519143" y="4119550"/>
            <a:ext cx="21057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Saturn has rings</a:t>
            </a:r>
            <a:endParaRPr>
              <a:solidFill>
                <a:srgbClr val="FFFFFF"/>
              </a:solidFill>
              <a:latin typeface="Comfortaa"/>
              <a:ea typeface="Comfortaa"/>
              <a:cs typeface="Comfortaa"/>
              <a:sym typeface="Comfortaa"/>
            </a:endParaRPr>
          </a:p>
        </p:txBody>
      </p:sp>
      <p:sp>
        <p:nvSpPr>
          <p:cNvPr id="1154" name="Google Shape;1154;p52"/>
          <p:cNvSpPr txBox="1"/>
          <p:nvPr/>
        </p:nvSpPr>
        <p:spPr>
          <a:xfrm>
            <a:off x="6105449" y="4119550"/>
            <a:ext cx="17502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mfortaa"/>
                <a:ea typeface="Comfortaa"/>
                <a:cs typeface="Comfortaa"/>
                <a:sym typeface="Comfortaa"/>
              </a:rPr>
              <a:t>The Sun is a star</a:t>
            </a:r>
            <a:endParaRPr>
              <a:solidFill>
                <a:srgbClr val="FFFFFF"/>
              </a:solidFill>
              <a:latin typeface="Comfortaa"/>
              <a:ea typeface="Comfortaa"/>
              <a:cs typeface="Comfortaa"/>
              <a:sym typeface="Comfortaa"/>
            </a:endParaRPr>
          </a:p>
        </p:txBody>
      </p:sp>
      <p:grpSp>
        <p:nvGrpSpPr>
          <p:cNvPr id="1155" name="Google Shape;1155;p52"/>
          <p:cNvGrpSpPr/>
          <p:nvPr/>
        </p:nvGrpSpPr>
        <p:grpSpPr>
          <a:xfrm>
            <a:off x="2010017" y="2517221"/>
            <a:ext cx="306882" cy="297648"/>
            <a:chOff x="3270675" y="841800"/>
            <a:chExt cx="497700" cy="482725"/>
          </a:xfrm>
        </p:grpSpPr>
        <p:sp>
          <p:nvSpPr>
            <p:cNvPr id="1156" name="Google Shape;1156;p52"/>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7" name="Google Shape;1157;p52"/>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8" name="Google Shape;1158;p52"/>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9" name="Google Shape;1159;p52"/>
          <p:cNvGrpSpPr/>
          <p:nvPr/>
        </p:nvGrpSpPr>
        <p:grpSpPr>
          <a:xfrm>
            <a:off x="4393191" y="1502304"/>
            <a:ext cx="371814" cy="338690"/>
            <a:chOff x="-40745125" y="3632900"/>
            <a:chExt cx="318225" cy="289875"/>
          </a:xfrm>
        </p:grpSpPr>
        <p:sp>
          <p:nvSpPr>
            <p:cNvPr id="1160" name="Google Shape;1160;p52"/>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2"/>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2"/>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2"/>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2"/>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2"/>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2"/>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52"/>
          <p:cNvSpPr/>
          <p:nvPr/>
        </p:nvSpPr>
        <p:spPr>
          <a:xfrm>
            <a:off x="4412404" y="3679198"/>
            <a:ext cx="319193" cy="323542"/>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52"/>
          <p:cNvGrpSpPr/>
          <p:nvPr/>
        </p:nvGrpSpPr>
        <p:grpSpPr>
          <a:xfrm>
            <a:off x="6821358" y="2504031"/>
            <a:ext cx="318400" cy="324028"/>
            <a:chOff x="-40372575" y="3604550"/>
            <a:chExt cx="311150" cy="316650"/>
          </a:xfrm>
        </p:grpSpPr>
        <p:sp>
          <p:nvSpPr>
            <p:cNvPr id="1169" name="Google Shape;1169;p52"/>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2"/>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2"/>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52"/>
          <p:cNvGrpSpPr/>
          <p:nvPr/>
        </p:nvGrpSpPr>
        <p:grpSpPr>
          <a:xfrm>
            <a:off x="4407579" y="2503225"/>
            <a:ext cx="328837" cy="325640"/>
            <a:chOff x="-37385100" y="3949908"/>
            <a:chExt cx="321350" cy="318225"/>
          </a:xfrm>
        </p:grpSpPr>
        <p:sp>
          <p:nvSpPr>
            <p:cNvPr id="1173" name="Google Shape;1173;p52"/>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2"/>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52"/>
          <p:cNvSpPr/>
          <p:nvPr/>
        </p:nvSpPr>
        <p:spPr>
          <a:xfrm>
            <a:off x="6829657" y="3644397"/>
            <a:ext cx="323221" cy="321069"/>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6" name="Google Shape;1176;p52"/>
          <p:cNvGrpSpPr/>
          <p:nvPr/>
        </p:nvGrpSpPr>
        <p:grpSpPr>
          <a:xfrm>
            <a:off x="2001856" y="3714412"/>
            <a:ext cx="323235" cy="253113"/>
            <a:chOff x="-41526450" y="3653375"/>
            <a:chExt cx="315875" cy="247350"/>
          </a:xfrm>
        </p:grpSpPr>
        <p:sp>
          <p:nvSpPr>
            <p:cNvPr id="1177" name="Google Shape;1177;p52"/>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2"/>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5"/>
          <p:cNvSpPr txBox="1">
            <a:spLocks noGrp="1"/>
          </p:cNvSpPr>
          <p:nvPr>
            <p:ph type="subTitle" idx="1"/>
          </p:nvPr>
        </p:nvSpPr>
        <p:spPr>
          <a:xfrm>
            <a:off x="2760600" y="1806764"/>
            <a:ext cx="2476500" cy="49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Overview</a:t>
            </a:r>
            <a:endParaRPr/>
          </a:p>
        </p:txBody>
      </p:sp>
      <p:sp>
        <p:nvSpPr>
          <p:cNvPr id="476" name="Google Shape;476;p35"/>
          <p:cNvSpPr txBox="1">
            <a:spLocks noGrp="1"/>
          </p:cNvSpPr>
          <p:nvPr>
            <p:ph type="title"/>
          </p:nvPr>
        </p:nvSpPr>
        <p:spPr>
          <a:xfrm>
            <a:off x="2760600" y="1426465"/>
            <a:ext cx="855900" cy="63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477" name="Google Shape;477;p35"/>
          <p:cNvSpPr txBox="1">
            <a:spLocks noGrp="1"/>
          </p:cNvSpPr>
          <p:nvPr>
            <p:ph type="title" idx="2"/>
          </p:nvPr>
        </p:nvSpPr>
        <p:spPr>
          <a:xfrm>
            <a:off x="2760600" y="2175052"/>
            <a:ext cx="2476500" cy="49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could describe the topic of the section</a:t>
            </a:r>
            <a:endParaRPr/>
          </a:p>
        </p:txBody>
      </p:sp>
      <p:sp>
        <p:nvSpPr>
          <p:cNvPr id="478" name="Google Shape;478;p35"/>
          <p:cNvSpPr txBox="1">
            <a:spLocks noGrp="1"/>
          </p:cNvSpPr>
          <p:nvPr>
            <p:ph type="title" idx="3"/>
          </p:nvPr>
        </p:nvSpPr>
        <p:spPr>
          <a:xfrm>
            <a:off x="2760588" y="3124375"/>
            <a:ext cx="968100" cy="72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479" name="Google Shape;479;p35"/>
          <p:cNvSpPr txBox="1">
            <a:spLocks noGrp="1"/>
          </p:cNvSpPr>
          <p:nvPr>
            <p:ph type="title" idx="4"/>
          </p:nvPr>
        </p:nvSpPr>
        <p:spPr>
          <a:xfrm>
            <a:off x="2760600" y="3956880"/>
            <a:ext cx="2476500" cy="49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could describe the topic of the section</a:t>
            </a:r>
            <a:endParaRPr/>
          </a:p>
          <a:p>
            <a:pPr marL="0" lvl="0" indent="0" algn="l" rtl="0">
              <a:spcBef>
                <a:spcPts val="0"/>
              </a:spcBef>
              <a:spcAft>
                <a:spcPts val="0"/>
              </a:spcAft>
              <a:buNone/>
            </a:pPr>
            <a:endParaRPr/>
          </a:p>
        </p:txBody>
      </p:sp>
      <p:sp>
        <p:nvSpPr>
          <p:cNvPr id="480" name="Google Shape;480;p35"/>
          <p:cNvSpPr txBox="1">
            <a:spLocks noGrp="1"/>
          </p:cNvSpPr>
          <p:nvPr>
            <p:ph type="title" idx="6"/>
          </p:nvPr>
        </p:nvSpPr>
        <p:spPr>
          <a:xfrm>
            <a:off x="5856257" y="1426453"/>
            <a:ext cx="968100" cy="63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 </a:t>
            </a:r>
            <a:endParaRPr/>
          </a:p>
        </p:txBody>
      </p:sp>
      <p:sp>
        <p:nvSpPr>
          <p:cNvPr id="481" name="Google Shape;481;p35"/>
          <p:cNvSpPr txBox="1">
            <a:spLocks noGrp="1"/>
          </p:cNvSpPr>
          <p:nvPr>
            <p:ph type="title" idx="7"/>
          </p:nvPr>
        </p:nvSpPr>
        <p:spPr>
          <a:xfrm>
            <a:off x="5856257" y="2173164"/>
            <a:ext cx="2562300" cy="6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could describe the topic of the section</a:t>
            </a:r>
            <a:endParaRPr/>
          </a:p>
        </p:txBody>
      </p:sp>
      <p:sp>
        <p:nvSpPr>
          <p:cNvPr id="482" name="Google Shape;482;p35"/>
          <p:cNvSpPr txBox="1">
            <a:spLocks noGrp="1"/>
          </p:cNvSpPr>
          <p:nvPr>
            <p:ph type="subTitle" idx="8"/>
          </p:nvPr>
        </p:nvSpPr>
        <p:spPr>
          <a:xfrm>
            <a:off x="5856257" y="1806739"/>
            <a:ext cx="2562300" cy="49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Assignment</a:t>
            </a:r>
            <a:endParaRPr/>
          </a:p>
        </p:txBody>
      </p:sp>
      <p:sp>
        <p:nvSpPr>
          <p:cNvPr id="483" name="Google Shape;483;p35"/>
          <p:cNvSpPr txBox="1">
            <a:spLocks noGrp="1"/>
          </p:cNvSpPr>
          <p:nvPr>
            <p:ph type="title" idx="9"/>
          </p:nvPr>
        </p:nvSpPr>
        <p:spPr>
          <a:xfrm>
            <a:off x="5856257" y="3275255"/>
            <a:ext cx="968100" cy="57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a:t>
            </a:r>
            <a:endParaRPr/>
          </a:p>
        </p:txBody>
      </p:sp>
      <p:sp>
        <p:nvSpPr>
          <p:cNvPr id="484" name="Google Shape;484;p35"/>
          <p:cNvSpPr txBox="1">
            <a:spLocks noGrp="1"/>
          </p:cNvSpPr>
          <p:nvPr>
            <p:ph type="title" idx="13"/>
          </p:nvPr>
        </p:nvSpPr>
        <p:spPr>
          <a:xfrm>
            <a:off x="5856257" y="3960493"/>
            <a:ext cx="2476500" cy="5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could describe the topic of the section</a:t>
            </a:r>
            <a:endParaRPr/>
          </a:p>
        </p:txBody>
      </p:sp>
      <p:sp>
        <p:nvSpPr>
          <p:cNvPr id="485" name="Google Shape;485;p35"/>
          <p:cNvSpPr txBox="1">
            <a:spLocks noGrp="1"/>
          </p:cNvSpPr>
          <p:nvPr>
            <p:ph type="subTitle" idx="14"/>
          </p:nvPr>
        </p:nvSpPr>
        <p:spPr>
          <a:xfrm>
            <a:off x="5856257" y="3603986"/>
            <a:ext cx="2562300" cy="49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About the Topic</a:t>
            </a:r>
            <a:endParaRPr/>
          </a:p>
        </p:txBody>
      </p:sp>
      <p:sp>
        <p:nvSpPr>
          <p:cNvPr id="486" name="Google Shape;486;p35"/>
          <p:cNvSpPr txBox="1">
            <a:spLocks noGrp="1"/>
          </p:cNvSpPr>
          <p:nvPr>
            <p:ph type="subTitle" idx="5"/>
          </p:nvPr>
        </p:nvSpPr>
        <p:spPr>
          <a:xfrm>
            <a:off x="2760600" y="3600186"/>
            <a:ext cx="2476500" cy="49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Features</a:t>
            </a:r>
            <a:endParaRPr/>
          </a:p>
        </p:txBody>
      </p:sp>
      <p:grpSp>
        <p:nvGrpSpPr>
          <p:cNvPr id="487" name="Google Shape;487;p35"/>
          <p:cNvGrpSpPr/>
          <p:nvPr/>
        </p:nvGrpSpPr>
        <p:grpSpPr>
          <a:xfrm>
            <a:off x="232500" y="1503594"/>
            <a:ext cx="1946171" cy="3165009"/>
            <a:chOff x="386200" y="894988"/>
            <a:chExt cx="1816475" cy="2954088"/>
          </a:xfrm>
        </p:grpSpPr>
        <p:sp>
          <p:nvSpPr>
            <p:cNvPr id="488" name="Google Shape;488;p35"/>
            <p:cNvSpPr/>
            <p:nvPr/>
          </p:nvSpPr>
          <p:spPr>
            <a:xfrm>
              <a:off x="1364750" y="3637175"/>
              <a:ext cx="186525" cy="211900"/>
            </a:xfrm>
            <a:custGeom>
              <a:avLst/>
              <a:gdLst/>
              <a:ahLst/>
              <a:cxnLst/>
              <a:rect l="l" t="t" r="r" b="b"/>
              <a:pathLst>
                <a:path w="7461" h="8476" extrusionOk="0">
                  <a:moveTo>
                    <a:pt x="2965" y="1"/>
                  </a:moveTo>
                  <a:lnTo>
                    <a:pt x="810" y="4263"/>
                  </a:lnTo>
                  <a:cubicBezTo>
                    <a:pt x="810" y="4263"/>
                    <a:pt x="0" y="7633"/>
                    <a:pt x="1881" y="8407"/>
                  </a:cubicBezTo>
                  <a:cubicBezTo>
                    <a:pt x="1992" y="8453"/>
                    <a:pt x="2110" y="8475"/>
                    <a:pt x="2233" y="8475"/>
                  </a:cubicBezTo>
                  <a:cubicBezTo>
                    <a:pt x="4183" y="8475"/>
                    <a:pt x="7460" y="2912"/>
                    <a:pt x="5679" y="1501"/>
                  </a:cubicBezTo>
                  <a:cubicBezTo>
                    <a:pt x="3786" y="1"/>
                    <a:pt x="2965" y="1"/>
                    <a:pt x="2965"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35"/>
            <p:cNvGrpSpPr/>
            <p:nvPr/>
          </p:nvGrpSpPr>
          <p:grpSpPr>
            <a:xfrm>
              <a:off x="386200" y="894988"/>
              <a:ext cx="1816475" cy="2848788"/>
              <a:chOff x="386200" y="894988"/>
              <a:chExt cx="1816475" cy="2848788"/>
            </a:xfrm>
          </p:grpSpPr>
          <p:sp>
            <p:nvSpPr>
              <p:cNvPr id="490" name="Google Shape;490;p35"/>
              <p:cNvSpPr/>
              <p:nvPr/>
            </p:nvSpPr>
            <p:spPr>
              <a:xfrm>
                <a:off x="386200" y="3156050"/>
                <a:ext cx="213600" cy="167350"/>
              </a:xfrm>
              <a:custGeom>
                <a:avLst/>
                <a:gdLst/>
                <a:ahLst/>
                <a:cxnLst/>
                <a:rect l="l" t="t" r="r" b="b"/>
                <a:pathLst>
                  <a:path w="8544" h="6694" extrusionOk="0">
                    <a:moveTo>
                      <a:pt x="2643" y="1"/>
                    </a:moveTo>
                    <a:cubicBezTo>
                      <a:pt x="2315" y="1"/>
                      <a:pt x="1975" y="141"/>
                      <a:pt x="1637" y="494"/>
                    </a:cubicBezTo>
                    <a:cubicBezTo>
                      <a:pt x="0" y="2189"/>
                      <a:pt x="1715" y="6693"/>
                      <a:pt x="4927" y="6693"/>
                    </a:cubicBezTo>
                    <a:cubicBezTo>
                      <a:pt x="5009" y="6693"/>
                      <a:pt x="5091" y="6691"/>
                      <a:pt x="5174" y="6685"/>
                    </a:cubicBezTo>
                    <a:cubicBezTo>
                      <a:pt x="8543" y="6447"/>
                      <a:pt x="7686" y="2172"/>
                      <a:pt x="7686" y="2172"/>
                    </a:cubicBezTo>
                    <a:lnTo>
                      <a:pt x="5019" y="2172"/>
                    </a:lnTo>
                    <a:cubicBezTo>
                      <a:pt x="5019" y="2172"/>
                      <a:pt x="3929" y="1"/>
                      <a:pt x="264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491425" y="2776375"/>
                <a:ext cx="997750" cy="967400"/>
              </a:xfrm>
              <a:custGeom>
                <a:avLst/>
                <a:gdLst/>
                <a:ahLst/>
                <a:cxnLst/>
                <a:rect l="l" t="t" r="r" b="b"/>
                <a:pathLst>
                  <a:path w="39910" h="38696" extrusionOk="0">
                    <a:moveTo>
                      <a:pt x="31826" y="0"/>
                    </a:moveTo>
                    <a:cubicBezTo>
                      <a:pt x="31826" y="0"/>
                      <a:pt x="10561" y="8430"/>
                      <a:pt x="965" y="16669"/>
                    </a:cubicBezTo>
                    <a:cubicBezTo>
                      <a:pt x="965" y="16669"/>
                      <a:pt x="0" y="19455"/>
                      <a:pt x="2358" y="21229"/>
                    </a:cubicBezTo>
                    <a:cubicBezTo>
                      <a:pt x="2358" y="21229"/>
                      <a:pt x="27412" y="13076"/>
                      <a:pt x="28888" y="13076"/>
                    </a:cubicBezTo>
                    <a:cubicBezTo>
                      <a:pt x="28931" y="13076"/>
                      <a:pt x="28954" y="13083"/>
                      <a:pt x="28956" y="13097"/>
                    </a:cubicBezTo>
                    <a:cubicBezTo>
                      <a:pt x="29016" y="13597"/>
                      <a:pt x="23860" y="22527"/>
                      <a:pt x="27194" y="30563"/>
                    </a:cubicBezTo>
                    <a:cubicBezTo>
                      <a:pt x="30516" y="38600"/>
                      <a:pt x="35743" y="38695"/>
                      <a:pt x="35743" y="38695"/>
                    </a:cubicBezTo>
                    <a:cubicBezTo>
                      <a:pt x="35743" y="38695"/>
                      <a:pt x="37922" y="37159"/>
                      <a:pt x="39291" y="34099"/>
                    </a:cubicBezTo>
                    <a:cubicBezTo>
                      <a:pt x="39291" y="34099"/>
                      <a:pt x="31969" y="27694"/>
                      <a:pt x="35159" y="20169"/>
                    </a:cubicBezTo>
                    <a:cubicBezTo>
                      <a:pt x="38338" y="12656"/>
                      <a:pt x="39910" y="11906"/>
                      <a:pt x="39910" y="11906"/>
                    </a:cubicBezTo>
                    <a:lnTo>
                      <a:pt x="31826" y="0"/>
                    </a:lnTo>
                    <a:close/>
                  </a:path>
                </a:pathLst>
              </a:custGeom>
              <a:solidFill>
                <a:srgbClr val="88D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1586712" y="1610482"/>
                <a:ext cx="592182" cy="341266"/>
              </a:xfrm>
              <a:custGeom>
                <a:avLst/>
                <a:gdLst/>
                <a:ahLst/>
                <a:cxnLst/>
                <a:rect l="l" t="t" r="r" b="b"/>
                <a:pathLst>
                  <a:path w="23087" h="13306" extrusionOk="0">
                    <a:moveTo>
                      <a:pt x="8097" y="1"/>
                    </a:moveTo>
                    <a:cubicBezTo>
                      <a:pt x="5678" y="1"/>
                      <a:pt x="3072" y="723"/>
                      <a:pt x="632" y="2396"/>
                    </a:cubicBezTo>
                    <a:cubicBezTo>
                      <a:pt x="1" y="5087"/>
                      <a:pt x="36" y="8802"/>
                      <a:pt x="4477" y="9897"/>
                    </a:cubicBezTo>
                    <a:cubicBezTo>
                      <a:pt x="6225" y="10328"/>
                      <a:pt x="7659" y="10492"/>
                      <a:pt x="8828" y="10492"/>
                    </a:cubicBezTo>
                    <a:cubicBezTo>
                      <a:pt x="12467" y="10492"/>
                      <a:pt x="13538" y="8909"/>
                      <a:pt x="13538" y="8909"/>
                    </a:cubicBezTo>
                    <a:cubicBezTo>
                      <a:pt x="13538" y="8909"/>
                      <a:pt x="14892" y="13305"/>
                      <a:pt x="18876" y="13305"/>
                    </a:cubicBezTo>
                    <a:cubicBezTo>
                      <a:pt x="18934" y="13305"/>
                      <a:pt x="18992" y="13304"/>
                      <a:pt x="19051" y="13302"/>
                    </a:cubicBezTo>
                    <a:cubicBezTo>
                      <a:pt x="20753" y="13243"/>
                      <a:pt x="22099" y="12017"/>
                      <a:pt x="23087" y="10600"/>
                    </a:cubicBezTo>
                    <a:cubicBezTo>
                      <a:pt x="21617" y="8140"/>
                      <a:pt x="18865" y="7923"/>
                      <a:pt x="17937" y="7923"/>
                    </a:cubicBezTo>
                    <a:cubicBezTo>
                      <a:pt x="17737" y="7923"/>
                      <a:pt x="17622" y="7933"/>
                      <a:pt x="17622" y="7933"/>
                    </a:cubicBezTo>
                    <a:cubicBezTo>
                      <a:pt x="17761" y="3435"/>
                      <a:pt x="13372" y="1"/>
                      <a:pt x="8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1157275" y="1667600"/>
                <a:ext cx="1045400" cy="970800"/>
              </a:xfrm>
              <a:custGeom>
                <a:avLst/>
                <a:gdLst/>
                <a:ahLst/>
                <a:cxnLst/>
                <a:rect l="l" t="t" r="r" b="b"/>
                <a:pathLst>
                  <a:path w="41816" h="38832" extrusionOk="0">
                    <a:moveTo>
                      <a:pt x="18146" y="0"/>
                    </a:moveTo>
                    <a:cubicBezTo>
                      <a:pt x="18050" y="72"/>
                      <a:pt x="17943" y="131"/>
                      <a:pt x="17848" y="203"/>
                    </a:cubicBezTo>
                    <a:cubicBezTo>
                      <a:pt x="10026" y="5834"/>
                      <a:pt x="6966" y="18729"/>
                      <a:pt x="6966" y="18729"/>
                    </a:cubicBezTo>
                    <a:cubicBezTo>
                      <a:pt x="6966" y="18729"/>
                      <a:pt x="5311" y="24730"/>
                      <a:pt x="3525" y="25182"/>
                    </a:cubicBezTo>
                    <a:cubicBezTo>
                      <a:pt x="1751" y="25634"/>
                      <a:pt x="1" y="28337"/>
                      <a:pt x="2929" y="30790"/>
                    </a:cubicBezTo>
                    <a:cubicBezTo>
                      <a:pt x="3996" y="31675"/>
                      <a:pt x="4916" y="31958"/>
                      <a:pt x="5655" y="31958"/>
                    </a:cubicBezTo>
                    <a:cubicBezTo>
                      <a:pt x="6952" y="31958"/>
                      <a:pt x="7692" y="31088"/>
                      <a:pt x="7692" y="31087"/>
                    </a:cubicBezTo>
                    <a:lnTo>
                      <a:pt x="7692" y="31087"/>
                    </a:lnTo>
                    <a:cubicBezTo>
                      <a:pt x="7692" y="31088"/>
                      <a:pt x="5859" y="33838"/>
                      <a:pt x="9109" y="36231"/>
                    </a:cubicBezTo>
                    <a:cubicBezTo>
                      <a:pt x="9947" y="36845"/>
                      <a:pt x="10723" y="37072"/>
                      <a:pt x="11413" y="37072"/>
                    </a:cubicBezTo>
                    <a:cubicBezTo>
                      <a:pt x="13402" y="37072"/>
                      <a:pt x="14681" y="35183"/>
                      <a:pt x="14681" y="35183"/>
                    </a:cubicBezTo>
                    <a:lnTo>
                      <a:pt x="14681" y="35183"/>
                    </a:lnTo>
                    <a:cubicBezTo>
                      <a:pt x="14681" y="35184"/>
                      <a:pt x="14574" y="37862"/>
                      <a:pt x="18539" y="38136"/>
                    </a:cubicBezTo>
                    <a:cubicBezTo>
                      <a:pt x="18795" y="38154"/>
                      <a:pt x="19039" y="38162"/>
                      <a:pt x="19269" y="38162"/>
                    </a:cubicBezTo>
                    <a:cubicBezTo>
                      <a:pt x="22591" y="38162"/>
                      <a:pt x="23206" y="36433"/>
                      <a:pt x="23206" y="36433"/>
                    </a:cubicBezTo>
                    <a:cubicBezTo>
                      <a:pt x="23206" y="36433"/>
                      <a:pt x="25404" y="38832"/>
                      <a:pt x="28698" y="38832"/>
                    </a:cubicBezTo>
                    <a:cubicBezTo>
                      <a:pt x="29168" y="38832"/>
                      <a:pt x="29660" y="38783"/>
                      <a:pt x="30171" y="38672"/>
                    </a:cubicBezTo>
                    <a:cubicBezTo>
                      <a:pt x="34255" y="37779"/>
                      <a:pt x="32886" y="33386"/>
                      <a:pt x="32886" y="33385"/>
                    </a:cubicBezTo>
                    <a:lnTo>
                      <a:pt x="32886" y="33385"/>
                    </a:lnTo>
                    <a:cubicBezTo>
                      <a:pt x="32886" y="33385"/>
                      <a:pt x="33709" y="33785"/>
                      <a:pt x="34761" y="33785"/>
                    </a:cubicBezTo>
                    <a:cubicBezTo>
                      <a:pt x="35953" y="33785"/>
                      <a:pt x="37439" y="33271"/>
                      <a:pt x="38351" y="31076"/>
                    </a:cubicBezTo>
                    <a:cubicBezTo>
                      <a:pt x="40065" y="26956"/>
                      <a:pt x="35612" y="24587"/>
                      <a:pt x="35612" y="24587"/>
                    </a:cubicBezTo>
                    <a:cubicBezTo>
                      <a:pt x="35612" y="24587"/>
                      <a:pt x="40041" y="23896"/>
                      <a:pt x="41399" y="14371"/>
                    </a:cubicBezTo>
                    <a:cubicBezTo>
                      <a:pt x="41815" y="11454"/>
                      <a:pt x="41399" y="9501"/>
                      <a:pt x="40601" y="8192"/>
                    </a:cubicBezTo>
                    <a:cubicBezTo>
                      <a:pt x="39601" y="9621"/>
                      <a:pt x="38255" y="10847"/>
                      <a:pt x="36553" y="10906"/>
                    </a:cubicBezTo>
                    <a:cubicBezTo>
                      <a:pt x="36494" y="10908"/>
                      <a:pt x="36436" y="10909"/>
                      <a:pt x="36378" y="10909"/>
                    </a:cubicBezTo>
                    <a:cubicBezTo>
                      <a:pt x="32394" y="10909"/>
                      <a:pt x="31052" y="6513"/>
                      <a:pt x="31052" y="6513"/>
                    </a:cubicBezTo>
                    <a:cubicBezTo>
                      <a:pt x="31052" y="6513"/>
                      <a:pt x="29981" y="8096"/>
                      <a:pt x="26336" y="8096"/>
                    </a:cubicBezTo>
                    <a:cubicBezTo>
                      <a:pt x="25166" y="8096"/>
                      <a:pt x="23730" y="7932"/>
                      <a:pt x="21979" y="7501"/>
                    </a:cubicBezTo>
                    <a:cubicBezTo>
                      <a:pt x="17538" y="6406"/>
                      <a:pt x="17515" y="2691"/>
                      <a:pt x="18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642150" y="1667900"/>
                <a:ext cx="81000" cy="80975"/>
              </a:xfrm>
              <a:custGeom>
                <a:avLst/>
                <a:gdLst/>
                <a:ahLst/>
                <a:cxnLst/>
                <a:rect l="l" t="t" r="r" b="b"/>
                <a:pathLst>
                  <a:path w="3240" h="3239" extrusionOk="0">
                    <a:moveTo>
                      <a:pt x="1620" y="0"/>
                    </a:moveTo>
                    <a:cubicBezTo>
                      <a:pt x="727" y="0"/>
                      <a:pt x="1" y="727"/>
                      <a:pt x="1" y="1619"/>
                    </a:cubicBezTo>
                    <a:cubicBezTo>
                      <a:pt x="1" y="2512"/>
                      <a:pt x="727" y="3239"/>
                      <a:pt x="1620" y="3239"/>
                    </a:cubicBezTo>
                    <a:cubicBezTo>
                      <a:pt x="2513" y="3239"/>
                      <a:pt x="3239" y="2512"/>
                      <a:pt x="3239" y="1619"/>
                    </a:cubicBezTo>
                    <a:cubicBezTo>
                      <a:pt x="3239" y="727"/>
                      <a:pt x="2513" y="0"/>
                      <a:pt x="1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742575" y="1661425"/>
                <a:ext cx="218175" cy="69500"/>
              </a:xfrm>
              <a:custGeom>
                <a:avLst/>
                <a:gdLst/>
                <a:ahLst/>
                <a:cxnLst/>
                <a:rect l="l" t="t" r="r" b="b"/>
                <a:pathLst>
                  <a:path w="8727" h="2780" extrusionOk="0">
                    <a:moveTo>
                      <a:pt x="3843" y="1"/>
                    </a:moveTo>
                    <a:cubicBezTo>
                      <a:pt x="1759" y="1"/>
                      <a:pt x="0" y="879"/>
                      <a:pt x="246" y="1617"/>
                    </a:cubicBezTo>
                    <a:cubicBezTo>
                      <a:pt x="532" y="2479"/>
                      <a:pt x="2297" y="2779"/>
                      <a:pt x="4111" y="2779"/>
                    </a:cubicBezTo>
                    <a:cubicBezTo>
                      <a:pt x="6381" y="2779"/>
                      <a:pt x="8726" y="2309"/>
                      <a:pt x="8342" y="1878"/>
                    </a:cubicBezTo>
                    <a:cubicBezTo>
                      <a:pt x="7124" y="487"/>
                      <a:pt x="5393" y="1"/>
                      <a:pt x="3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168875" y="1540800"/>
                <a:ext cx="104800" cy="120575"/>
              </a:xfrm>
              <a:custGeom>
                <a:avLst/>
                <a:gdLst/>
                <a:ahLst/>
                <a:cxnLst/>
                <a:rect l="l" t="t" r="r" b="b"/>
                <a:pathLst>
                  <a:path w="4192" h="4823" extrusionOk="0">
                    <a:moveTo>
                      <a:pt x="4192" y="0"/>
                    </a:moveTo>
                    <a:lnTo>
                      <a:pt x="930" y="1334"/>
                    </a:lnTo>
                    <a:lnTo>
                      <a:pt x="1" y="4132"/>
                    </a:lnTo>
                    <a:lnTo>
                      <a:pt x="3930" y="4822"/>
                    </a:lnTo>
                    <a:lnTo>
                      <a:pt x="4192" y="0"/>
                    </a:lnTo>
                    <a:close/>
                  </a:path>
                </a:pathLst>
              </a:custGeom>
              <a:solidFill>
                <a:srgbClr val="F3D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1009050" y="1629450"/>
                <a:ext cx="506325" cy="917750"/>
              </a:xfrm>
              <a:custGeom>
                <a:avLst/>
                <a:gdLst/>
                <a:ahLst/>
                <a:cxnLst/>
                <a:rect l="l" t="t" r="r" b="b"/>
                <a:pathLst>
                  <a:path w="20253" h="36710" extrusionOk="0">
                    <a:moveTo>
                      <a:pt x="9055" y="1"/>
                    </a:moveTo>
                    <a:cubicBezTo>
                      <a:pt x="8686" y="1"/>
                      <a:pt x="8288" y="32"/>
                      <a:pt x="7858" y="98"/>
                    </a:cubicBezTo>
                    <a:cubicBezTo>
                      <a:pt x="95" y="1264"/>
                      <a:pt x="0" y="5717"/>
                      <a:pt x="3501" y="18445"/>
                    </a:cubicBezTo>
                    <a:cubicBezTo>
                      <a:pt x="6989" y="31173"/>
                      <a:pt x="17836" y="36709"/>
                      <a:pt x="17836" y="36709"/>
                    </a:cubicBezTo>
                    <a:lnTo>
                      <a:pt x="20253" y="32316"/>
                    </a:lnTo>
                    <a:cubicBezTo>
                      <a:pt x="20253" y="32316"/>
                      <a:pt x="14526" y="26958"/>
                      <a:pt x="13800" y="17826"/>
                    </a:cubicBezTo>
                    <a:cubicBezTo>
                      <a:pt x="13113" y="9211"/>
                      <a:pt x="15349" y="1"/>
                      <a:pt x="9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1165550" y="1399675"/>
                <a:ext cx="172125" cy="78375"/>
              </a:xfrm>
              <a:custGeom>
                <a:avLst/>
                <a:gdLst/>
                <a:ahLst/>
                <a:cxnLst/>
                <a:rect l="l" t="t" r="r" b="b"/>
                <a:pathLst>
                  <a:path w="6885" h="3135" extrusionOk="0">
                    <a:moveTo>
                      <a:pt x="3270" y="1"/>
                    </a:moveTo>
                    <a:cubicBezTo>
                      <a:pt x="1442" y="1"/>
                      <a:pt x="1" y="1030"/>
                      <a:pt x="146" y="2014"/>
                    </a:cubicBezTo>
                    <a:cubicBezTo>
                      <a:pt x="146" y="2014"/>
                      <a:pt x="62" y="2800"/>
                      <a:pt x="1122" y="2919"/>
                    </a:cubicBezTo>
                    <a:cubicBezTo>
                      <a:pt x="1167" y="2923"/>
                      <a:pt x="1210" y="2925"/>
                      <a:pt x="1252" y="2925"/>
                    </a:cubicBezTo>
                    <a:cubicBezTo>
                      <a:pt x="2200" y="2925"/>
                      <a:pt x="2277" y="1801"/>
                      <a:pt x="2277" y="1800"/>
                    </a:cubicBezTo>
                    <a:lnTo>
                      <a:pt x="2277" y="1800"/>
                    </a:lnTo>
                    <a:cubicBezTo>
                      <a:pt x="2277" y="1801"/>
                      <a:pt x="2206" y="3074"/>
                      <a:pt x="3325" y="3133"/>
                    </a:cubicBezTo>
                    <a:cubicBezTo>
                      <a:pt x="3348" y="3134"/>
                      <a:pt x="3371" y="3135"/>
                      <a:pt x="3393" y="3135"/>
                    </a:cubicBezTo>
                    <a:cubicBezTo>
                      <a:pt x="4141" y="3135"/>
                      <a:pt x="4326" y="2582"/>
                      <a:pt x="4371" y="2274"/>
                    </a:cubicBezTo>
                    <a:lnTo>
                      <a:pt x="4371" y="2274"/>
                    </a:lnTo>
                    <a:cubicBezTo>
                      <a:pt x="4377" y="2580"/>
                      <a:pt x="4506" y="3128"/>
                      <a:pt x="5355" y="3128"/>
                    </a:cubicBezTo>
                    <a:cubicBezTo>
                      <a:pt x="5409" y="3128"/>
                      <a:pt x="5467" y="3126"/>
                      <a:pt x="5527" y="3121"/>
                    </a:cubicBezTo>
                    <a:cubicBezTo>
                      <a:pt x="6885" y="3002"/>
                      <a:pt x="6313" y="454"/>
                      <a:pt x="4111" y="73"/>
                    </a:cubicBezTo>
                    <a:cubicBezTo>
                      <a:pt x="3824" y="24"/>
                      <a:pt x="3543" y="1"/>
                      <a:pt x="3270" y="1"/>
                    </a:cubicBezTo>
                    <a:close/>
                  </a:path>
                </a:pathLst>
              </a:custGeom>
              <a:solidFill>
                <a:srgbClr val="F3D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1283950" y="2437025"/>
                <a:ext cx="442175" cy="541625"/>
              </a:xfrm>
              <a:custGeom>
                <a:avLst/>
                <a:gdLst/>
                <a:ahLst/>
                <a:cxnLst/>
                <a:rect l="l" t="t" r="r" b="b"/>
                <a:pathLst>
                  <a:path w="17687" h="21665" extrusionOk="0">
                    <a:moveTo>
                      <a:pt x="9245" y="1"/>
                    </a:moveTo>
                    <a:cubicBezTo>
                      <a:pt x="6554" y="1156"/>
                      <a:pt x="256" y="11395"/>
                      <a:pt x="125" y="13574"/>
                    </a:cubicBezTo>
                    <a:cubicBezTo>
                      <a:pt x="0" y="15641"/>
                      <a:pt x="3789" y="21665"/>
                      <a:pt x="9761" y="21665"/>
                    </a:cubicBezTo>
                    <a:cubicBezTo>
                      <a:pt x="10083" y="21665"/>
                      <a:pt x="10411" y="21647"/>
                      <a:pt x="10745" y="21611"/>
                    </a:cubicBezTo>
                    <a:cubicBezTo>
                      <a:pt x="17282" y="20884"/>
                      <a:pt x="17686" y="3180"/>
                      <a:pt x="17686" y="3180"/>
                    </a:cubicBezTo>
                    <a:cubicBezTo>
                      <a:pt x="16603" y="2346"/>
                      <a:pt x="14996" y="1537"/>
                      <a:pt x="14996" y="1537"/>
                    </a:cubicBezTo>
                    <a:cubicBezTo>
                      <a:pt x="14996" y="1537"/>
                      <a:pt x="13281" y="637"/>
                      <a:pt x="12361" y="637"/>
                    </a:cubicBezTo>
                    <a:cubicBezTo>
                      <a:pt x="12250" y="637"/>
                      <a:pt x="12150" y="650"/>
                      <a:pt x="12067" y="680"/>
                    </a:cubicBezTo>
                    <a:cubicBezTo>
                      <a:pt x="11969" y="714"/>
                      <a:pt x="11852" y="729"/>
                      <a:pt x="11721" y="729"/>
                    </a:cubicBezTo>
                    <a:cubicBezTo>
                      <a:pt x="10810" y="729"/>
                      <a:pt x="9245" y="1"/>
                      <a:pt x="9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868600" y="2634650"/>
                <a:ext cx="559275" cy="645775"/>
              </a:xfrm>
              <a:custGeom>
                <a:avLst/>
                <a:gdLst/>
                <a:ahLst/>
                <a:cxnLst/>
                <a:rect l="l" t="t" r="r" b="b"/>
                <a:pathLst>
                  <a:path w="22371" h="25831" extrusionOk="0">
                    <a:moveTo>
                      <a:pt x="12667" y="0"/>
                    </a:moveTo>
                    <a:cubicBezTo>
                      <a:pt x="7627" y="0"/>
                      <a:pt x="278" y="824"/>
                      <a:pt x="141" y="3812"/>
                    </a:cubicBezTo>
                    <a:cubicBezTo>
                      <a:pt x="0" y="6893"/>
                      <a:pt x="6161" y="7317"/>
                      <a:pt x="10290" y="7317"/>
                    </a:cubicBezTo>
                    <a:cubicBezTo>
                      <a:pt x="11044" y="7317"/>
                      <a:pt x="11730" y="7303"/>
                      <a:pt x="12298" y="7288"/>
                    </a:cubicBezTo>
                    <a:cubicBezTo>
                      <a:pt x="12298" y="7288"/>
                      <a:pt x="12299" y="7288"/>
                      <a:pt x="12299" y="7288"/>
                    </a:cubicBezTo>
                    <a:cubicBezTo>
                      <a:pt x="13060" y="7288"/>
                      <a:pt x="4813" y="23982"/>
                      <a:pt x="11309" y="25767"/>
                    </a:cubicBezTo>
                    <a:cubicBezTo>
                      <a:pt x="11465" y="25810"/>
                      <a:pt x="11616" y="25831"/>
                      <a:pt x="11762" y="25831"/>
                    </a:cubicBezTo>
                    <a:cubicBezTo>
                      <a:pt x="15451" y="25831"/>
                      <a:pt x="16227" y="12540"/>
                      <a:pt x="19239" y="7765"/>
                    </a:cubicBezTo>
                    <a:cubicBezTo>
                      <a:pt x="22370" y="2800"/>
                      <a:pt x="19918" y="466"/>
                      <a:pt x="15596" y="109"/>
                    </a:cubicBezTo>
                    <a:cubicBezTo>
                      <a:pt x="14806" y="41"/>
                      <a:pt x="13794" y="0"/>
                      <a:pt x="12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267400" y="2705225"/>
                <a:ext cx="48850" cy="49125"/>
              </a:xfrm>
              <a:custGeom>
                <a:avLst/>
                <a:gdLst/>
                <a:ahLst/>
                <a:cxnLst/>
                <a:rect l="l" t="t" r="r" b="b"/>
                <a:pathLst>
                  <a:path w="1954" h="1965" extrusionOk="0">
                    <a:moveTo>
                      <a:pt x="977" y="0"/>
                    </a:moveTo>
                    <a:cubicBezTo>
                      <a:pt x="441" y="0"/>
                      <a:pt x="1" y="441"/>
                      <a:pt x="1" y="977"/>
                    </a:cubicBezTo>
                    <a:cubicBezTo>
                      <a:pt x="1" y="1524"/>
                      <a:pt x="441" y="1965"/>
                      <a:pt x="977" y="1965"/>
                    </a:cubicBezTo>
                    <a:cubicBezTo>
                      <a:pt x="1525" y="1965"/>
                      <a:pt x="1953" y="1524"/>
                      <a:pt x="1953" y="977"/>
                    </a:cubicBezTo>
                    <a:cubicBezTo>
                      <a:pt x="1953" y="441"/>
                      <a:pt x="1525" y="0"/>
                      <a:pt x="97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156975" y="2908300"/>
                <a:ext cx="246200" cy="195500"/>
              </a:xfrm>
              <a:custGeom>
                <a:avLst/>
                <a:gdLst/>
                <a:ahLst/>
                <a:cxnLst/>
                <a:rect l="l" t="t" r="r" b="b"/>
                <a:pathLst>
                  <a:path w="9848" h="7820" extrusionOk="0">
                    <a:moveTo>
                      <a:pt x="4259" y="1"/>
                    </a:moveTo>
                    <a:cubicBezTo>
                      <a:pt x="4193" y="1"/>
                      <a:pt x="4127" y="7"/>
                      <a:pt x="4061" y="21"/>
                    </a:cubicBezTo>
                    <a:cubicBezTo>
                      <a:pt x="2596" y="319"/>
                      <a:pt x="5180" y="2641"/>
                      <a:pt x="4977" y="2772"/>
                    </a:cubicBezTo>
                    <a:cubicBezTo>
                      <a:pt x="4971" y="2776"/>
                      <a:pt x="4961" y="2779"/>
                      <a:pt x="4950" y="2779"/>
                    </a:cubicBezTo>
                    <a:cubicBezTo>
                      <a:pt x="4680" y="2779"/>
                      <a:pt x="3099" y="1628"/>
                      <a:pt x="1993" y="1628"/>
                    </a:cubicBezTo>
                    <a:cubicBezTo>
                      <a:pt x="1658" y="1628"/>
                      <a:pt x="1366" y="1734"/>
                      <a:pt x="1167" y="2010"/>
                    </a:cubicBezTo>
                    <a:cubicBezTo>
                      <a:pt x="286" y="3248"/>
                      <a:pt x="4061" y="3557"/>
                      <a:pt x="3787" y="4034"/>
                    </a:cubicBezTo>
                    <a:cubicBezTo>
                      <a:pt x="3744" y="4108"/>
                      <a:pt x="3651" y="4137"/>
                      <a:pt x="3522" y="4137"/>
                    </a:cubicBezTo>
                    <a:cubicBezTo>
                      <a:pt x="3081" y="4137"/>
                      <a:pt x="2226" y="3801"/>
                      <a:pt x="1555" y="3801"/>
                    </a:cubicBezTo>
                    <a:cubicBezTo>
                      <a:pt x="1166" y="3801"/>
                      <a:pt x="839" y="3914"/>
                      <a:pt x="691" y="4272"/>
                    </a:cubicBezTo>
                    <a:cubicBezTo>
                      <a:pt x="215" y="5427"/>
                      <a:pt x="3656" y="5534"/>
                      <a:pt x="3620" y="5843"/>
                    </a:cubicBezTo>
                    <a:cubicBezTo>
                      <a:pt x="3584" y="6141"/>
                      <a:pt x="1" y="5498"/>
                      <a:pt x="644" y="7367"/>
                    </a:cubicBezTo>
                    <a:cubicBezTo>
                      <a:pt x="747" y="7674"/>
                      <a:pt x="1352" y="7819"/>
                      <a:pt x="2135" y="7819"/>
                    </a:cubicBezTo>
                    <a:cubicBezTo>
                      <a:pt x="3694" y="7819"/>
                      <a:pt x="5958" y="7243"/>
                      <a:pt x="6370" y="6213"/>
                    </a:cubicBezTo>
                    <a:cubicBezTo>
                      <a:pt x="6399" y="6143"/>
                      <a:pt x="6525" y="6116"/>
                      <a:pt x="6709" y="6116"/>
                    </a:cubicBezTo>
                    <a:cubicBezTo>
                      <a:pt x="7443" y="6116"/>
                      <a:pt x="9097" y="6558"/>
                      <a:pt x="9097" y="6558"/>
                    </a:cubicBezTo>
                    <a:lnTo>
                      <a:pt x="9847" y="4034"/>
                    </a:lnTo>
                    <a:lnTo>
                      <a:pt x="9847" y="4034"/>
                    </a:lnTo>
                    <a:cubicBezTo>
                      <a:pt x="9847" y="4034"/>
                      <a:pt x="9811" y="4034"/>
                      <a:pt x="9746" y="4034"/>
                    </a:cubicBezTo>
                    <a:cubicBezTo>
                      <a:pt x="9253" y="4034"/>
                      <a:pt x="7114" y="4006"/>
                      <a:pt x="7061" y="3522"/>
                    </a:cubicBezTo>
                    <a:cubicBezTo>
                      <a:pt x="6993" y="2999"/>
                      <a:pt x="5654" y="1"/>
                      <a:pt x="4259" y="1"/>
                    </a:cubicBezTo>
                    <a:close/>
                  </a:path>
                </a:pathLst>
              </a:custGeom>
              <a:solidFill>
                <a:srgbClr val="F3D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339450" y="2516500"/>
                <a:ext cx="520025" cy="693975"/>
              </a:xfrm>
              <a:custGeom>
                <a:avLst/>
                <a:gdLst/>
                <a:ahLst/>
                <a:cxnLst/>
                <a:rect l="l" t="t" r="r" b="b"/>
                <a:pathLst>
                  <a:path w="20801" h="27759" extrusionOk="0">
                    <a:moveTo>
                      <a:pt x="15478" y="1"/>
                    </a:moveTo>
                    <a:cubicBezTo>
                      <a:pt x="15478" y="1"/>
                      <a:pt x="14526" y="11848"/>
                      <a:pt x="11478" y="14443"/>
                    </a:cubicBezTo>
                    <a:cubicBezTo>
                      <a:pt x="8442" y="17027"/>
                      <a:pt x="4429" y="15622"/>
                      <a:pt x="3108" y="16396"/>
                    </a:cubicBezTo>
                    <a:cubicBezTo>
                      <a:pt x="1774" y="17170"/>
                      <a:pt x="0" y="23790"/>
                      <a:pt x="2512" y="26838"/>
                    </a:cubicBezTo>
                    <a:cubicBezTo>
                      <a:pt x="3027" y="27462"/>
                      <a:pt x="3893" y="27759"/>
                      <a:pt x="4965" y="27759"/>
                    </a:cubicBezTo>
                    <a:cubicBezTo>
                      <a:pt x="9102" y="27759"/>
                      <a:pt x="16314" y="23345"/>
                      <a:pt x="18300" y="16348"/>
                    </a:cubicBezTo>
                    <a:cubicBezTo>
                      <a:pt x="20800" y="7549"/>
                      <a:pt x="19479" y="2954"/>
                      <a:pt x="1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945950" y="2688075"/>
                <a:ext cx="283975" cy="49800"/>
              </a:xfrm>
              <a:custGeom>
                <a:avLst/>
                <a:gdLst/>
                <a:ahLst/>
                <a:cxnLst/>
                <a:rect l="l" t="t" r="r" b="b"/>
                <a:pathLst>
                  <a:path w="11359" h="1992" extrusionOk="0">
                    <a:moveTo>
                      <a:pt x="5435" y="0"/>
                    </a:moveTo>
                    <a:cubicBezTo>
                      <a:pt x="2197" y="0"/>
                      <a:pt x="45" y="432"/>
                      <a:pt x="12" y="1163"/>
                    </a:cubicBezTo>
                    <a:cubicBezTo>
                      <a:pt x="0" y="1663"/>
                      <a:pt x="381" y="1889"/>
                      <a:pt x="4977" y="1972"/>
                    </a:cubicBezTo>
                    <a:cubicBezTo>
                      <a:pt x="5656" y="1985"/>
                      <a:pt x="6273" y="1991"/>
                      <a:pt x="6833" y="1991"/>
                    </a:cubicBezTo>
                    <a:cubicBezTo>
                      <a:pt x="10061" y="1991"/>
                      <a:pt x="11359" y="1772"/>
                      <a:pt x="11359" y="1163"/>
                    </a:cubicBezTo>
                    <a:cubicBezTo>
                      <a:pt x="11359" y="436"/>
                      <a:pt x="9858" y="91"/>
                      <a:pt x="6191" y="8"/>
                    </a:cubicBezTo>
                    <a:cubicBezTo>
                      <a:pt x="5933" y="3"/>
                      <a:pt x="5681" y="0"/>
                      <a:pt x="5435"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1571625" y="2393575"/>
                <a:ext cx="121750" cy="102125"/>
              </a:xfrm>
              <a:custGeom>
                <a:avLst/>
                <a:gdLst/>
                <a:ahLst/>
                <a:cxnLst/>
                <a:rect l="l" t="t" r="r" b="b"/>
                <a:pathLst>
                  <a:path w="4870" h="4085" extrusionOk="0">
                    <a:moveTo>
                      <a:pt x="4870" y="1"/>
                    </a:moveTo>
                    <a:lnTo>
                      <a:pt x="762" y="584"/>
                    </a:lnTo>
                    <a:lnTo>
                      <a:pt x="0" y="2763"/>
                    </a:lnTo>
                    <a:cubicBezTo>
                      <a:pt x="0" y="2763"/>
                      <a:pt x="455" y="4085"/>
                      <a:pt x="1658" y="4085"/>
                    </a:cubicBezTo>
                    <a:cubicBezTo>
                      <a:pt x="2141" y="4085"/>
                      <a:pt x="2745" y="3872"/>
                      <a:pt x="3489" y="3275"/>
                    </a:cubicBezTo>
                    <a:lnTo>
                      <a:pt x="4870" y="1"/>
                    </a:lnTo>
                    <a:close/>
                  </a:path>
                </a:pathLst>
              </a:custGeom>
              <a:solidFill>
                <a:srgbClr val="EC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1833075" y="2160500"/>
                <a:ext cx="159625" cy="169625"/>
              </a:xfrm>
              <a:custGeom>
                <a:avLst/>
                <a:gdLst/>
                <a:ahLst/>
                <a:cxnLst/>
                <a:rect l="l" t="t" r="r" b="b"/>
                <a:pathLst>
                  <a:path w="6385" h="6785" extrusionOk="0">
                    <a:moveTo>
                      <a:pt x="2746" y="1"/>
                    </a:moveTo>
                    <a:cubicBezTo>
                      <a:pt x="2730" y="1"/>
                      <a:pt x="2722" y="1"/>
                      <a:pt x="2722" y="1"/>
                    </a:cubicBezTo>
                    <a:cubicBezTo>
                      <a:pt x="2722" y="1"/>
                      <a:pt x="674" y="2418"/>
                      <a:pt x="210" y="4990"/>
                    </a:cubicBezTo>
                    <a:cubicBezTo>
                      <a:pt x="0" y="6146"/>
                      <a:pt x="1102" y="6784"/>
                      <a:pt x="2405" y="6784"/>
                    </a:cubicBezTo>
                    <a:cubicBezTo>
                      <a:pt x="3987" y="6784"/>
                      <a:pt x="5867" y="5842"/>
                      <a:pt x="6056" y="3740"/>
                    </a:cubicBezTo>
                    <a:cubicBezTo>
                      <a:pt x="6385" y="87"/>
                      <a:pt x="3062" y="1"/>
                      <a:pt x="2746" y="1"/>
                    </a:cubicBezTo>
                    <a:close/>
                  </a:path>
                </a:pathLst>
              </a:custGeom>
              <a:solidFill>
                <a:srgbClr val="EC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1340025" y="1837550"/>
                <a:ext cx="561125" cy="581475"/>
              </a:xfrm>
              <a:custGeom>
                <a:avLst/>
                <a:gdLst/>
                <a:ahLst/>
                <a:cxnLst/>
                <a:rect l="l" t="t" r="r" b="b"/>
                <a:pathLst>
                  <a:path w="22445" h="23259" extrusionOk="0">
                    <a:moveTo>
                      <a:pt x="7823" y="1"/>
                    </a:moveTo>
                    <a:lnTo>
                      <a:pt x="7823" y="1"/>
                    </a:lnTo>
                    <a:cubicBezTo>
                      <a:pt x="2644" y="10502"/>
                      <a:pt x="1" y="17812"/>
                      <a:pt x="8931" y="22349"/>
                    </a:cubicBezTo>
                    <a:cubicBezTo>
                      <a:pt x="10182" y="22985"/>
                      <a:pt x="11347" y="23259"/>
                      <a:pt x="12427" y="23259"/>
                    </a:cubicBezTo>
                    <a:cubicBezTo>
                      <a:pt x="19062" y="23259"/>
                      <a:pt x="22444" y="12919"/>
                      <a:pt x="22444" y="12919"/>
                    </a:cubicBezTo>
                    <a:cubicBezTo>
                      <a:pt x="20801" y="11657"/>
                      <a:pt x="21873" y="4716"/>
                      <a:pt x="21873" y="4716"/>
                    </a:cubicBezTo>
                    <a:lnTo>
                      <a:pt x="21873" y="4716"/>
                    </a:lnTo>
                    <a:cubicBezTo>
                      <a:pt x="21873" y="4716"/>
                      <a:pt x="21110" y="5300"/>
                      <a:pt x="18075" y="5300"/>
                    </a:cubicBezTo>
                    <a:cubicBezTo>
                      <a:pt x="17187" y="5300"/>
                      <a:pt x="16104" y="5250"/>
                      <a:pt x="14789" y="5120"/>
                    </a:cubicBezTo>
                    <a:cubicBezTo>
                      <a:pt x="8979" y="4561"/>
                      <a:pt x="7823" y="1"/>
                      <a:pt x="7823" y="1"/>
                    </a:cubicBezTo>
                    <a:close/>
                  </a:path>
                </a:pathLst>
              </a:custGeom>
              <a:solidFill>
                <a:srgbClr val="F3D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1737400" y="2097875"/>
                <a:ext cx="104200" cy="118325"/>
              </a:xfrm>
              <a:custGeom>
                <a:avLst/>
                <a:gdLst/>
                <a:ahLst/>
                <a:cxnLst/>
                <a:rect l="l" t="t" r="r" b="b"/>
                <a:pathLst>
                  <a:path w="4168" h="4733" extrusionOk="0">
                    <a:moveTo>
                      <a:pt x="3618" y="0"/>
                    </a:moveTo>
                    <a:cubicBezTo>
                      <a:pt x="2662" y="0"/>
                      <a:pt x="1744" y="412"/>
                      <a:pt x="1108" y="1137"/>
                    </a:cubicBezTo>
                    <a:cubicBezTo>
                      <a:pt x="287" y="2066"/>
                      <a:pt x="37" y="3363"/>
                      <a:pt x="1" y="4435"/>
                    </a:cubicBezTo>
                    <a:cubicBezTo>
                      <a:pt x="108" y="4494"/>
                      <a:pt x="227" y="4554"/>
                      <a:pt x="346" y="4602"/>
                    </a:cubicBezTo>
                    <a:cubicBezTo>
                      <a:pt x="589" y="4690"/>
                      <a:pt x="839" y="4733"/>
                      <a:pt x="1091" y="4733"/>
                    </a:cubicBezTo>
                    <a:cubicBezTo>
                      <a:pt x="2219" y="4733"/>
                      <a:pt x="3360" y="3878"/>
                      <a:pt x="3847" y="2554"/>
                    </a:cubicBezTo>
                    <a:cubicBezTo>
                      <a:pt x="4168" y="1732"/>
                      <a:pt x="4156" y="815"/>
                      <a:pt x="3811" y="6"/>
                    </a:cubicBezTo>
                    <a:cubicBezTo>
                      <a:pt x="3746" y="2"/>
                      <a:pt x="3682" y="0"/>
                      <a:pt x="3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1699000" y="2062875"/>
                <a:ext cx="133675" cy="145875"/>
              </a:xfrm>
              <a:custGeom>
                <a:avLst/>
                <a:gdLst/>
                <a:ahLst/>
                <a:cxnLst/>
                <a:rect l="l" t="t" r="r" b="b"/>
                <a:pathLst>
                  <a:path w="5347" h="5835" extrusionOk="0">
                    <a:moveTo>
                      <a:pt x="3293" y="1"/>
                    </a:moveTo>
                    <a:cubicBezTo>
                      <a:pt x="2164" y="1"/>
                      <a:pt x="1024" y="855"/>
                      <a:pt x="537" y="2180"/>
                    </a:cubicBezTo>
                    <a:cubicBezTo>
                      <a:pt x="1" y="3644"/>
                      <a:pt x="453" y="5192"/>
                      <a:pt x="1537" y="5835"/>
                    </a:cubicBezTo>
                    <a:cubicBezTo>
                      <a:pt x="1573" y="4763"/>
                      <a:pt x="1811" y="3466"/>
                      <a:pt x="2644" y="2537"/>
                    </a:cubicBezTo>
                    <a:cubicBezTo>
                      <a:pt x="3280" y="1812"/>
                      <a:pt x="4198" y="1400"/>
                      <a:pt x="5154" y="1400"/>
                    </a:cubicBezTo>
                    <a:cubicBezTo>
                      <a:pt x="5218" y="1400"/>
                      <a:pt x="5282" y="1402"/>
                      <a:pt x="5347" y="1406"/>
                    </a:cubicBezTo>
                    <a:cubicBezTo>
                      <a:pt x="5097" y="822"/>
                      <a:pt x="4632" y="358"/>
                      <a:pt x="4037" y="132"/>
                    </a:cubicBezTo>
                    <a:cubicBezTo>
                      <a:pt x="3794" y="43"/>
                      <a:pt x="3544" y="1"/>
                      <a:pt x="3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1466550" y="2049100"/>
                <a:ext cx="121750" cy="82275"/>
              </a:xfrm>
              <a:custGeom>
                <a:avLst/>
                <a:gdLst/>
                <a:ahLst/>
                <a:cxnLst/>
                <a:rect l="l" t="t" r="r" b="b"/>
                <a:pathLst>
                  <a:path w="4870" h="3291" extrusionOk="0">
                    <a:moveTo>
                      <a:pt x="1927" y="0"/>
                    </a:moveTo>
                    <a:cubicBezTo>
                      <a:pt x="774" y="0"/>
                      <a:pt x="0" y="885"/>
                      <a:pt x="0" y="885"/>
                    </a:cubicBezTo>
                    <a:cubicBezTo>
                      <a:pt x="0" y="885"/>
                      <a:pt x="526" y="716"/>
                      <a:pt x="1220" y="716"/>
                    </a:cubicBezTo>
                    <a:cubicBezTo>
                      <a:pt x="1749" y="716"/>
                      <a:pt x="2375" y="814"/>
                      <a:pt x="2941" y="1159"/>
                    </a:cubicBezTo>
                    <a:cubicBezTo>
                      <a:pt x="3715" y="1600"/>
                      <a:pt x="4203" y="2409"/>
                      <a:pt x="4239" y="3290"/>
                    </a:cubicBezTo>
                    <a:cubicBezTo>
                      <a:pt x="4239" y="3290"/>
                      <a:pt x="4870" y="1278"/>
                      <a:pt x="3108" y="314"/>
                    </a:cubicBezTo>
                    <a:cubicBezTo>
                      <a:pt x="2685" y="87"/>
                      <a:pt x="2288"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1521000" y="2146225"/>
                <a:ext cx="60150" cy="28900"/>
              </a:xfrm>
              <a:custGeom>
                <a:avLst/>
                <a:gdLst/>
                <a:ahLst/>
                <a:cxnLst/>
                <a:rect l="l" t="t" r="r" b="b"/>
                <a:pathLst>
                  <a:path w="2406" h="1156" extrusionOk="0">
                    <a:moveTo>
                      <a:pt x="1287" y="1"/>
                    </a:moveTo>
                    <a:cubicBezTo>
                      <a:pt x="299" y="1"/>
                      <a:pt x="1" y="1060"/>
                      <a:pt x="1" y="1060"/>
                    </a:cubicBezTo>
                    <a:cubicBezTo>
                      <a:pt x="338" y="802"/>
                      <a:pt x="741" y="673"/>
                      <a:pt x="1144" y="673"/>
                    </a:cubicBezTo>
                    <a:cubicBezTo>
                      <a:pt x="1596" y="673"/>
                      <a:pt x="2047" y="835"/>
                      <a:pt x="2406" y="1155"/>
                    </a:cubicBezTo>
                    <a:cubicBezTo>
                      <a:pt x="2406" y="1155"/>
                      <a:pt x="2287" y="1"/>
                      <a:pt x="1287" y="1"/>
                    </a:cubicBezTo>
                    <a:close/>
                  </a:path>
                </a:pathLst>
              </a:custGeom>
              <a:solidFill>
                <a:srgbClr val="EC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1585600" y="2291275"/>
                <a:ext cx="113425" cy="52375"/>
              </a:xfrm>
              <a:custGeom>
                <a:avLst/>
                <a:gdLst/>
                <a:ahLst/>
                <a:cxnLst/>
                <a:rect l="l" t="t" r="r" b="b"/>
                <a:pathLst>
                  <a:path w="4537" h="2095" extrusionOk="0">
                    <a:moveTo>
                      <a:pt x="2781" y="0"/>
                    </a:moveTo>
                    <a:cubicBezTo>
                      <a:pt x="2540" y="0"/>
                      <a:pt x="2298" y="27"/>
                      <a:pt x="2060" y="80"/>
                    </a:cubicBezTo>
                    <a:cubicBezTo>
                      <a:pt x="1156" y="295"/>
                      <a:pt x="394" y="926"/>
                      <a:pt x="1" y="1771"/>
                    </a:cubicBezTo>
                    <a:cubicBezTo>
                      <a:pt x="506" y="1996"/>
                      <a:pt x="1060" y="2095"/>
                      <a:pt x="1604" y="2095"/>
                    </a:cubicBezTo>
                    <a:cubicBezTo>
                      <a:pt x="3046" y="2095"/>
                      <a:pt x="4407" y="1396"/>
                      <a:pt x="4537" y="497"/>
                    </a:cubicBezTo>
                    <a:cubicBezTo>
                      <a:pt x="4006" y="172"/>
                      <a:pt x="3396" y="0"/>
                      <a:pt x="2781"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1536950" y="2249050"/>
                <a:ext cx="162375" cy="86500"/>
              </a:xfrm>
              <a:custGeom>
                <a:avLst/>
                <a:gdLst/>
                <a:ahLst/>
                <a:cxnLst/>
                <a:rect l="l" t="t" r="r" b="b"/>
                <a:pathLst>
                  <a:path w="6495" h="3460" extrusionOk="0">
                    <a:moveTo>
                      <a:pt x="1492" y="1"/>
                    </a:moveTo>
                    <a:cubicBezTo>
                      <a:pt x="343" y="1"/>
                      <a:pt x="0" y="1040"/>
                      <a:pt x="315" y="1781"/>
                    </a:cubicBezTo>
                    <a:cubicBezTo>
                      <a:pt x="613" y="2543"/>
                      <a:pt x="1197" y="3138"/>
                      <a:pt x="1947" y="3460"/>
                    </a:cubicBezTo>
                    <a:cubicBezTo>
                      <a:pt x="2340" y="2615"/>
                      <a:pt x="3102" y="1984"/>
                      <a:pt x="4006" y="1769"/>
                    </a:cubicBezTo>
                    <a:cubicBezTo>
                      <a:pt x="4244" y="1716"/>
                      <a:pt x="4486" y="1689"/>
                      <a:pt x="4726" y="1689"/>
                    </a:cubicBezTo>
                    <a:cubicBezTo>
                      <a:pt x="5341" y="1689"/>
                      <a:pt x="5949" y="1861"/>
                      <a:pt x="6471" y="2186"/>
                    </a:cubicBezTo>
                    <a:cubicBezTo>
                      <a:pt x="6495" y="2103"/>
                      <a:pt x="6495" y="2019"/>
                      <a:pt x="6483" y="1948"/>
                    </a:cubicBezTo>
                    <a:cubicBezTo>
                      <a:pt x="6361" y="836"/>
                      <a:pt x="5565" y="766"/>
                      <a:pt x="4741" y="766"/>
                    </a:cubicBezTo>
                    <a:cubicBezTo>
                      <a:pt x="4621" y="766"/>
                      <a:pt x="4501" y="767"/>
                      <a:pt x="4382" y="767"/>
                    </a:cubicBezTo>
                    <a:cubicBezTo>
                      <a:pt x="3960" y="767"/>
                      <a:pt x="3555" y="748"/>
                      <a:pt x="3256" y="579"/>
                    </a:cubicBezTo>
                    <a:cubicBezTo>
                      <a:pt x="2534" y="165"/>
                      <a:pt x="1950" y="1"/>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429625" y="2123225"/>
                <a:ext cx="88725" cy="47475"/>
              </a:xfrm>
              <a:custGeom>
                <a:avLst/>
                <a:gdLst/>
                <a:ahLst/>
                <a:cxnLst/>
                <a:rect l="l" t="t" r="r" b="b"/>
                <a:pathLst>
                  <a:path w="3549" h="1899" extrusionOk="0">
                    <a:moveTo>
                      <a:pt x="876" y="0"/>
                    </a:moveTo>
                    <a:cubicBezTo>
                      <a:pt x="508" y="0"/>
                      <a:pt x="237" y="102"/>
                      <a:pt x="156" y="301"/>
                    </a:cubicBezTo>
                    <a:cubicBezTo>
                      <a:pt x="1" y="682"/>
                      <a:pt x="596" y="1278"/>
                      <a:pt x="1489" y="1635"/>
                    </a:cubicBezTo>
                    <a:cubicBezTo>
                      <a:pt x="1918" y="1812"/>
                      <a:pt x="2338" y="1899"/>
                      <a:pt x="2677" y="1899"/>
                    </a:cubicBezTo>
                    <a:cubicBezTo>
                      <a:pt x="3043" y="1899"/>
                      <a:pt x="3314" y="1797"/>
                      <a:pt x="3394" y="1599"/>
                    </a:cubicBezTo>
                    <a:cubicBezTo>
                      <a:pt x="3549" y="1218"/>
                      <a:pt x="2942" y="611"/>
                      <a:pt x="2049" y="254"/>
                    </a:cubicBezTo>
                    <a:cubicBezTo>
                      <a:pt x="1624" y="84"/>
                      <a:pt x="1210" y="0"/>
                      <a:pt x="876" y="0"/>
                    </a:cubicBezTo>
                    <a:close/>
                  </a:path>
                </a:pathLst>
              </a:custGeom>
              <a:solidFill>
                <a:srgbClr val="E8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731450" y="2245150"/>
                <a:ext cx="88725" cy="47475"/>
              </a:xfrm>
              <a:custGeom>
                <a:avLst/>
                <a:gdLst/>
                <a:ahLst/>
                <a:cxnLst/>
                <a:rect l="l" t="t" r="r" b="b"/>
                <a:pathLst>
                  <a:path w="3549" h="1899" extrusionOk="0">
                    <a:moveTo>
                      <a:pt x="866" y="0"/>
                    </a:moveTo>
                    <a:cubicBezTo>
                      <a:pt x="503" y="0"/>
                      <a:pt x="236" y="102"/>
                      <a:pt x="155" y="306"/>
                    </a:cubicBezTo>
                    <a:cubicBezTo>
                      <a:pt x="1" y="687"/>
                      <a:pt x="608" y="1282"/>
                      <a:pt x="1501" y="1639"/>
                    </a:cubicBezTo>
                    <a:cubicBezTo>
                      <a:pt x="1933" y="1812"/>
                      <a:pt x="2354" y="1899"/>
                      <a:pt x="2691" y="1899"/>
                    </a:cubicBezTo>
                    <a:cubicBezTo>
                      <a:pt x="3050" y="1899"/>
                      <a:pt x="3314" y="1800"/>
                      <a:pt x="3394" y="1604"/>
                    </a:cubicBezTo>
                    <a:cubicBezTo>
                      <a:pt x="3549" y="1223"/>
                      <a:pt x="2942" y="616"/>
                      <a:pt x="2049" y="258"/>
                    </a:cubicBezTo>
                    <a:cubicBezTo>
                      <a:pt x="1620" y="87"/>
                      <a:pt x="1202" y="0"/>
                      <a:pt x="866" y="0"/>
                    </a:cubicBezTo>
                    <a:close/>
                  </a:path>
                </a:pathLst>
              </a:custGeom>
              <a:solidFill>
                <a:srgbClr val="E8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524275" y="1929125"/>
                <a:ext cx="56875" cy="22625"/>
              </a:xfrm>
              <a:custGeom>
                <a:avLst/>
                <a:gdLst/>
                <a:ahLst/>
                <a:cxnLst/>
                <a:rect l="l" t="t" r="r" b="b"/>
                <a:pathLst>
                  <a:path w="2275" h="905" extrusionOk="0">
                    <a:moveTo>
                      <a:pt x="1055" y="1"/>
                    </a:moveTo>
                    <a:cubicBezTo>
                      <a:pt x="515" y="1"/>
                      <a:pt x="1" y="140"/>
                      <a:pt x="1" y="457"/>
                    </a:cubicBezTo>
                    <a:cubicBezTo>
                      <a:pt x="1" y="769"/>
                      <a:pt x="514" y="905"/>
                      <a:pt x="1053" y="905"/>
                    </a:cubicBezTo>
                    <a:cubicBezTo>
                      <a:pt x="1649" y="905"/>
                      <a:pt x="2275" y="739"/>
                      <a:pt x="2275" y="457"/>
                    </a:cubicBezTo>
                    <a:cubicBezTo>
                      <a:pt x="2275" y="170"/>
                      <a:pt x="1650" y="1"/>
                      <a:pt x="1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1815050" y="2013575"/>
                <a:ext cx="44175" cy="47550"/>
              </a:xfrm>
              <a:custGeom>
                <a:avLst/>
                <a:gdLst/>
                <a:ahLst/>
                <a:cxnLst/>
                <a:rect l="l" t="t" r="r" b="b"/>
                <a:pathLst>
                  <a:path w="1767" h="1902" extrusionOk="0">
                    <a:moveTo>
                      <a:pt x="649" y="0"/>
                    </a:moveTo>
                    <a:cubicBezTo>
                      <a:pt x="597" y="0"/>
                      <a:pt x="543" y="14"/>
                      <a:pt x="490" y="44"/>
                    </a:cubicBezTo>
                    <a:cubicBezTo>
                      <a:pt x="0" y="311"/>
                      <a:pt x="865" y="1901"/>
                      <a:pt x="1310" y="1901"/>
                    </a:cubicBezTo>
                    <a:cubicBezTo>
                      <a:pt x="1340" y="1901"/>
                      <a:pt x="1369" y="1894"/>
                      <a:pt x="1395" y="1878"/>
                    </a:cubicBezTo>
                    <a:cubicBezTo>
                      <a:pt x="1766" y="1648"/>
                      <a:pt x="1228" y="0"/>
                      <a:pt x="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1849950" y="1901525"/>
                <a:ext cx="134525" cy="95925"/>
              </a:xfrm>
              <a:custGeom>
                <a:avLst/>
                <a:gdLst/>
                <a:ahLst/>
                <a:cxnLst/>
                <a:rect l="l" t="t" r="r" b="b"/>
                <a:pathLst>
                  <a:path w="5381" h="3837" extrusionOk="0">
                    <a:moveTo>
                      <a:pt x="3470" y="1"/>
                    </a:moveTo>
                    <a:cubicBezTo>
                      <a:pt x="2083" y="1"/>
                      <a:pt x="1" y="1975"/>
                      <a:pt x="130" y="2204"/>
                    </a:cubicBezTo>
                    <a:cubicBezTo>
                      <a:pt x="852" y="3533"/>
                      <a:pt x="1827" y="3837"/>
                      <a:pt x="2027" y="3837"/>
                    </a:cubicBezTo>
                    <a:cubicBezTo>
                      <a:pt x="2035" y="3837"/>
                      <a:pt x="2042" y="3836"/>
                      <a:pt x="2047" y="3835"/>
                    </a:cubicBezTo>
                    <a:cubicBezTo>
                      <a:pt x="2178" y="3812"/>
                      <a:pt x="5381" y="1347"/>
                      <a:pt x="4178" y="252"/>
                    </a:cubicBezTo>
                    <a:cubicBezTo>
                      <a:pt x="3983" y="75"/>
                      <a:pt x="3740" y="1"/>
                      <a:pt x="3470"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2" name="Google Shape;522;p35"/>
          <p:cNvSpPr txBox="1">
            <a:spLocks noGrp="1"/>
          </p:cNvSpPr>
          <p:nvPr>
            <p:ph type="title" idx="15"/>
          </p:nvPr>
        </p:nvSpPr>
        <p:spPr>
          <a:xfrm>
            <a:off x="723900" y="445025"/>
            <a:ext cx="5184600" cy="5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cxnSp>
        <p:nvCxnSpPr>
          <p:cNvPr id="1183" name="Google Shape;1183;p53"/>
          <p:cNvCxnSpPr/>
          <p:nvPr/>
        </p:nvCxnSpPr>
        <p:spPr>
          <a:xfrm rot="10800000">
            <a:off x="2936500" y="2185325"/>
            <a:ext cx="709200" cy="0"/>
          </a:xfrm>
          <a:prstGeom prst="straightConnector1">
            <a:avLst/>
          </a:prstGeom>
          <a:noFill/>
          <a:ln w="19050" cap="flat" cmpd="sng">
            <a:solidFill>
              <a:schemeClr val="lt2"/>
            </a:solidFill>
            <a:prstDash val="solid"/>
            <a:round/>
            <a:headEnd type="none" w="med" len="med"/>
            <a:tailEnd type="none" w="med" len="med"/>
          </a:ln>
        </p:spPr>
      </p:cxnSp>
      <p:cxnSp>
        <p:nvCxnSpPr>
          <p:cNvPr id="1184" name="Google Shape;1184;p53"/>
          <p:cNvCxnSpPr/>
          <p:nvPr/>
        </p:nvCxnSpPr>
        <p:spPr>
          <a:xfrm rot="10800000">
            <a:off x="2933648" y="3442650"/>
            <a:ext cx="709200" cy="0"/>
          </a:xfrm>
          <a:prstGeom prst="straightConnector1">
            <a:avLst/>
          </a:prstGeom>
          <a:noFill/>
          <a:ln w="19050" cap="flat" cmpd="sng">
            <a:solidFill>
              <a:schemeClr val="lt2"/>
            </a:solidFill>
            <a:prstDash val="solid"/>
            <a:round/>
            <a:headEnd type="none" w="med" len="med"/>
            <a:tailEnd type="none" w="med" len="med"/>
          </a:ln>
        </p:spPr>
      </p:cxnSp>
      <p:cxnSp>
        <p:nvCxnSpPr>
          <p:cNvPr id="1185" name="Google Shape;1185;p53"/>
          <p:cNvCxnSpPr/>
          <p:nvPr/>
        </p:nvCxnSpPr>
        <p:spPr>
          <a:xfrm rot="10800000">
            <a:off x="5501000" y="2185325"/>
            <a:ext cx="706500" cy="0"/>
          </a:xfrm>
          <a:prstGeom prst="straightConnector1">
            <a:avLst/>
          </a:prstGeom>
          <a:noFill/>
          <a:ln w="19050" cap="flat" cmpd="sng">
            <a:solidFill>
              <a:schemeClr val="lt2"/>
            </a:solidFill>
            <a:prstDash val="solid"/>
            <a:round/>
            <a:headEnd type="none" w="med" len="med"/>
            <a:tailEnd type="none" w="med" len="med"/>
          </a:ln>
        </p:spPr>
      </p:cxnSp>
      <p:cxnSp>
        <p:nvCxnSpPr>
          <p:cNvPr id="1186" name="Google Shape;1186;p53"/>
          <p:cNvCxnSpPr/>
          <p:nvPr/>
        </p:nvCxnSpPr>
        <p:spPr>
          <a:xfrm rot="10800000">
            <a:off x="5498159" y="3442650"/>
            <a:ext cx="706500" cy="0"/>
          </a:xfrm>
          <a:prstGeom prst="straightConnector1">
            <a:avLst/>
          </a:prstGeom>
          <a:noFill/>
          <a:ln w="19050" cap="flat" cmpd="sng">
            <a:solidFill>
              <a:schemeClr val="lt2"/>
            </a:solidFill>
            <a:prstDash val="solid"/>
            <a:round/>
            <a:headEnd type="none" w="med" len="med"/>
            <a:tailEnd type="none" w="med" len="med"/>
          </a:ln>
        </p:spPr>
      </p:cxnSp>
      <p:sp>
        <p:nvSpPr>
          <p:cNvPr id="1187" name="Google Shape;1187;p53"/>
          <p:cNvSpPr txBox="1">
            <a:spLocks noGrp="1"/>
          </p:cNvSpPr>
          <p:nvPr>
            <p:ph type="title"/>
          </p:nvPr>
        </p:nvSpPr>
        <p:spPr>
          <a:xfrm>
            <a:off x="723900" y="445025"/>
            <a:ext cx="58770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Graph</a:t>
            </a:r>
            <a:endParaRPr/>
          </a:p>
        </p:txBody>
      </p:sp>
      <p:pic>
        <p:nvPicPr>
          <p:cNvPr id="1188" name="Google Shape;1188;p53" title="Gráfico">
            <a:hlinkClick r:id="rId3"/>
          </p:cNvPr>
          <p:cNvPicPr preferRelativeResize="0"/>
          <p:nvPr/>
        </p:nvPicPr>
        <p:blipFill rotWithShape="1">
          <a:blip r:embed="rId4">
            <a:alphaModFix/>
          </a:blip>
          <a:srcRect l="14617" r="14934"/>
          <a:stretch/>
        </p:blipFill>
        <p:spPr>
          <a:xfrm rot="3">
            <a:off x="2893826" y="1507564"/>
            <a:ext cx="3356346" cy="2945747"/>
          </a:xfrm>
          <a:prstGeom prst="rect">
            <a:avLst/>
          </a:prstGeom>
          <a:noFill/>
          <a:ln>
            <a:noFill/>
          </a:ln>
        </p:spPr>
      </p:pic>
      <p:sp>
        <p:nvSpPr>
          <p:cNvPr id="1189" name="Google Shape;1189;p53"/>
          <p:cNvSpPr/>
          <p:nvPr/>
        </p:nvSpPr>
        <p:spPr>
          <a:xfrm rot="9266563">
            <a:off x="3155081" y="1657758"/>
            <a:ext cx="2763392" cy="2288797"/>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rgbClr val="FFFFFF">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3"/>
          <p:cNvSpPr txBox="1"/>
          <p:nvPr/>
        </p:nvSpPr>
        <p:spPr>
          <a:xfrm>
            <a:off x="3628388" y="3237600"/>
            <a:ext cx="866700" cy="5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FFF"/>
                </a:solidFill>
                <a:latin typeface="Fredoka One"/>
                <a:ea typeface="Fredoka One"/>
                <a:cs typeface="Fredoka One"/>
                <a:sym typeface="Fredoka One"/>
              </a:rPr>
              <a:t>25 %</a:t>
            </a:r>
            <a:endParaRPr sz="2200">
              <a:solidFill>
                <a:srgbClr val="FFFFFF"/>
              </a:solidFill>
              <a:latin typeface="Fredoka One"/>
              <a:ea typeface="Fredoka One"/>
              <a:cs typeface="Fredoka One"/>
              <a:sym typeface="Fredoka One"/>
            </a:endParaRPr>
          </a:p>
        </p:txBody>
      </p:sp>
      <p:sp>
        <p:nvSpPr>
          <p:cNvPr id="1191" name="Google Shape;1191;p53"/>
          <p:cNvSpPr txBox="1"/>
          <p:nvPr/>
        </p:nvSpPr>
        <p:spPr>
          <a:xfrm>
            <a:off x="4695789" y="3237600"/>
            <a:ext cx="866700" cy="5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FFF"/>
                </a:solidFill>
                <a:latin typeface="Fredoka One"/>
                <a:ea typeface="Fredoka One"/>
                <a:cs typeface="Fredoka One"/>
                <a:sym typeface="Fredoka One"/>
              </a:rPr>
              <a:t>30 %</a:t>
            </a:r>
            <a:endParaRPr sz="2200">
              <a:solidFill>
                <a:srgbClr val="FFFFFF"/>
              </a:solidFill>
              <a:latin typeface="Fredoka One"/>
              <a:ea typeface="Fredoka One"/>
              <a:cs typeface="Fredoka One"/>
              <a:sym typeface="Fredoka One"/>
            </a:endParaRPr>
          </a:p>
        </p:txBody>
      </p:sp>
      <p:sp>
        <p:nvSpPr>
          <p:cNvPr id="1192" name="Google Shape;1192;p53"/>
          <p:cNvSpPr txBox="1"/>
          <p:nvPr/>
        </p:nvSpPr>
        <p:spPr>
          <a:xfrm>
            <a:off x="3628388" y="2180300"/>
            <a:ext cx="866700" cy="5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FFF"/>
                </a:solidFill>
                <a:latin typeface="Fredoka One"/>
                <a:ea typeface="Fredoka One"/>
                <a:cs typeface="Fredoka One"/>
                <a:sym typeface="Fredoka One"/>
              </a:rPr>
              <a:t>25 %</a:t>
            </a:r>
            <a:endParaRPr sz="2200">
              <a:solidFill>
                <a:srgbClr val="FFFFFF"/>
              </a:solidFill>
              <a:latin typeface="Fredoka One"/>
              <a:ea typeface="Fredoka One"/>
              <a:cs typeface="Fredoka One"/>
              <a:sym typeface="Fredoka One"/>
            </a:endParaRPr>
          </a:p>
        </p:txBody>
      </p:sp>
      <p:sp>
        <p:nvSpPr>
          <p:cNvPr id="1193" name="Google Shape;1193;p53"/>
          <p:cNvSpPr txBox="1"/>
          <p:nvPr/>
        </p:nvSpPr>
        <p:spPr>
          <a:xfrm>
            <a:off x="4664739" y="2180300"/>
            <a:ext cx="928800" cy="5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FFF"/>
                </a:solidFill>
                <a:latin typeface="Fredoka One"/>
                <a:ea typeface="Fredoka One"/>
                <a:cs typeface="Fredoka One"/>
                <a:sym typeface="Fredoka One"/>
              </a:rPr>
              <a:t>20 %</a:t>
            </a:r>
            <a:endParaRPr sz="2200">
              <a:solidFill>
                <a:srgbClr val="FFFFFF"/>
              </a:solidFill>
              <a:latin typeface="Fredoka One"/>
              <a:ea typeface="Fredoka One"/>
              <a:cs typeface="Fredoka One"/>
              <a:sym typeface="Fredoka One"/>
            </a:endParaRPr>
          </a:p>
        </p:txBody>
      </p:sp>
      <p:sp>
        <p:nvSpPr>
          <p:cNvPr id="1194" name="Google Shape;1194;p53"/>
          <p:cNvSpPr txBox="1"/>
          <p:nvPr/>
        </p:nvSpPr>
        <p:spPr>
          <a:xfrm>
            <a:off x="725898" y="3081318"/>
            <a:ext cx="2107800" cy="457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200">
                <a:solidFill>
                  <a:srgbClr val="73C3B4"/>
                </a:solidFill>
                <a:latin typeface="Fredoka One"/>
                <a:ea typeface="Fredoka One"/>
                <a:cs typeface="Fredoka One"/>
                <a:sym typeface="Fredoka One"/>
              </a:rPr>
              <a:t>Mars</a:t>
            </a:r>
            <a:endParaRPr sz="2200">
              <a:solidFill>
                <a:srgbClr val="73C3B4"/>
              </a:solidFill>
              <a:latin typeface="Fredoka One"/>
              <a:ea typeface="Fredoka One"/>
              <a:cs typeface="Fredoka One"/>
              <a:sym typeface="Fredoka One"/>
            </a:endParaRPr>
          </a:p>
        </p:txBody>
      </p:sp>
      <p:sp>
        <p:nvSpPr>
          <p:cNvPr id="1195" name="Google Shape;1195;p53"/>
          <p:cNvSpPr txBox="1"/>
          <p:nvPr/>
        </p:nvSpPr>
        <p:spPr>
          <a:xfrm>
            <a:off x="726103" y="3443100"/>
            <a:ext cx="2105700" cy="595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a:solidFill>
                  <a:srgbClr val="FFFFFF"/>
                </a:solidFill>
                <a:latin typeface="Comfortaa"/>
                <a:ea typeface="Comfortaa"/>
                <a:cs typeface="Comfortaa"/>
                <a:sym typeface="Comfortaa"/>
              </a:rPr>
              <a:t>Despite being red, Mars is a cold place</a:t>
            </a:r>
            <a:endParaRPr>
              <a:solidFill>
                <a:srgbClr val="FFFFFF"/>
              </a:solidFill>
              <a:latin typeface="Comfortaa"/>
              <a:ea typeface="Comfortaa"/>
              <a:cs typeface="Comfortaa"/>
              <a:sym typeface="Comfortaa"/>
            </a:endParaRPr>
          </a:p>
        </p:txBody>
      </p:sp>
      <p:sp>
        <p:nvSpPr>
          <p:cNvPr id="1196" name="Google Shape;1196;p53"/>
          <p:cNvSpPr txBox="1"/>
          <p:nvPr/>
        </p:nvSpPr>
        <p:spPr>
          <a:xfrm>
            <a:off x="724000" y="1820975"/>
            <a:ext cx="2109900" cy="457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200">
                <a:solidFill>
                  <a:srgbClr val="FFC715"/>
                </a:solidFill>
                <a:latin typeface="Fredoka One"/>
                <a:ea typeface="Fredoka One"/>
                <a:cs typeface="Fredoka One"/>
                <a:sym typeface="Fredoka One"/>
              </a:rPr>
              <a:t>Venus</a:t>
            </a:r>
            <a:endParaRPr sz="2200">
              <a:solidFill>
                <a:srgbClr val="FFC715"/>
              </a:solidFill>
              <a:latin typeface="Fredoka One"/>
              <a:ea typeface="Fredoka One"/>
              <a:cs typeface="Fredoka One"/>
              <a:sym typeface="Fredoka One"/>
            </a:endParaRPr>
          </a:p>
        </p:txBody>
      </p:sp>
      <p:sp>
        <p:nvSpPr>
          <p:cNvPr id="1197" name="Google Shape;1197;p53"/>
          <p:cNvSpPr txBox="1"/>
          <p:nvPr/>
        </p:nvSpPr>
        <p:spPr>
          <a:xfrm>
            <a:off x="726151" y="2182750"/>
            <a:ext cx="2107800" cy="595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a:solidFill>
                  <a:srgbClr val="FFFFFF"/>
                </a:solidFill>
                <a:latin typeface="Comfortaa"/>
                <a:ea typeface="Comfortaa"/>
                <a:cs typeface="Comfortaa"/>
                <a:sym typeface="Comfortaa"/>
              </a:rPr>
              <a:t>Venus is the second planet from the Sun</a:t>
            </a:r>
            <a:endParaRPr>
              <a:solidFill>
                <a:srgbClr val="FFFFFF"/>
              </a:solidFill>
              <a:latin typeface="Comfortaa"/>
              <a:ea typeface="Comfortaa"/>
              <a:cs typeface="Comfortaa"/>
              <a:sym typeface="Comfortaa"/>
            </a:endParaRPr>
          </a:p>
        </p:txBody>
      </p:sp>
      <p:sp>
        <p:nvSpPr>
          <p:cNvPr id="1198" name="Google Shape;1198;p53"/>
          <p:cNvSpPr txBox="1"/>
          <p:nvPr/>
        </p:nvSpPr>
        <p:spPr>
          <a:xfrm>
            <a:off x="6318525" y="1819250"/>
            <a:ext cx="1519200" cy="45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a:solidFill>
                  <a:srgbClr val="73C3B4"/>
                </a:solidFill>
                <a:latin typeface="Fredoka One"/>
                <a:ea typeface="Fredoka One"/>
                <a:cs typeface="Fredoka One"/>
                <a:sym typeface="Fredoka One"/>
              </a:rPr>
              <a:t>Mercury</a:t>
            </a:r>
            <a:endParaRPr sz="2200">
              <a:solidFill>
                <a:srgbClr val="73C3B4"/>
              </a:solidFill>
              <a:latin typeface="Fredoka One"/>
              <a:ea typeface="Fredoka One"/>
              <a:cs typeface="Fredoka One"/>
              <a:sym typeface="Fredoka One"/>
            </a:endParaRPr>
          </a:p>
        </p:txBody>
      </p:sp>
      <p:sp>
        <p:nvSpPr>
          <p:cNvPr id="1199" name="Google Shape;1199;p53"/>
          <p:cNvSpPr txBox="1"/>
          <p:nvPr/>
        </p:nvSpPr>
        <p:spPr>
          <a:xfrm>
            <a:off x="6318525" y="3076663"/>
            <a:ext cx="1519200" cy="45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200">
                <a:solidFill>
                  <a:srgbClr val="FFC715"/>
                </a:solidFill>
                <a:latin typeface="Fredoka One"/>
                <a:ea typeface="Fredoka One"/>
                <a:cs typeface="Fredoka One"/>
                <a:sym typeface="Fredoka One"/>
              </a:rPr>
              <a:t>Jupiter</a:t>
            </a:r>
            <a:endParaRPr sz="2200">
              <a:solidFill>
                <a:srgbClr val="FFC715"/>
              </a:solidFill>
              <a:latin typeface="Fredoka One"/>
              <a:ea typeface="Fredoka One"/>
              <a:cs typeface="Fredoka One"/>
              <a:sym typeface="Fredoka One"/>
            </a:endParaRPr>
          </a:p>
        </p:txBody>
      </p:sp>
      <p:sp>
        <p:nvSpPr>
          <p:cNvPr id="1200" name="Google Shape;1200;p53"/>
          <p:cNvSpPr txBox="1"/>
          <p:nvPr/>
        </p:nvSpPr>
        <p:spPr>
          <a:xfrm>
            <a:off x="6318525" y="2181025"/>
            <a:ext cx="2109900" cy="58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solidFill>
                  <a:srgbClr val="FFFFFF"/>
                </a:solidFill>
                <a:latin typeface="Comfortaa"/>
                <a:ea typeface="Comfortaa"/>
                <a:cs typeface="Comfortaa"/>
                <a:sym typeface="Comfortaa"/>
              </a:rPr>
              <a:t>Mercury is the closest planet</a:t>
            </a:r>
            <a:endParaRPr>
              <a:solidFill>
                <a:srgbClr val="FFFFFF"/>
              </a:solidFill>
              <a:latin typeface="Comfortaa"/>
              <a:ea typeface="Comfortaa"/>
              <a:cs typeface="Comfortaa"/>
              <a:sym typeface="Comfortaa"/>
            </a:endParaRPr>
          </a:p>
        </p:txBody>
      </p:sp>
      <p:sp>
        <p:nvSpPr>
          <p:cNvPr id="1201" name="Google Shape;1201;p53"/>
          <p:cNvSpPr txBox="1"/>
          <p:nvPr/>
        </p:nvSpPr>
        <p:spPr>
          <a:xfrm>
            <a:off x="6318525" y="3438400"/>
            <a:ext cx="2109900" cy="59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solidFill>
                  <a:srgbClr val="FFFFFF"/>
                </a:solidFill>
                <a:latin typeface="Comfortaa"/>
                <a:ea typeface="Comfortaa"/>
                <a:cs typeface="Comfortaa"/>
                <a:sym typeface="Comfortaa"/>
              </a:rPr>
              <a:t>It’s a gas giant and the biggest planet</a:t>
            </a:r>
            <a:endParaRPr>
              <a:solidFill>
                <a:srgbClr val="FFFFFF"/>
              </a:solidFill>
              <a:latin typeface="Comfortaa"/>
              <a:ea typeface="Comfortaa"/>
              <a:cs typeface="Comfortaa"/>
              <a:sym typeface="Comfortaa"/>
            </a:endParaRPr>
          </a:p>
        </p:txBody>
      </p:sp>
      <p:grpSp>
        <p:nvGrpSpPr>
          <p:cNvPr id="1202" name="Google Shape;1202;p53"/>
          <p:cNvGrpSpPr/>
          <p:nvPr/>
        </p:nvGrpSpPr>
        <p:grpSpPr>
          <a:xfrm rot="1735537">
            <a:off x="3615263" y="3841827"/>
            <a:ext cx="717808" cy="140296"/>
            <a:chOff x="3593990" y="3102976"/>
            <a:chExt cx="207436" cy="40539"/>
          </a:xfrm>
        </p:grpSpPr>
        <p:sp>
          <p:nvSpPr>
            <p:cNvPr id="1203" name="Google Shape;1203;p53"/>
            <p:cNvSpPr/>
            <p:nvPr/>
          </p:nvSpPr>
          <p:spPr>
            <a:xfrm>
              <a:off x="3593990" y="3102976"/>
              <a:ext cx="150897" cy="40539"/>
            </a:xfrm>
            <a:custGeom>
              <a:avLst/>
              <a:gdLst/>
              <a:ahLst/>
              <a:cxnLst/>
              <a:rect l="l" t="t" r="r" b="b"/>
              <a:pathLst>
                <a:path w="6514" h="1750" extrusionOk="0">
                  <a:moveTo>
                    <a:pt x="584" y="0"/>
                  </a:moveTo>
                  <a:cubicBezTo>
                    <a:pt x="139" y="0"/>
                    <a:pt x="0" y="746"/>
                    <a:pt x="502" y="938"/>
                  </a:cubicBezTo>
                  <a:cubicBezTo>
                    <a:pt x="1942" y="1477"/>
                    <a:pt x="3415" y="1749"/>
                    <a:pt x="4927" y="1749"/>
                  </a:cubicBezTo>
                  <a:cubicBezTo>
                    <a:pt x="5252" y="1749"/>
                    <a:pt x="5578" y="1737"/>
                    <a:pt x="5907" y="1711"/>
                  </a:cubicBezTo>
                  <a:cubicBezTo>
                    <a:pt x="6499" y="1665"/>
                    <a:pt x="6514" y="769"/>
                    <a:pt x="5951" y="769"/>
                  </a:cubicBezTo>
                  <a:cubicBezTo>
                    <a:pt x="5937" y="769"/>
                    <a:pt x="5922" y="770"/>
                    <a:pt x="5907" y="771"/>
                  </a:cubicBezTo>
                  <a:cubicBezTo>
                    <a:pt x="5601" y="793"/>
                    <a:pt x="5298" y="805"/>
                    <a:pt x="4996" y="805"/>
                  </a:cubicBezTo>
                  <a:cubicBezTo>
                    <a:pt x="3547" y="805"/>
                    <a:pt x="2141" y="545"/>
                    <a:pt x="752" y="33"/>
                  </a:cubicBezTo>
                  <a:cubicBezTo>
                    <a:pt x="692" y="10"/>
                    <a:pt x="636"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3"/>
            <p:cNvSpPr/>
            <p:nvPr/>
          </p:nvSpPr>
          <p:spPr>
            <a:xfrm>
              <a:off x="3762532" y="3114789"/>
              <a:ext cx="38894" cy="24416"/>
            </a:xfrm>
            <a:custGeom>
              <a:avLst/>
              <a:gdLst/>
              <a:ahLst/>
              <a:cxnLst/>
              <a:rect l="l" t="t" r="r" b="b"/>
              <a:pathLst>
                <a:path w="1679" h="1054" extrusionOk="0">
                  <a:moveTo>
                    <a:pt x="1136" y="1"/>
                  </a:moveTo>
                  <a:cubicBezTo>
                    <a:pt x="1099" y="1"/>
                    <a:pt x="1062" y="4"/>
                    <a:pt x="1024" y="11"/>
                  </a:cubicBezTo>
                  <a:cubicBezTo>
                    <a:pt x="822" y="58"/>
                    <a:pt x="607" y="94"/>
                    <a:pt x="393" y="130"/>
                  </a:cubicBezTo>
                  <a:cubicBezTo>
                    <a:pt x="143" y="178"/>
                    <a:pt x="0" y="475"/>
                    <a:pt x="72" y="713"/>
                  </a:cubicBezTo>
                  <a:cubicBezTo>
                    <a:pt x="134" y="943"/>
                    <a:pt x="334" y="1053"/>
                    <a:pt x="558" y="1053"/>
                  </a:cubicBezTo>
                  <a:cubicBezTo>
                    <a:pt x="590" y="1053"/>
                    <a:pt x="622" y="1051"/>
                    <a:pt x="655" y="1047"/>
                  </a:cubicBezTo>
                  <a:cubicBezTo>
                    <a:pt x="857" y="999"/>
                    <a:pt x="1072" y="963"/>
                    <a:pt x="1274" y="928"/>
                  </a:cubicBezTo>
                  <a:cubicBezTo>
                    <a:pt x="1536" y="880"/>
                    <a:pt x="1679" y="570"/>
                    <a:pt x="1608" y="344"/>
                  </a:cubicBezTo>
                  <a:cubicBezTo>
                    <a:pt x="1546" y="120"/>
                    <a:pt x="1355" y="1"/>
                    <a:pt x="1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5" name="Google Shape;1205;p53"/>
          <p:cNvSpPr txBox="1"/>
          <p:nvPr/>
        </p:nvSpPr>
        <p:spPr>
          <a:xfrm>
            <a:off x="1529100" y="4381325"/>
            <a:ext cx="60858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Comfortaa"/>
                <a:ea typeface="Comfortaa"/>
                <a:cs typeface="Comfortaa"/>
                <a:sym typeface="Comfortaa"/>
              </a:rPr>
              <a:t>To modify this graph, click on it, follow the link, change the data and paste the new graph here</a:t>
            </a:r>
            <a:endParaRPr sz="900">
              <a:solidFill>
                <a:srgbClr val="FFFFFF"/>
              </a:solidFill>
              <a:latin typeface="Comfortaa"/>
              <a:ea typeface="Comfortaa"/>
              <a:cs typeface="Comfortaa"/>
              <a:sym typeface="Comfortaa"/>
            </a:endParaRPr>
          </a:p>
          <a:p>
            <a:pPr marL="0" lvl="0" indent="0" algn="ctr" rtl="0">
              <a:spcBef>
                <a:spcPts val="0"/>
              </a:spcBef>
              <a:spcAft>
                <a:spcPts val="0"/>
              </a:spcAft>
              <a:buNone/>
            </a:pPr>
            <a:endParaRPr sz="900">
              <a:solidFill>
                <a:srgbClr val="FFFFFF"/>
              </a:solidFill>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54"/>
          <p:cNvSpPr txBox="1">
            <a:spLocks noGrp="1"/>
          </p:cNvSpPr>
          <p:nvPr>
            <p:ph type="title"/>
          </p:nvPr>
        </p:nvSpPr>
        <p:spPr>
          <a:xfrm>
            <a:off x="723900" y="445025"/>
            <a:ext cx="58770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Could Use a Map</a:t>
            </a:r>
            <a:endParaRPr/>
          </a:p>
        </p:txBody>
      </p:sp>
      <p:grpSp>
        <p:nvGrpSpPr>
          <p:cNvPr id="1211" name="Google Shape;1211;p54"/>
          <p:cNvGrpSpPr/>
          <p:nvPr/>
        </p:nvGrpSpPr>
        <p:grpSpPr>
          <a:xfrm>
            <a:off x="722443" y="1376337"/>
            <a:ext cx="4911433" cy="3229628"/>
            <a:chOff x="235800" y="830650"/>
            <a:chExt cx="6978450" cy="4588844"/>
          </a:xfrm>
        </p:grpSpPr>
        <p:sp>
          <p:nvSpPr>
            <p:cNvPr id="1212" name="Google Shape;1212;p54"/>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4"/>
          <p:cNvGrpSpPr/>
          <p:nvPr/>
        </p:nvGrpSpPr>
        <p:grpSpPr>
          <a:xfrm rot="3664003">
            <a:off x="1628742" y="2563019"/>
            <a:ext cx="452810" cy="426220"/>
            <a:chOff x="6339402" y="1354403"/>
            <a:chExt cx="452802" cy="426212"/>
          </a:xfrm>
        </p:grpSpPr>
        <p:sp>
          <p:nvSpPr>
            <p:cNvPr id="1219" name="Google Shape;1219;p54"/>
            <p:cNvSpPr/>
            <p:nvPr/>
          </p:nvSpPr>
          <p:spPr>
            <a:xfrm>
              <a:off x="6381750" y="1376325"/>
              <a:ext cx="342900" cy="34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rot="-1534316" flipH="1">
              <a:off x="6386814" y="1416936"/>
              <a:ext cx="357979" cy="301144"/>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54"/>
          <p:cNvGrpSpPr/>
          <p:nvPr/>
        </p:nvGrpSpPr>
        <p:grpSpPr>
          <a:xfrm rot="3663834">
            <a:off x="4497110" y="2889082"/>
            <a:ext cx="389132" cy="366280"/>
            <a:chOff x="6339402" y="1354403"/>
            <a:chExt cx="452802" cy="426212"/>
          </a:xfrm>
        </p:grpSpPr>
        <p:sp>
          <p:nvSpPr>
            <p:cNvPr id="1222" name="Google Shape;1222;p54"/>
            <p:cNvSpPr/>
            <p:nvPr/>
          </p:nvSpPr>
          <p:spPr>
            <a:xfrm>
              <a:off x="6381750" y="1376325"/>
              <a:ext cx="342900" cy="34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rot="-1534316" flipH="1">
              <a:off x="6386814" y="1416936"/>
              <a:ext cx="357979" cy="301144"/>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54"/>
          <p:cNvGrpSpPr/>
          <p:nvPr/>
        </p:nvGrpSpPr>
        <p:grpSpPr>
          <a:xfrm rot="-10458486">
            <a:off x="1981123" y="3251864"/>
            <a:ext cx="331455" cy="318984"/>
            <a:chOff x="6339402" y="1354403"/>
            <a:chExt cx="452802" cy="426212"/>
          </a:xfrm>
        </p:grpSpPr>
        <p:sp>
          <p:nvSpPr>
            <p:cNvPr id="1225" name="Google Shape;1225;p54"/>
            <p:cNvSpPr/>
            <p:nvPr/>
          </p:nvSpPr>
          <p:spPr>
            <a:xfrm>
              <a:off x="6381750" y="1376325"/>
              <a:ext cx="342900" cy="34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rot="-1534316" flipH="1">
              <a:off x="6386814" y="1416936"/>
              <a:ext cx="357979" cy="301144"/>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54"/>
          <p:cNvGrpSpPr/>
          <p:nvPr/>
        </p:nvGrpSpPr>
        <p:grpSpPr>
          <a:xfrm rot="-10452618">
            <a:off x="2975812" y="2634142"/>
            <a:ext cx="290414" cy="283971"/>
            <a:chOff x="6339402" y="1354403"/>
            <a:chExt cx="452802" cy="426212"/>
          </a:xfrm>
        </p:grpSpPr>
        <p:sp>
          <p:nvSpPr>
            <p:cNvPr id="1228" name="Google Shape;1228;p54"/>
            <p:cNvSpPr/>
            <p:nvPr/>
          </p:nvSpPr>
          <p:spPr>
            <a:xfrm>
              <a:off x="6381750" y="1376325"/>
              <a:ext cx="342900" cy="34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rot="-1534316" flipH="1">
              <a:off x="6386814" y="1416936"/>
              <a:ext cx="357979" cy="301144"/>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 name="Google Shape;1230;p54"/>
          <p:cNvSpPr txBox="1">
            <a:spLocks noGrp="1"/>
          </p:cNvSpPr>
          <p:nvPr>
            <p:ph type="subTitle" idx="4294967295"/>
          </p:nvPr>
        </p:nvSpPr>
        <p:spPr>
          <a:xfrm>
            <a:off x="5885656" y="1757305"/>
            <a:ext cx="2539200" cy="495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a:solidFill>
                  <a:schemeClr val="accent1"/>
                </a:solidFill>
                <a:latin typeface="Fredoka One"/>
                <a:ea typeface="Fredoka One"/>
                <a:cs typeface="Fredoka One"/>
                <a:sym typeface="Fredoka One"/>
              </a:rPr>
              <a:t>Mars</a:t>
            </a:r>
            <a:endParaRPr sz="2200">
              <a:solidFill>
                <a:schemeClr val="accent1"/>
              </a:solidFill>
              <a:latin typeface="Fredoka One"/>
              <a:ea typeface="Fredoka One"/>
              <a:cs typeface="Fredoka One"/>
              <a:sym typeface="Fredoka One"/>
            </a:endParaRPr>
          </a:p>
        </p:txBody>
      </p:sp>
      <p:sp>
        <p:nvSpPr>
          <p:cNvPr id="1231" name="Google Shape;1231;p54"/>
          <p:cNvSpPr txBox="1">
            <a:spLocks noGrp="1"/>
          </p:cNvSpPr>
          <p:nvPr>
            <p:ph type="title" idx="4294967295"/>
          </p:nvPr>
        </p:nvSpPr>
        <p:spPr>
          <a:xfrm>
            <a:off x="6080956" y="1332825"/>
            <a:ext cx="2148600" cy="63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10,000</a:t>
            </a:r>
            <a:endParaRPr sz="3000"/>
          </a:p>
        </p:txBody>
      </p:sp>
      <p:sp>
        <p:nvSpPr>
          <p:cNvPr id="1232" name="Google Shape;1232;p54"/>
          <p:cNvSpPr txBox="1">
            <a:spLocks noGrp="1"/>
          </p:cNvSpPr>
          <p:nvPr>
            <p:ph type="title" idx="4294967295"/>
          </p:nvPr>
        </p:nvSpPr>
        <p:spPr>
          <a:xfrm>
            <a:off x="5885656" y="2142786"/>
            <a:ext cx="2539200" cy="63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chemeClr val="accent4"/>
                </a:solidFill>
                <a:latin typeface="Comfortaa"/>
                <a:ea typeface="Comfortaa"/>
                <a:cs typeface="Comfortaa"/>
                <a:sym typeface="Comfortaa"/>
              </a:rPr>
              <a:t>Despite being red, Mars is a cold place</a:t>
            </a:r>
            <a:endParaRPr sz="1400">
              <a:solidFill>
                <a:schemeClr val="accent4"/>
              </a:solidFill>
              <a:latin typeface="Comfortaa"/>
              <a:ea typeface="Comfortaa"/>
              <a:cs typeface="Comfortaa"/>
              <a:sym typeface="Comfortaa"/>
            </a:endParaRPr>
          </a:p>
          <a:p>
            <a:pPr marL="0" lvl="0" indent="0" algn="l" rtl="0">
              <a:spcBef>
                <a:spcPts val="0"/>
              </a:spcBef>
              <a:spcAft>
                <a:spcPts val="0"/>
              </a:spcAft>
              <a:buNone/>
            </a:pPr>
            <a:endParaRPr/>
          </a:p>
        </p:txBody>
      </p:sp>
      <p:sp>
        <p:nvSpPr>
          <p:cNvPr id="1233" name="Google Shape;1233;p54"/>
          <p:cNvSpPr txBox="1">
            <a:spLocks noGrp="1"/>
          </p:cNvSpPr>
          <p:nvPr>
            <p:ph type="subTitle" idx="4294967295"/>
          </p:nvPr>
        </p:nvSpPr>
        <p:spPr>
          <a:xfrm>
            <a:off x="5885656" y="3745217"/>
            <a:ext cx="2539200" cy="495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a:solidFill>
                  <a:schemeClr val="accent5"/>
                </a:solidFill>
                <a:latin typeface="Fredoka One"/>
                <a:ea typeface="Fredoka One"/>
                <a:cs typeface="Fredoka One"/>
                <a:sym typeface="Fredoka One"/>
              </a:rPr>
              <a:t>Venus</a:t>
            </a:r>
            <a:endParaRPr sz="2200">
              <a:solidFill>
                <a:schemeClr val="accent5"/>
              </a:solidFill>
              <a:latin typeface="Fredoka One"/>
              <a:ea typeface="Fredoka One"/>
              <a:cs typeface="Fredoka One"/>
              <a:sym typeface="Fredoka One"/>
            </a:endParaRPr>
          </a:p>
        </p:txBody>
      </p:sp>
      <p:sp>
        <p:nvSpPr>
          <p:cNvPr id="1234" name="Google Shape;1234;p54"/>
          <p:cNvSpPr txBox="1">
            <a:spLocks noGrp="1"/>
          </p:cNvSpPr>
          <p:nvPr>
            <p:ph type="title" idx="4294967295"/>
          </p:nvPr>
        </p:nvSpPr>
        <p:spPr>
          <a:xfrm>
            <a:off x="6026206" y="3320738"/>
            <a:ext cx="2258100" cy="63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25,000</a:t>
            </a:r>
            <a:endParaRPr sz="3000"/>
          </a:p>
        </p:txBody>
      </p:sp>
      <p:sp>
        <p:nvSpPr>
          <p:cNvPr id="1235" name="Google Shape;1235;p54"/>
          <p:cNvSpPr txBox="1">
            <a:spLocks noGrp="1"/>
          </p:cNvSpPr>
          <p:nvPr>
            <p:ph type="title" idx="4294967295"/>
          </p:nvPr>
        </p:nvSpPr>
        <p:spPr>
          <a:xfrm>
            <a:off x="5885656" y="4130699"/>
            <a:ext cx="2539200" cy="63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chemeClr val="accent4"/>
                </a:solidFill>
                <a:latin typeface="Comfortaa"/>
                <a:ea typeface="Comfortaa"/>
                <a:cs typeface="Comfortaa"/>
                <a:sym typeface="Comfortaa"/>
              </a:rPr>
              <a:t>Venus is the second planet from the Sun</a:t>
            </a:r>
            <a:endParaRPr sz="1400">
              <a:solidFill>
                <a:schemeClr val="accent4"/>
              </a:solidFill>
              <a:latin typeface="Comfortaa"/>
              <a:ea typeface="Comfortaa"/>
              <a:cs typeface="Comfortaa"/>
              <a:sym typeface="Comfortaa"/>
            </a:endParaRPr>
          </a:p>
          <a:p>
            <a:pPr marL="0" lvl="0" indent="0" algn="l" rtl="0">
              <a:spcBef>
                <a:spcPts val="0"/>
              </a:spcBef>
              <a:spcAft>
                <a:spcPts val="0"/>
              </a:spcAft>
              <a:buNone/>
            </a:pPr>
            <a:endParaRPr/>
          </a:p>
        </p:txBody>
      </p:sp>
      <p:grpSp>
        <p:nvGrpSpPr>
          <p:cNvPr id="1236" name="Google Shape;1236;p54"/>
          <p:cNvGrpSpPr/>
          <p:nvPr/>
        </p:nvGrpSpPr>
        <p:grpSpPr>
          <a:xfrm rot="3664003">
            <a:off x="6928851" y="934244"/>
            <a:ext cx="452810" cy="426220"/>
            <a:chOff x="6339402" y="1354403"/>
            <a:chExt cx="452802" cy="426212"/>
          </a:xfrm>
        </p:grpSpPr>
        <p:sp>
          <p:nvSpPr>
            <p:cNvPr id="1237" name="Google Shape;1237;p54"/>
            <p:cNvSpPr/>
            <p:nvPr/>
          </p:nvSpPr>
          <p:spPr>
            <a:xfrm>
              <a:off x="6381750" y="1376325"/>
              <a:ext cx="342900" cy="34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rot="-1534316" flipH="1">
              <a:off x="6386814" y="1416936"/>
              <a:ext cx="357979" cy="301144"/>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54"/>
          <p:cNvGrpSpPr/>
          <p:nvPr/>
        </p:nvGrpSpPr>
        <p:grpSpPr>
          <a:xfrm rot="-44506">
            <a:off x="6941901" y="2934665"/>
            <a:ext cx="426711" cy="410655"/>
            <a:chOff x="6339402" y="1354403"/>
            <a:chExt cx="452802" cy="426212"/>
          </a:xfrm>
        </p:grpSpPr>
        <p:sp>
          <p:nvSpPr>
            <p:cNvPr id="1240" name="Google Shape;1240;p54"/>
            <p:cNvSpPr/>
            <p:nvPr/>
          </p:nvSpPr>
          <p:spPr>
            <a:xfrm>
              <a:off x="6381750" y="1376325"/>
              <a:ext cx="342900" cy="34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rot="-1534316" flipH="1">
              <a:off x="6386814" y="1416936"/>
              <a:ext cx="357979" cy="301144"/>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55"/>
          <p:cNvSpPr txBox="1">
            <a:spLocks noGrp="1"/>
          </p:cNvSpPr>
          <p:nvPr>
            <p:ph type="title"/>
          </p:nvPr>
        </p:nvSpPr>
        <p:spPr>
          <a:xfrm>
            <a:off x="723900" y="445025"/>
            <a:ext cx="22860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Exercise 1</a:t>
            </a:r>
            <a:endParaRPr/>
          </a:p>
        </p:txBody>
      </p:sp>
      <p:graphicFrame>
        <p:nvGraphicFramePr>
          <p:cNvPr id="1247" name="Google Shape;1247;p55"/>
          <p:cNvGraphicFramePr/>
          <p:nvPr/>
        </p:nvGraphicFramePr>
        <p:xfrm>
          <a:off x="952500" y="1672925"/>
          <a:ext cx="7239000" cy="2536970"/>
        </p:xfrm>
        <a:graphic>
          <a:graphicData uri="http://schemas.openxmlformats.org/drawingml/2006/table">
            <a:tbl>
              <a:tblPr>
                <a:noFill/>
                <a:tableStyleId>{430B1E5D-8E6F-4F3D-A19E-81869DD9BA87}</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464450">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64450">
                <a:tc>
                  <a:txBody>
                    <a:bodyPr/>
                    <a:lstStyle/>
                    <a:p>
                      <a:pPr marL="0" lvl="0" indent="0" algn="ctr" rtl="0">
                        <a:spcBef>
                          <a:spcPts val="0"/>
                        </a:spcBef>
                        <a:spcAft>
                          <a:spcPts val="0"/>
                        </a:spcAft>
                        <a:buNone/>
                      </a:pPr>
                      <a:r>
                        <a:rPr lang="en" sz="2200">
                          <a:solidFill>
                            <a:schemeClr val="accent1"/>
                          </a:solidFill>
                          <a:latin typeface="Fredoka One"/>
                          <a:ea typeface="Fredoka One"/>
                          <a:cs typeface="Fredoka One"/>
                          <a:sym typeface="Fredoka One"/>
                        </a:rPr>
                        <a:t>Venus </a:t>
                      </a:r>
                      <a:endParaRPr sz="2200">
                        <a:solidFill>
                          <a:schemeClr val="accent1"/>
                        </a:solidFill>
                        <a:latin typeface="Fredoka One"/>
                        <a:ea typeface="Fredoka One"/>
                        <a:cs typeface="Fredoka One"/>
                        <a:sym typeface="Fredoka On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4+1=</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3-2=</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46650">
                <a:tc>
                  <a:txBody>
                    <a:bodyPr/>
                    <a:lstStyle/>
                    <a:p>
                      <a:pPr marL="0" lvl="0" indent="0" algn="ctr" rtl="0">
                        <a:spcBef>
                          <a:spcPts val="0"/>
                        </a:spcBef>
                        <a:spcAft>
                          <a:spcPts val="0"/>
                        </a:spcAft>
                        <a:buNone/>
                      </a:pPr>
                      <a:r>
                        <a:rPr lang="en" sz="2200">
                          <a:solidFill>
                            <a:schemeClr val="accent5"/>
                          </a:solidFill>
                          <a:latin typeface="Fredoka One"/>
                          <a:ea typeface="Fredoka One"/>
                          <a:cs typeface="Fredoka One"/>
                          <a:sym typeface="Fredoka One"/>
                        </a:rPr>
                        <a:t>Mars</a:t>
                      </a:r>
                      <a:endParaRPr sz="2200">
                        <a:solidFill>
                          <a:schemeClr val="accent5"/>
                        </a:solidFill>
                        <a:latin typeface="Fredoka One"/>
                        <a:ea typeface="Fredoka One"/>
                        <a:cs typeface="Fredoka One"/>
                        <a:sym typeface="Fredoka On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6+8=</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5-3=</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46650">
                <a:tc>
                  <a:txBody>
                    <a:bodyPr/>
                    <a:lstStyle/>
                    <a:p>
                      <a:pPr marL="0" lvl="0" indent="0" algn="ctr" rtl="0">
                        <a:spcBef>
                          <a:spcPts val="0"/>
                        </a:spcBef>
                        <a:spcAft>
                          <a:spcPts val="0"/>
                        </a:spcAft>
                        <a:buNone/>
                      </a:pPr>
                      <a:r>
                        <a:rPr lang="en" sz="2200">
                          <a:solidFill>
                            <a:schemeClr val="accent1"/>
                          </a:solidFill>
                          <a:latin typeface="Fredoka One"/>
                          <a:ea typeface="Fredoka One"/>
                          <a:cs typeface="Fredoka One"/>
                          <a:sym typeface="Fredoka One"/>
                        </a:rPr>
                        <a:t>Jupiter</a:t>
                      </a:r>
                      <a:endParaRPr sz="2200">
                        <a:solidFill>
                          <a:schemeClr val="accent1"/>
                        </a:solidFill>
                        <a:latin typeface="Fredoka One"/>
                        <a:ea typeface="Fredoka One"/>
                        <a:cs typeface="Fredoka One"/>
                        <a:sym typeface="Fredoka On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10+5=</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10-4=</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446650">
                <a:tc>
                  <a:txBody>
                    <a:bodyPr/>
                    <a:lstStyle/>
                    <a:p>
                      <a:pPr marL="0" lvl="0" indent="0" algn="ctr" rtl="0">
                        <a:spcBef>
                          <a:spcPts val="0"/>
                        </a:spcBef>
                        <a:spcAft>
                          <a:spcPts val="0"/>
                        </a:spcAft>
                        <a:buNone/>
                      </a:pPr>
                      <a:r>
                        <a:rPr lang="en" sz="2200">
                          <a:solidFill>
                            <a:schemeClr val="accent5"/>
                          </a:solidFill>
                          <a:latin typeface="Fredoka One"/>
                          <a:ea typeface="Fredoka One"/>
                          <a:cs typeface="Fredoka One"/>
                          <a:sym typeface="Fredoka One"/>
                        </a:rPr>
                        <a:t>Saturn</a:t>
                      </a:r>
                      <a:endParaRPr sz="2200">
                        <a:solidFill>
                          <a:schemeClr val="accent5"/>
                        </a:solidFill>
                        <a:latin typeface="Fredoka One"/>
                        <a:ea typeface="Fredoka One"/>
                        <a:cs typeface="Fredoka One"/>
                        <a:sym typeface="Fredoka On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14+3=</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4"/>
                          </a:solidFill>
                          <a:latin typeface="Comfortaa"/>
                          <a:ea typeface="Comfortaa"/>
                          <a:cs typeface="Comfortaa"/>
                          <a:sym typeface="Comfortaa"/>
                        </a:rPr>
                        <a:t>13-5=</a:t>
                      </a:r>
                      <a:endParaRPr>
                        <a:solidFill>
                          <a:schemeClr val="accent4"/>
                        </a:solidFill>
                        <a:latin typeface="Comfortaa"/>
                        <a:ea typeface="Comfortaa"/>
                        <a:cs typeface="Comfortaa"/>
                        <a:sym typeface="Comfortaa"/>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1248" name="Google Shape;1248;p55"/>
          <p:cNvGrpSpPr/>
          <p:nvPr/>
        </p:nvGrpSpPr>
        <p:grpSpPr>
          <a:xfrm>
            <a:off x="4320134" y="1460904"/>
            <a:ext cx="503733" cy="499506"/>
            <a:chOff x="4508600" y="1990625"/>
            <a:chExt cx="402150" cy="398775"/>
          </a:xfrm>
        </p:grpSpPr>
        <p:sp>
          <p:nvSpPr>
            <p:cNvPr id="1249" name="Google Shape;1249;p55"/>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5"/>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55"/>
          <p:cNvGrpSpPr/>
          <p:nvPr/>
        </p:nvGrpSpPr>
        <p:grpSpPr>
          <a:xfrm>
            <a:off x="6611298" y="1596713"/>
            <a:ext cx="637398" cy="227871"/>
            <a:chOff x="3946025" y="3557725"/>
            <a:chExt cx="365250" cy="130525"/>
          </a:xfrm>
        </p:grpSpPr>
        <p:sp>
          <p:nvSpPr>
            <p:cNvPr id="1252" name="Google Shape;1252;p55"/>
            <p:cNvSpPr/>
            <p:nvPr/>
          </p:nvSpPr>
          <p:spPr>
            <a:xfrm>
              <a:off x="3946025" y="35577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5"/>
            <p:cNvSpPr/>
            <p:nvPr/>
          </p:nvSpPr>
          <p:spPr>
            <a:xfrm>
              <a:off x="3947150" y="35733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6"/>
          <p:cNvSpPr txBox="1">
            <a:spLocks noGrp="1"/>
          </p:cNvSpPr>
          <p:nvPr>
            <p:ph type="title"/>
          </p:nvPr>
        </p:nvSpPr>
        <p:spPr>
          <a:xfrm>
            <a:off x="723900" y="445025"/>
            <a:ext cx="22956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Exercise 2</a:t>
            </a:r>
            <a:endParaRPr/>
          </a:p>
        </p:txBody>
      </p:sp>
      <p:sp>
        <p:nvSpPr>
          <p:cNvPr id="1259" name="Google Shape;1259;p56"/>
          <p:cNvSpPr txBox="1">
            <a:spLocks noGrp="1"/>
          </p:cNvSpPr>
          <p:nvPr>
            <p:ph type="subTitle" idx="1"/>
          </p:nvPr>
        </p:nvSpPr>
        <p:spPr>
          <a:xfrm>
            <a:off x="1412100" y="3036575"/>
            <a:ext cx="6319800" cy="51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Could Write the Name of These Figures</a:t>
            </a:r>
            <a:endParaRPr/>
          </a:p>
        </p:txBody>
      </p:sp>
      <p:sp>
        <p:nvSpPr>
          <p:cNvPr id="1260" name="Google Shape;1260;p56"/>
          <p:cNvSpPr txBox="1">
            <a:spLocks noGrp="1"/>
          </p:cNvSpPr>
          <p:nvPr>
            <p:ph type="subTitle" idx="4294967295"/>
          </p:nvPr>
        </p:nvSpPr>
        <p:spPr>
          <a:xfrm>
            <a:off x="1986000" y="3547775"/>
            <a:ext cx="5172000" cy="1055700"/>
          </a:xfrm>
          <a:prstGeom prst="rect">
            <a:avLst/>
          </a:prstGeom>
        </p:spPr>
        <p:txBody>
          <a:bodyPr spcFirstLastPara="1" wrap="square" lIns="91425" tIns="91425" rIns="91425" bIns="91425" anchor="t" anchorCtr="0">
            <a:noAutofit/>
          </a:bodyPr>
          <a:lstStyle/>
          <a:p>
            <a:pPr marL="457200" lvl="0" indent="-323850" algn="ctr" rtl="0">
              <a:spcBef>
                <a:spcPts val="0"/>
              </a:spcBef>
              <a:spcAft>
                <a:spcPts val="0"/>
              </a:spcAft>
              <a:buSzPts val="1500"/>
              <a:buAutoNum type="arabicPeriod"/>
            </a:pPr>
            <a:r>
              <a:rPr lang="en"/>
              <a:t>____________________________</a:t>
            </a:r>
            <a:endParaRPr/>
          </a:p>
          <a:p>
            <a:pPr marL="457200" lvl="0" indent="-323850" algn="ctr" rtl="0">
              <a:spcBef>
                <a:spcPts val="0"/>
              </a:spcBef>
              <a:spcAft>
                <a:spcPts val="0"/>
              </a:spcAft>
              <a:buSzPts val="1500"/>
              <a:buAutoNum type="arabicPeriod"/>
            </a:pPr>
            <a:r>
              <a:rPr lang="en"/>
              <a:t>____________________________</a:t>
            </a:r>
            <a:endParaRPr/>
          </a:p>
          <a:p>
            <a:pPr marL="457200" lvl="0" indent="-323850" algn="ctr" rtl="0">
              <a:spcBef>
                <a:spcPts val="0"/>
              </a:spcBef>
              <a:spcAft>
                <a:spcPts val="0"/>
              </a:spcAft>
              <a:buSzPts val="1500"/>
              <a:buAutoNum type="arabicPeriod"/>
            </a:pPr>
            <a:r>
              <a:rPr lang="en"/>
              <a:t>____________________________</a:t>
            </a:r>
            <a:endParaRPr/>
          </a:p>
        </p:txBody>
      </p:sp>
      <p:grpSp>
        <p:nvGrpSpPr>
          <p:cNvPr id="1261" name="Google Shape;1261;p56"/>
          <p:cNvGrpSpPr/>
          <p:nvPr/>
        </p:nvGrpSpPr>
        <p:grpSpPr>
          <a:xfrm rot="6385802">
            <a:off x="3658219" y="1595413"/>
            <a:ext cx="579757" cy="546273"/>
            <a:chOff x="6520753" y="2095400"/>
            <a:chExt cx="429607" cy="404737"/>
          </a:xfrm>
        </p:grpSpPr>
        <p:sp>
          <p:nvSpPr>
            <p:cNvPr id="1262" name="Google Shape;1262;p56"/>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6"/>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56"/>
          <p:cNvGrpSpPr/>
          <p:nvPr/>
        </p:nvGrpSpPr>
        <p:grpSpPr>
          <a:xfrm>
            <a:off x="4399604" y="2223804"/>
            <a:ext cx="896512" cy="895202"/>
            <a:chOff x="7005378" y="2367245"/>
            <a:chExt cx="539061" cy="538273"/>
          </a:xfrm>
        </p:grpSpPr>
        <p:sp>
          <p:nvSpPr>
            <p:cNvPr id="1265" name="Google Shape;1265;p56"/>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6"/>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6"/>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8" name="Google Shape;1268;p56"/>
          <p:cNvSpPr/>
          <p:nvPr/>
        </p:nvSpPr>
        <p:spPr>
          <a:xfrm rot="4186478">
            <a:off x="5148295" y="1645840"/>
            <a:ext cx="626624" cy="532373"/>
          </a:xfrm>
          <a:custGeom>
            <a:avLst/>
            <a:gdLst/>
            <a:ahLst/>
            <a:cxnLst/>
            <a:rect l="l" t="t" r="r" b="b"/>
            <a:pathLst>
              <a:path w="22111" h="28574" extrusionOk="0">
                <a:moveTo>
                  <a:pt x="7240" y="1"/>
                </a:moveTo>
                <a:cubicBezTo>
                  <a:pt x="6935" y="1"/>
                  <a:pt x="6631" y="43"/>
                  <a:pt x="6335" y="133"/>
                </a:cubicBezTo>
                <a:cubicBezTo>
                  <a:pt x="4870" y="669"/>
                  <a:pt x="4775" y="2443"/>
                  <a:pt x="4466" y="3717"/>
                </a:cubicBezTo>
                <a:cubicBezTo>
                  <a:pt x="4013" y="5669"/>
                  <a:pt x="3334" y="7610"/>
                  <a:pt x="2775" y="9551"/>
                </a:cubicBezTo>
                <a:cubicBezTo>
                  <a:pt x="1608" y="13551"/>
                  <a:pt x="429" y="17587"/>
                  <a:pt x="96" y="21743"/>
                </a:cubicBezTo>
                <a:cubicBezTo>
                  <a:pt x="1" y="22898"/>
                  <a:pt x="1" y="24160"/>
                  <a:pt x="667" y="25100"/>
                </a:cubicBezTo>
                <a:cubicBezTo>
                  <a:pt x="1406" y="26160"/>
                  <a:pt x="2775" y="26553"/>
                  <a:pt x="4037" y="26851"/>
                </a:cubicBezTo>
                <a:cubicBezTo>
                  <a:pt x="6132" y="27339"/>
                  <a:pt x="8240" y="27791"/>
                  <a:pt x="10347" y="28184"/>
                </a:cubicBezTo>
                <a:cubicBezTo>
                  <a:pt x="11180" y="28342"/>
                  <a:pt x="12362" y="28573"/>
                  <a:pt x="13431" y="28573"/>
                </a:cubicBezTo>
                <a:cubicBezTo>
                  <a:pt x="14136" y="28573"/>
                  <a:pt x="14791" y="28473"/>
                  <a:pt x="15265" y="28184"/>
                </a:cubicBezTo>
                <a:cubicBezTo>
                  <a:pt x="16157" y="27636"/>
                  <a:pt x="16693" y="26648"/>
                  <a:pt x="17134" y="25696"/>
                </a:cubicBezTo>
                <a:cubicBezTo>
                  <a:pt x="19586" y="20504"/>
                  <a:pt x="20146" y="14623"/>
                  <a:pt x="21515" y="9039"/>
                </a:cubicBezTo>
                <a:cubicBezTo>
                  <a:pt x="21813" y="7789"/>
                  <a:pt x="22111" y="6431"/>
                  <a:pt x="21587" y="5253"/>
                </a:cubicBezTo>
                <a:cubicBezTo>
                  <a:pt x="21099" y="4193"/>
                  <a:pt x="20039" y="3526"/>
                  <a:pt x="19003" y="2990"/>
                </a:cubicBezTo>
                <a:cubicBezTo>
                  <a:pt x="15443" y="1169"/>
                  <a:pt x="11526" y="145"/>
                  <a:pt x="7537" y="14"/>
                </a:cubicBezTo>
                <a:cubicBezTo>
                  <a:pt x="7438" y="5"/>
                  <a:pt x="7339" y="1"/>
                  <a:pt x="7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6"/>
          <p:cNvSpPr/>
          <p:nvPr/>
        </p:nvSpPr>
        <p:spPr>
          <a:xfrm rot="4186478">
            <a:off x="5171023" y="1616222"/>
            <a:ext cx="515277" cy="501552"/>
          </a:xfrm>
          <a:custGeom>
            <a:avLst/>
            <a:gdLst/>
            <a:ahLst/>
            <a:cxnLst/>
            <a:rect l="l" t="t" r="r" b="b"/>
            <a:pathLst>
              <a:path w="18182" h="27787" extrusionOk="0">
                <a:moveTo>
                  <a:pt x="5442" y="1"/>
                </a:moveTo>
                <a:lnTo>
                  <a:pt x="5442" y="1"/>
                </a:lnTo>
                <a:cubicBezTo>
                  <a:pt x="4811" y="787"/>
                  <a:pt x="4704" y="1977"/>
                  <a:pt x="4477" y="2918"/>
                </a:cubicBezTo>
                <a:cubicBezTo>
                  <a:pt x="4001" y="4882"/>
                  <a:pt x="3334" y="6823"/>
                  <a:pt x="2775" y="8764"/>
                </a:cubicBezTo>
                <a:cubicBezTo>
                  <a:pt x="1608" y="12764"/>
                  <a:pt x="429" y="16800"/>
                  <a:pt x="96" y="20956"/>
                </a:cubicBezTo>
                <a:cubicBezTo>
                  <a:pt x="1" y="22111"/>
                  <a:pt x="1" y="23373"/>
                  <a:pt x="667" y="24313"/>
                </a:cubicBezTo>
                <a:cubicBezTo>
                  <a:pt x="1406" y="25373"/>
                  <a:pt x="2775" y="25766"/>
                  <a:pt x="4037" y="26064"/>
                </a:cubicBezTo>
                <a:cubicBezTo>
                  <a:pt x="6132" y="26552"/>
                  <a:pt x="8240" y="27004"/>
                  <a:pt x="10347" y="27397"/>
                </a:cubicBezTo>
                <a:cubicBezTo>
                  <a:pt x="11180" y="27555"/>
                  <a:pt x="12362" y="27786"/>
                  <a:pt x="13431" y="27786"/>
                </a:cubicBezTo>
                <a:cubicBezTo>
                  <a:pt x="14136" y="27786"/>
                  <a:pt x="14791" y="27686"/>
                  <a:pt x="15265" y="27397"/>
                </a:cubicBezTo>
                <a:cubicBezTo>
                  <a:pt x="16157" y="26849"/>
                  <a:pt x="16681" y="25861"/>
                  <a:pt x="17134" y="24909"/>
                </a:cubicBezTo>
                <a:cubicBezTo>
                  <a:pt x="17527" y="24075"/>
                  <a:pt x="17872" y="23218"/>
                  <a:pt x="18182" y="22349"/>
                </a:cubicBezTo>
                <a:cubicBezTo>
                  <a:pt x="16253" y="21884"/>
                  <a:pt x="14443" y="21027"/>
                  <a:pt x="12871" y="19825"/>
                </a:cubicBezTo>
                <a:cubicBezTo>
                  <a:pt x="10002" y="17634"/>
                  <a:pt x="7942" y="14503"/>
                  <a:pt x="6502" y="11181"/>
                </a:cubicBezTo>
                <a:cubicBezTo>
                  <a:pt x="5466" y="8764"/>
                  <a:pt x="4704" y="6156"/>
                  <a:pt x="4847" y="3525"/>
                </a:cubicBezTo>
                <a:cubicBezTo>
                  <a:pt x="4930" y="2334"/>
                  <a:pt x="5120" y="1156"/>
                  <a:pt x="5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6"/>
          <p:cNvSpPr txBox="1"/>
          <p:nvPr/>
        </p:nvSpPr>
        <p:spPr>
          <a:xfrm>
            <a:off x="3338438" y="1853700"/>
            <a:ext cx="333300" cy="3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1.</a:t>
            </a:r>
            <a:endParaRPr>
              <a:solidFill>
                <a:srgbClr val="FFFFFF"/>
              </a:solidFill>
              <a:latin typeface="Comfortaa"/>
              <a:ea typeface="Comfortaa"/>
              <a:cs typeface="Comfortaa"/>
              <a:sym typeface="Comfortaa"/>
            </a:endParaRPr>
          </a:p>
        </p:txBody>
      </p:sp>
      <p:sp>
        <p:nvSpPr>
          <p:cNvPr id="1271" name="Google Shape;1271;p56"/>
          <p:cNvSpPr txBox="1"/>
          <p:nvPr/>
        </p:nvSpPr>
        <p:spPr>
          <a:xfrm>
            <a:off x="4047763" y="2483100"/>
            <a:ext cx="333300" cy="3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2.</a:t>
            </a:r>
            <a:endParaRPr>
              <a:solidFill>
                <a:srgbClr val="FFFFFF"/>
              </a:solidFill>
              <a:latin typeface="Comfortaa"/>
              <a:ea typeface="Comfortaa"/>
              <a:cs typeface="Comfortaa"/>
              <a:sym typeface="Comfortaa"/>
            </a:endParaRPr>
          </a:p>
        </p:txBody>
      </p:sp>
      <p:sp>
        <p:nvSpPr>
          <p:cNvPr id="1272" name="Google Shape;1272;p56"/>
          <p:cNvSpPr txBox="1"/>
          <p:nvPr/>
        </p:nvSpPr>
        <p:spPr>
          <a:xfrm>
            <a:off x="4824338" y="1853750"/>
            <a:ext cx="3333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3.</a:t>
            </a:r>
            <a:endParaRPr>
              <a:solidFill>
                <a:srgbClr val="FFFFFF"/>
              </a:solidFill>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57"/>
          <p:cNvSpPr txBox="1">
            <a:spLocks noGrp="1"/>
          </p:cNvSpPr>
          <p:nvPr>
            <p:ph type="title"/>
          </p:nvPr>
        </p:nvSpPr>
        <p:spPr>
          <a:xfrm>
            <a:off x="723900" y="445025"/>
            <a:ext cx="29052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Assignments</a:t>
            </a:r>
            <a:endParaRPr/>
          </a:p>
        </p:txBody>
      </p:sp>
      <p:sp>
        <p:nvSpPr>
          <p:cNvPr id="1278" name="Google Shape;1278;p57"/>
          <p:cNvSpPr/>
          <p:nvPr/>
        </p:nvSpPr>
        <p:spPr>
          <a:xfrm rot="-484597">
            <a:off x="6363917" y="3952936"/>
            <a:ext cx="216429" cy="203204"/>
          </a:xfrm>
          <a:custGeom>
            <a:avLst/>
            <a:gdLst/>
            <a:ahLst/>
            <a:cxnLst/>
            <a:rect l="l" t="t" r="r" b="b"/>
            <a:pathLst>
              <a:path w="8657" h="8128" extrusionOk="0">
                <a:moveTo>
                  <a:pt x="5774" y="0"/>
                </a:moveTo>
                <a:cubicBezTo>
                  <a:pt x="5463" y="0"/>
                  <a:pt x="5153" y="68"/>
                  <a:pt x="4858" y="233"/>
                </a:cubicBezTo>
                <a:cubicBezTo>
                  <a:pt x="3203" y="1174"/>
                  <a:pt x="0" y="7353"/>
                  <a:pt x="1715" y="8008"/>
                </a:cubicBezTo>
                <a:cubicBezTo>
                  <a:pt x="1922" y="8089"/>
                  <a:pt x="2138" y="8128"/>
                  <a:pt x="2357" y="8128"/>
                </a:cubicBezTo>
                <a:cubicBezTo>
                  <a:pt x="3940" y="8128"/>
                  <a:pt x="5727" y="6116"/>
                  <a:pt x="6072" y="3543"/>
                </a:cubicBezTo>
                <a:lnTo>
                  <a:pt x="7835" y="4067"/>
                </a:lnTo>
                <a:lnTo>
                  <a:pt x="8656" y="1448"/>
                </a:lnTo>
                <a:cubicBezTo>
                  <a:pt x="8656" y="1448"/>
                  <a:pt x="7208" y="0"/>
                  <a:pt x="57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7"/>
          <p:cNvSpPr/>
          <p:nvPr/>
        </p:nvSpPr>
        <p:spPr>
          <a:xfrm rot="-484597">
            <a:off x="7623902" y="4447046"/>
            <a:ext cx="214929" cy="172578"/>
          </a:xfrm>
          <a:custGeom>
            <a:avLst/>
            <a:gdLst/>
            <a:ahLst/>
            <a:cxnLst/>
            <a:rect l="l" t="t" r="r" b="b"/>
            <a:pathLst>
              <a:path w="8597" h="6903" extrusionOk="0">
                <a:moveTo>
                  <a:pt x="2298" y="0"/>
                </a:moveTo>
                <a:cubicBezTo>
                  <a:pt x="2298" y="0"/>
                  <a:pt x="1" y="3525"/>
                  <a:pt x="1215" y="4739"/>
                </a:cubicBezTo>
                <a:cubicBezTo>
                  <a:pt x="2076" y="5600"/>
                  <a:pt x="4706" y="6902"/>
                  <a:pt x="6420" y="6902"/>
                </a:cubicBezTo>
                <a:cubicBezTo>
                  <a:pt x="7124" y="6902"/>
                  <a:pt x="7674" y="6682"/>
                  <a:pt x="7882" y="6120"/>
                </a:cubicBezTo>
                <a:cubicBezTo>
                  <a:pt x="8597" y="4191"/>
                  <a:pt x="4489" y="3227"/>
                  <a:pt x="4489" y="3227"/>
                </a:cubicBezTo>
                <a:lnTo>
                  <a:pt x="4834" y="834"/>
                </a:lnTo>
                <a:lnTo>
                  <a:pt x="2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7"/>
          <p:cNvSpPr/>
          <p:nvPr/>
        </p:nvSpPr>
        <p:spPr>
          <a:xfrm rot="-484597">
            <a:off x="7071715" y="3512478"/>
            <a:ext cx="478359" cy="164753"/>
          </a:xfrm>
          <a:custGeom>
            <a:avLst/>
            <a:gdLst/>
            <a:ahLst/>
            <a:cxnLst/>
            <a:rect l="l" t="t" r="r" b="b"/>
            <a:pathLst>
              <a:path w="19134" h="6590" extrusionOk="0">
                <a:moveTo>
                  <a:pt x="2084" y="0"/>
                </a:moveTo>
                <a:cubicBezTo>
                  <a:pt x="1513" y="2001"/>
                  <a:pt x="822" y="3965"/>
                  <a:pt x="1" y="5882"/>
                </a:cubicBezTo>
                <a:cubicBezTo>
                  <a:pt x="2080" y="6351"/>
                  <a:pt x="4192" y="6590"/>
                  <a:pt x="6311" y="6590"/>
                </a:cubicBezTo>
                <a:cubicBezTo>
                  <a:pt x="7310" y="6590"/>
                  <a:pt x="8311" y="6537"/>
                  <a:pt x="9311" y="6430"/>
                </a:cubicBezTo>
                <a:cubicBezTo>
                  <a:pt x="12883" y="6049"/>
                  <a:pt x="16288" y="4680"/>
                  <a:pt x="19134" y="2477"/>
                </a:cubicBezTo>
                <a:cubicBezTo>
                  <a:pt x="18527" y="1596"/>
                  <a:pt x="18134" y="1108"/>
                  <a:pt x="18134" y="1108"/>
                </a:cubicBezTo>
                <a:lnTo>
                  <a:pt x="2084" y="0"/>
                </a:lnTo>
                <a:close/>
              </a:path>
            </a:pathLst>
          </a:custGeom>
          <a:solidFill>
            <a:srgbClr val="69A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7"/>
          <p:cNvSpPr/>
          <p:nvPr/>
        </p:nvSpPr>
        <p:spPr>
          <a:xfrm rot="-484597">
            <a:off x="6540744" y="3587187"/>
            <a:ext cx="1290700" cy="959493"/>
          </a:xfrm>
          <a:custGeom>
            <a:avLst/>
            <a:gdLst/>
            <a:ahLst/>
            <a:cxnLst/>
            <a:rect l="l" t="t" r="r" b="b"/>
            <a:pathLst>
              <a:path w="51627" h="38379" extrusionOk="0">
                <a:moveTo>
                  <a:pt x="43030" y="1"/>
                </a:moveTo>
                <a:cubicBezTo>
                  <a:pt x="40172" y="2204"/>
                  <a:pt x="36779" y="3573"/>
                  <a:pt x="33207" y="3954"/>
                </a:cubicBezTo>
                <a:cubicBezTo>
                  <a:pt x="32207" y="4061"/>
                  <a:pt x="31205" y="4114"/>
                  <a:pt x="30204" y="4114"/>
                </a:cubicBezTo>
                <a:cubicBezTo>
                  <a:pt x="28083" y="4114"/>
                  <a:pt x="25968" y="3875"/>
                  <a:pt x="23897" y="3406"/>
                </a:cubicBezTo>
                <a:cubicBezTo>
                  <a:pt x="22337" y="7073"/>
                  <a:pt x="19944" y="11371"/>
                  <a:pt x="16884" y="12967"/>
                </a:cubicBezTo>
                <a:cubicBezTo>
                  <a:pt x="15674" y="13594"/>
                  <a:pt x="14340" y="13842"/>
                  <a:pt x="12987" y="13842"/>
                </a:cubicBezTo>
                <a:cubicBezTo>
                  <a:pt x="7921" y="13842"/>
                  <a:pt x="2596" y="10371"/>
                  <a:pt x="2596" y="10371"/>
                </a:cubicBezTo>
                <a:cubicBezTo>
                  <a:pt x="2596" y="10371"/>
                  <a:pt x="60" y="12133"/>
                  <a:pt x="1" y="16598"/>
                </a:cubicBezTo>
                <a:cubicBezTo>
                  <a:pt x="1" y="16598"/>
                  <a:pt x="7390" y="22969"/>
                  <a:pt x="15270" y="22969"/>
                </a:cubicBezTo>
                <a:cubicBezTo>
                  <a:pt x="15782" y="22969"/>
                  <a:pt x="16297" y="22942"/>
                  <a:pt x="16812" y="22885"/>
                </a:cubicBezTo>
                <a:cubicBezTo>
                  <a:pt x="25254" y="21956"/>
                  <a:pt x="33303" y="9764"/>
                  <a:pt x="33303" y="9764"/>
                </a:cubicBezTo>
                <a:cubicBezTo>
                  <a:pt x="33303" y="9764"/>
                  <a:pt x="40149" y="13241"/>
                  <a:pt x="42458" y="19968"/>
                </a:cubicBezTo>
                <a:cubicBezTo>
                  <a:pt x="44780" y="26695"/>
                  <a:pt x="41470" y="36565"/>
                  <a:pt x="41470" y="36565"/>
                </a:cubicBezTo>
                <a:cubicBezTo>
                  <a:pt x="41470" y="36565"/>
                  <a:pt x="42220" y="37958"/>
                  <a:pt x="44602" y="38279"/>
                </a:cubicBezTo>
                <a:cubicBezTo>
                  <a:pt x="45133" y="38351"/>
                  <a:pt x="45587" y="38379"/>
                  <a:pt x="45972" y="38379"/>
                </a:cubicBezTo>
                <a:cubicBezTo>
                  <a:pt x="47313" y="38379"/>
                  <a:pt x="47816" y="38041"/>
                  <a:pt x="47816" y="38041"/>
                </a:cubicBezTo>
                <a:cubicBezTo>
                  <a:pt x="47816" y="38041"/>
                  <a:pt x="51626" y="26087"/>
                  <a:pt x="50519" y="17098"/>
                </a:cubicBezTo>
                <a:cubicBezTo>
                  <a:pt x="49674" y="10169"/>
                  <a:pt x="45078" y="2942"/>
                  <a:pt x="43030" y="1"/>
                </a:cubicBezTo>
                <a:close/>
              </a:path>
            </a:pathLst>
          </a:custGeom>
          <a:solidFill>
            <a:srgbClr val="88D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7"/>
          <p:cNvSpPr/>
          <p:nvPr/>
        </p:nvSpPr>
        <p:spPr>
          <a:xfrm rot="-484597">
            <a:off x="7628067" y="2809480"/>
            <a:ext cx="467359" cy="269105"/>
          </a:xfrm>
          <a:custGeom>
            <a:avLst/>
            <a:gdLst/>
            <a:ahLst/>
            <a:cxnLst/>
            <a:rect l="l" t="t" r="r" b="b"/>
            <a:pathLst>
              <a:path w="18694" h="10764" extrusionOk="0">
                <a:moveTo>
                  <a:pt x="17860" y="0"/>
                </a:moveTo>
                <a:cubicBezTo>
                  <a:pt x="15800" y="1536"/>
                  <a:pt x="13514" y="2727"/>
                  <a:pt x="11085" y="3525"/>
                </a:cubicBezTo>
                <a:cubicBezTo>
                  <a:pt x="7061" y="4846"/>
                  <a:pt x="0" y="5775"/>
                  <a:pt x="0" y="5775"/>
                </a:cubicBezTo>
                <a:lnTo>
                  <a:pt x="1131" y="10764"/>
                </a:lnTo>
                <a:cubicBezTo>
                  <a:pt x="1131" y="10764"/>
                  <a:pt x="6227" y="9990"/>
                  <a:pt x="10252" y="8442"/>
                </a:cubicBezTo>
                <a:cubicBezTo>
                  <a:pt x="14276" y="6894"/>
                  <a:pt x="18693" y="3858"/>
                  <a:pt x="18693" y="3858"/>
                </a:cubicBezTo>
                <a:lnTo>
                  <a:pt x="17860" y="0"/>
                </a:lnTo>
                <a:close/>
              </a:path>
            </a:pathLst>
          </a:custGeom>
          <a:solidFill>
            <a:srgbClr val="F4D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7"/>
          <p:cNvSpPr/>
          <p:nvPr/>
        </p:nvSpPr>
        <p:spPr>
          <a:xfrm rot="-484597">
            <a:off x="6271949" y="3072560"/>
            <a:ext cx="532235" cy="272980"/>
          </a:xfrm>
          <a:custGeom>
            <a:avLst/>
            <a:gdLst/>
            <a:ahLst/>
            <a:cxnLst/>
            <a:rect l="l" t="t" r="r" b="b"/>
            <a:pathLst>
              <a:path w="21289" h="10919" extrusionOk="0">
                <a:moveTo>
                  <a:pt x="1988" y="0"/>
                </a:moveTo>
                <a:lnTo>
                  <a:pt x="0" y="3810"/>
                </a:lnTo>
                <a:cubicBezTo>
                  <a:pt x="0" y="3810"/>
                  <a:pt x="5132" y="7596"/>
                  <a:pt x="10478" y="9251"/>
                </a:cubicBezTo>
                <a:cubicBezTo>
                  <a:pt x="15823" y="10918"/>
                  <a:pt x="21026" y="10918"/>
                  <a:pt x="21026" y="10918"/>
                </a:cubicBezTo>
                <a:lnTo>
                  <a:pt x="21288" y="5132"/>
                </a:lnTo>
                <a:cubicBezTo>
                  <a:pt x="21288" y="5132"/>
                  <a:pt x="13347" y="4858"/>
                  <a:pt x="9323" y="3643"/>
                </a:cubicBezTo>
                <a:cubicBezTo>
                  <a:pt x="5298" y="2429"/>
                  <a:pt x="1988" y="0"/>
                  <a:pt x="1988" y="0"/>
                </a:cubicBezTo>
                <a:close/>
              </a:path>
            </a:pathLst>
          </a:custGeom>
          <a:solidFill>
            <a:srgbClr val="F4D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7"/>
          <p:cNvSpPr/>
          <p:nvPr/>
        </p:nvSpPr>
        <p:spPr>
          <a:xfrm rot="-484597">
            <a:off x="7382625" y="2983612"/>
            <a:ext cx="313156" cy="264655"/>
          </a:xfrm>
          <a:custGeom>
            <a:avLst/>
            <a:gdLst/>
            <a:ahLst/>
            <a:cxnLst/>
            <a:rect l="l" t="t" r="r" b="b"/>
            <a:pathLst>
              <a:path w="12526" h="10586" extrusionOk="0">
                <a:moveTo>
                  <a:pt x="10930" y="0"/>
                </a:moveTo>
                <a:cubicBezTo>
                  <a:pt x="9843" y="298"/>
                  <a:pt x="8266" y="397"/>
                  <a:pt x="6647" y="397"/>
                </a:cubicBezTo>
                <a:cubicBezTo>
                  <a:pt x="3408" y="397"/>
                  <a:pt x="1" y="0"/>
                  <a:pt x="0" y="0"/>
                </a:cubicBezTo>
                <a:lnTo>
                  <a:pt x="0" y="0"/>
                </a:lnTo>
                <a:lnTo>
                  <a:pt x="2893" y="8216"/>
                </a:lnTo>
                <a:cubicBezTo>
                  <a:pt x="5346" y="10133"/>
                  <a:pt x="10978" y="10585"/>
                  <a:pt x="10978" y="10585"/>
                </a:cubicBezTo>
                <a:cubicBezTo>
                  <a:pt x="10978" y="10585"/>
                  <a:pt x="12526" y="7716"/>
                  <a:pt x="12526" y="5180"/>
                </a:cubicBezTo>
                <a:cubicBezTo>
                  <a:pt x="12526" y="2644"/>
                  <a:pt x="10930" y="0"/>
                  <a:pt x="10930"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7"/>
          <p:cNvSpPr/>
          <p:nvPr/>
        </p:nvSpPr>
        <p:spPr>
          <a:xfrm rot="-484597">
            <a:off x="6761464" y="3089898"/>
            <a:ext cx="307531" cy="323306"/>
          </a:xfrm>
          <a:custGeom>
            <a:avLst/>
            <a:gdLst/>
            <a:ahLst/>
            <a:cxnLst/>
            <a:rect l="l" t="t" r="r" b="b"/>
            <a:pathLst>
              <a:path w="12301" h="12932" extrusionOk="0">
                <a:moveTo>
                  <a:pt x="11800" y="1"/>
                </a:moveTo>
                <a:cubicBezTo>
                  <a:pt x="11800" y="1"/>
                  <a:pt x="3525" y="1454"/>
                  <a:pt x="1430" y="1668"/>
                </a:cubicBezTo>
                <a:cubicBezTo>
                  <a:pt x="1430" y="1668"/>
                  <a:pt x="1" y="5037"/>
                  <a:pt x="715" y="8014"/>
                </a:cubicBezTo>
                <a:cubicBezTo>
                  <a:pt x="1156" y="9812"/>
                  <a:pt x="1977" y="11490"/>
                  <a:pt x="3144" y="12931"/>
                </a:cubicBezTo>
                <a:cubicBezTo>
                  <a:pt x="3144" y="12931"/>
                  <a:pt x="10252" y="10169"/>
                  <a:pt x="12300" y="7633"/>
                </a:cubicBezTo>
                <a:lnTo>
                  <a:pt x="11800" y="1"/>
                </a:ln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7"/>
          <p:cNvSpPr/>
          <p:nvPr/>
        </p:nvSpPr>
        <p:spPr>
          <a:xfrm rot="-484597">
            <a:off x="7052880" y="3004235"/>
            <a:ext cx="459009" cy="586811"/>
          </a:xfrm>
          <a:custGeom>
            <a:avLst/>
            <a:gdLst/>
            <a:ahLst/>
            <a:cxnLst/>
            <a:rect l="l" t="t" r="r" b="b"/>
            <a:pathLst>
              <a:path w="18360" h="23472" extrusionOk="0">
                <a:moveTo>
                  <a:pt x="9228" y="1"/>
                </a:moveTo>
                <a:lnTo>
                  <a:pt x="5037" y="477"/>
                </a:lnTo>
                <a:lnTo>
                  <a:pt x="548" y="1382"/>
                </a:lnTo>
                <a:cubicBezTo>
                  <a:pt x="1155" y="9145"/>
                  <a:pt x="0" y="21099"/>
                  <a:pt x="0" y="21099"/>
                </a:cubicBezTo>
                <a:cubicBezTo>
                  <a:pt x="0" y="21099"/>
                  <a:pt x="4061" y="23471"/>
                  <a:pt x="8912" y="23471"/>
                </a:cubicBezTo>
                <a:cubicBezTo>
                  <a:pt x="9017" y="23471"/>
                  <a:pt x="9122" y="23470"/>
                  <a:pt x="9228" y="23468"/>
                </a:cubicBezTo>
                <a:cubicBezTo>
                  <a:pt x="12311" y="23373"/>
                  <a:pt x="15347" y="22718"/>
                  <a:pt x="18193" y="21527"/>
                </a:cubicBezTo>
                <a:cubicBezTo>
                  <a:pt x="18193" y="21527"/>
                  <a:pt x="18360" y="15515"/>
                  <a:pt x="17479" y="10216"/>
                </a:cubicBezTo>
                <a:cubicBezTo>
                  <a:pt x="16598" y="4930"/>
                  <a:pt x="14109" y="691"/>
                  <a:pt x="14109" y="691"/>
                </a:cubicBezTo>
                <a:lnTo>
                  <a:pt x="92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7"/>
          <p:cNvSpPr/>
          <p:nvPr/>
        </p:nvSpPr>
        <p:spPr>
          <a:xfrm rot="-484597">
            <a:off x="5626089" y="2577594"/>
            <a:ext cx="853716" cy="900592"/>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7"/>
          <p:cNvSpPr/>
          <p:nvPr/>
        </p:nvSpPr>
        <p:spPr>
          <a:xfrm rot="-484597">
            <a:off x="5696569" y="2624407"/>
            <a:ext cx="483409" cy="389757"/>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7"/>
          <p:cNvSpPr/>
          <p:nvPr/>
        </p:nvSpPr>
        <p:spPr>
          <a:xfrm rot="-484597">
            <a:off x="6127606" y="3025109"/>
            <a:ext cx="171228" cy="177228"/>
          </a:xfrm>
          <a:custGeom>
            <a:avLst/>
            <a:gdLst/>
            <a:ahLst/>
            <a:cxnLst/>
            <a:rect l="l" t="t" r="r" b="b"/>
            <a:pathLst>
              <a:path w="6849" h="7089" extrusionOk="0">
                <a:moveTo>
                  <a:pt x="3865" y="0"/>
                </a:moveTo>
                <a:cubicBezTo>
                  <a:pt x="2948" y="0"/>
                  <a:pt x="2002" y="533"/>
                  <a:pt x="1382" y="2102"/>
                </a:cubicBezTo>
                <a:cubicBezTo>
                  <a:pt x="0" y="5627"/>
                  <a:pt x="1996" y="7089"/>
                  <a:pt x="3126" y="7089"/>
                </a:cubicBezTo>
                <a:cubicBezTo>
                  <a:pt x="3339" y="7089"/>
                  <a:pt x="3522" y="7037"/>
                  <a:pt x="3645" y="6936"/>
                </a:cubicBezTo>
                <a:cubicBezTo>
                  <a:pt x="4418" y="6317"/>
                  <a:pt x="3645" y="5305"/>
                  <a:pt x="3645" y="5305"/>
                </a:cubicBezTo>
                <a:lnTo>
                  <a:pt x="3645" y="5305"/>
                </a:lnTo>
                <a:cubicBezTo>
                  <a:pt x="3645" y="5305"/>
                  <a:pt x="3824" y="5356"/>
                  <a:pt x="4081" y="5356"/>
                </a:cubicBezTo>
                <a:cubicBezTo>
                  <a:pt x="4480" y="5356"/>
                  <a:pt x="5068" y="5233"/>
                  <a:pt x="5466" y="4603"/>
                </a:cubicBezTo>
                <a:cubicBezTo>
                  <a:pt x="6133" y="3567"/>
                  <a:pt x="4693" y="2496"/>
                  <a:pt x="4692" y="2495"/>
                </a:cubicBezTo>
                <a:lnTo>
                  <a:pt x="4692" y="2495"/>
                </a:lnTo>
                <a:cubicBezTo>
                  <a:pt x="4692" y="2495"/>
                  <a:pt x="5126" y="2678"/>
                  <a:pt x="5590" y="2678"/>
                </a:cubicBezTo>
                <a:cubicBezTo>
                  <a:pt x="5972" y="2678"/>
                  <a:pt x="6375" y="2554"/>
                  <a:pt x="6573" y="2102"/>
                </a:cubicBezTo>
                <a:cubicBezTo>
                  <a:pt x="6849" y="1484"/>
                  <a:pt x="5397" y="0"/>
                  <a:pt x="3865" y="0"/>
                </a:cubicBezTo>
                <a:close/>
              </a:path>
            </a:pathLst>
          </a:custGeom>
          <a:solidFill>
            <a:srgbClr val="F4D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7"/>
          <p:cNvSpPr/>
          <p:nvPr/>
        </p:nvSpPr>
        <p:spPr>
          <a:xfrm rot="-484597">
            <a:off x="7637354" y="2275877"/>
            <a:ext cx="601687" cy="809940"/>
          </a:xfrm>
          <a:custGeom>
            <a:avLst/>
            <a:gdLst/>
            <a:ahLst/>
            <a:cxnLst/>
            <a:rect l="l" t="t" r="r" b="b"/>
            <a:pathLst>
              <a:path w="24067" h="32397" extrusionOk="0">
                <a:moveTo>
                  <a:pt x="18213" y="0"/>
                </a:moveTo>
                <a:cubicBezTo>
                  <a:pt x="17758" y="0"/>
                  <a:pt x="17286" y="75"/>
                  <a:pt x="16813" y="129"/>
                </a:cubicBezTo>
                <a:cubicBezTo>
                  <a:pt x="14443" y="403"/>
                  <a:pt x="14717" y="10059"/>
                  <a:pt x="15003" y="11666"/>
                </a:cubicBezTo>
                <a:cubicBezTo>
                  <a:pt x="15003" y="11666"/>
                  <a:pt x="13478" y="11121"/>
                  <a:pt x="11556" y="11121"/>
                </a:cubicBezTo>
                <a:cubicBezTo>
                  <a:pt x="10739" y="11121"/>
                  <a:pt x="9851" y="11219"/>
                  <a:pt x="8978" y="11500"/>
                </a:cubicBezTo>
                <a:cubicBezTo>
                  <a:pt x="8978" y="11500"/>
                  <a:pt x="10001" y="136"/>
                  <a:pt x="5193" y="136"/>
                </a:cubicBezTo>
                <a:cubicBezTo>
                  <a:pt x="5134" y="136"/>
                  <a:pt x="5074" y="138"/>
                  <a:pt x="5013" y="141"/>
                </a:cubicBezTo>
                <a:cubicBezTo>
                  <a:pt x="1" y="415"/>
                  <a:pt x="763" y="17727"/>
                  <a:pt x="4621" y="18941"/>
                </a:cubicBezTo>
                <a:cubicBezTo>
                  <a:pt x="5547" y="19232"/>
                  <a:pt x="6590" y="19343"/>
                  <a:pt x="7640" y="19343"/>
                </a:cubicBezTo>
                <a:cubicBezTo>
                  <a:pt x="10975" y="19343"/>
                  <a:pt x="14384" y="18227"/>
                  <a:pt x="14384" y="18227"/>
                </a:cubicBezTo>
                <a:cubicBezTo>
                  <a:pt x="14384" y="18227"/>
                  <a:pt x="14384" y="32229"/>
                  <a:pt x="19241" y="32395"/>
                </a:cubicBezTo>
                <a:cubicBezTo>
                  <a:pt x="19273" y="32396"/>
                  <a:pt x="19305" y="32397"/>
                  <a:pt x="19336" y="32397"/>
                </a:cubicBezTo>
                <a:cubicBezTo>
                  <a:pt x="24066" y="32397"/>
                  <a:pt x="22489" y="19968"/>
                  <a:pt x="21992" y="9571"/>
                </a:cubicBezTo>
                <a:cubicBezTo>
                  <a:pt x="21592" y="1189"/>
                  <a:pt x="20033" y="0"/>
                  <a:pt x="18213" y="0"/>
                </a:cubicBezTo>
                <a:close/>
              </a:path>
            </a:pathLst>
          </a:custGeom>
          <a:solidFill>
            <a:srgbClr val="88D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7"/>
          <p:cNvSpPr/>
          <p:nvPr/>
        </p:nvSpPr>
        <p:spPr>
          <a:xfrm rot="-484597">
            <a:off x="7673801" y="2356255"/>
            <a:ext cx="74226" cy="285830"/>
          </a:xfrm>
          <a:custGeom>
            <a:avLst/>
            <a:gdLst/>
            <a:ahLst/>
            <a:cxnLst/>
            <a:rect l="l" t="t" r="r" b="b"/>
            <a:pathLst>
              <a:path w="2969" h="11433" extrusionOk="0">
                <a:moveTo>
                  <a:pt x="1242" y="1"/>
                </a:moveTo>
                <a:cubicBezTo>
                  <a:pt x="0" y="1"/>
                  <a:pt x="250" y="11432"/>
                  <a:pt x="1584" y="11432"/>
                </a:cubicBezTo>
                <a:cubicBezTo>
                  <a:pt x="1593" y="11432"/>
                  <a:pt x="1602" y="11432"/>
                  <a:pt x="1611" y="11430"/>
                </a:cubicBezTo>
                <a:cubicBezTo>
                  <a:pt x="2968" y="11288"/>
                  <a:pt x="2492" y="1"/>
                  <a:pt x="1242" y="1"/>
                </a:cubicBezTo>
                <a:close/>
              </a:path>
            </a:pathLst>
          </a:custGeom>
          <a:solidFill>
            <a:srgbClr val="A6E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7"/>
          <p:cNvSpPr/>
          <p:nvPr/>
        </p:nvSpPr>
        <p:spPr>
          <a:xfrm rot="-484597">
            <a:off x="7736826" y="2670625"/>
            <a:ext cx="38126" cy="38126"/>
          </a:xfrm>
          <a:custGeom>
            <a:avLst/>
            <a:gdLst/>
            <a:ahLst/>
            <a:cxnLst/>
            <a:rect l="l" t="t" r="r" b="b"/>
            <a:pathLst>
              <a:path w="1525" h="1525" extrusionOk="0">
                <a:moveTo>
                  <a:pt x="762" y="0"/>
                </a:moveTo>
                <a:cubicBezTo>
                  <a:pt x="346" y="0"/>
                  <a:pt x="0" y="345"/>
                  <a:pt x="0" y="762"/>
                </a:cubicBezTo>
                <a:cubicBezTo>
                  <a:pt x="0" y="1191"/>
                  <a:pt x="346" y="1524"/>
                  <a:pt x="762" y="1524"/>
                </a:cubicBezTo>
                <a:cubicBezTo>
                  <a:pt x="1179" y="1524"/>
                  <a:pt x="1524" y="1191"/>
                  <a:pt x="1524" y="762"/>
                </a:cubicBezTo>
                <a:cubicBezTo>
                  <a:pt x="1524" y="345"/>
                  <a:pt x="1179" y="0"/>
                  <a:pt x="762" y="0"/>
                </a:cubicBezTo>
                <a:close/>
              </a:path>
            </a:pathLst>
          </a:custGeom>
          <a:solidFill>
            <a:srgbClr val="A6E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7"/>
          <p:cNvSpPr/>
          <p:nvPr/>
        </p:nvSpPr>
        <p:spPr>
          <a:xfrm rot="-484597">
            <a:off x="7135027" y="2936574"/>
            <a:ext cx="104802" cy="112752"/>
          </a:xfrm>
          <a:custGeom>
            <a:avLst/>
            <a:gdLst/>
            <a:ahLst/>
            <a:cxnLst/>
            <a:rect l="l" t="t" r="r" b="b"/>
            <a:pathLst>
              <a:path w="4192" h="4510" extrusionOk="0">
                <a:moveTo>
                  <a:pt x="1" y="0"/>
                </a:moveTo>
                <a:lnTo>
                  <a:pt x="1" y="3608"/>
                </a:lnTo>
                <a:cubicBezTo>
                  <a:pt x="1" y="3608"/>
                  <a:pt x="932" y="4509"/>
                  <a:pt x="2049" y="4509"/>
                </a:cubicBezTo>
                <a:cubicBezTo>
                  <a:pt x="2143" y="4509"/>
                  <a:pt x="2238" y="4503"/>
                  <a:pt x="2334" y="4489"/>
                </a:cubicBezTo>
                <a:cubicBezTo>
                  <a:pt x="3561" y="4299"/>
                  <a:pt x="4192" y="3120"/>
                  <a:pt x="4192" y="3120"/>
                </a:cubicBezTo>
                <a:lnTo>
                  <a:pt x="3787" y="477"/>
                </a:lnTo>
                <a:lnTo>
                  <a:pt x="1" y="0"/>
                </a:lnTo>
                <a:close/>
              </a:path>
            </a:pathLst>
          </a:custGeom>
          <a:solidFill>
            <a:srgbClr val="DE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7"/>
          <p:cNvSpPr/>
          <p:nvPr/>
        </p:nvSpPr>
        <p:spPr>
          <a:xfrm rot="-484597">
            <a:off x="7311964" y="2413535"/>
            <a:ext cx="109552" cy="148153"/>
          </a:xfrm>
          <a:custGeom>
            <a:avLst/>
            <a:gdLst/>
            <a:ahLst/>
            <a:cxnLst/>
            <a:rect l="l" t="t" r="r" b="b"/>
            <a:pathLst>
              <a:path w="4382" h="5926" extrusionOk="0">
                <a:moveTo>
                  <a:pt x="1124" y="1"/>
                </a:moveTo>
                <a:cubicBezTo>
                  <a:pt x="716" y="1"/>
                  <a:pt x="327" y="86"/>
                  <a:pt x="0" y="259"/>
                </a:cubicBezTo>
                <a:lnTo>
                  <a:pt x="1953" y="5926"/>
                </a:lnTo>
                <a:cubicBezTo>
                  <a:pt x="1953" y="5926"/>
                  <a:pt x="4382" y="5152"/>
                  <a:pt x="4227" y="2795"/>
                </a:cubicBezTo>
                <a:cubicBezTo>
                  <a:pt x="4116" y="982"/>
                  <a:pt x="2512" y="1"/>
                  <a:pt x="1124" y="1"/>
                </a:cubicBezTo>
                <a:close/>
              </a:path>
            </a:pathLst>
          </a:custGeom>
          <a:solidFill>
            <a:srgbClr val="DE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7"/>
          <p:cNvSpPr/>
          <p:nvPr/>
        </p:nvSpPr>
        <p:spPr>
          <a:xfrm rot="-484597">
            <a:off x="6709841" y="2703517"/>
            <a:ext cx="215229" cy="180203"/>
          </a:xfrm>
          <a:custGeom>
            <a:avLst/>
            <a:gdLst/>
            <a:ahLst/>
            <a:cxnLst/>
            <a:rect l="l" t="t" r="r" b="b"/>
            <a:pathLst>
              <a:path w="8609" h="7208" extrusionOk="0">
                <a:moveTo>
                  <a:pt x="3096" y="1"/>
                </a:moveTo>
                <a:lnTo>
                  <a:pt x="2322" y="1620"/>
                </a:lnTo>
                <a:cubicBezTo>
                  <a:pt x="2322" y="1620"/>
                  <a:pt x="1" y="3239"/>
                  <a:pt x="2322" y="6025"/>
                </a:cubicBezTo>
                <a:cubicBezTo>
                  <a:pt x="3049" y="6905"/>
                  <a:pt x="3941" y="7207"/>
                  <a:pt x="4821" y="7207"/>
                </a:cubicBezTo>
                <a:cubicBezTo>
                  <a:pt x="6741" y="7207"/>
                  <a:pt x="8609" y="5775"/>
                  <a:pt x="8609" y="5775"/>
                </a:cubicBezTo>
                <a:lnTo>
                  <a:pt x="7001" y="1251"/>
                </a:lnTo>
                <a:lnTo>
                  <a:pt x="3096" y="1"/>
                </a:lnTo>
                <a:close/>
              </a:path>
            </a:pathLst>
          </a:custGeom>
          <a:solidFill>
            <a:srgbClr val="DE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7"/>
          <p:cNvSpPr/>
          <p:nvPr/>
        </p:nvSpPr>
        <p:spPr>
          <a:xfrm rot="-484597">
            <a:off x="6863216" y="2303822"/>
            <a:ext cx="575386" cy="654038"/>
          </a:xfrm>
          <a:custGeom>
            <a:avLst/>
            <a:gdLst/>
            <a:ahLst/>
            <a:cxnLst/>
            <a:rect l="l" t="t" r="r" b="b"/>
            <a:pathLst>
              <a:path w="23015" h="26161" extrusionOk="0">
                <a:moveTo>
                  <a:pt x="14002" y="0"/>
                </a:moveTo>
                <a:lnTo>
                  <a:pt x="584" y="7692"/>
                </a:lnTo>
                <a:lnTo>
                  <a:pt x="0" y="16550"/>
                </a:lnTo>
                <a:cubicBezTo>
                  <a:pt x="0" y="16550"/>
                  <a:pt x="810" y="19669"/>
                  <a:pt x="2608" y="22467"/>
                </a:cubicBezTo>
                <a:cubicBezTo>
                  <a:pt x="4021" y="24667"/>
                  <a:pt x="7326" y="26160"/>
                  <a:pt x="11069" y="26160"/>
                </a:cubicBezTo>
                <a:cubicBezTo>
                  <a:pt x="12088" y="26160"/>
                  <a:pt x="13138" y="26050"/>
                  <a:pt x="14192" y="25813"/>
                </a:cubicBezTo>
                <a:cubicBezTo>
                  <a:pt x="19110" y="24706"/>
                  <a:pt x="23015" y="20372"/>
                  <a:pt x="22205" y="15109"/>
                </a:cubicBezTo>
                <a:cubicBezTo>
                  <a:pt x="21396" y="9859"/>
                  <a:pt x="16978" y="1881"/>
                  <a:pt x="16978" y="1881"/>
                </a:cubicBezTo>
                <a:lnTo>
                  <a:pt x="14002" y="0"/>
                </a:lnTo>
                <a:close/>
              </a:path>
            </a:pathLst>
          </a:custGeom>
          <a:solidFill>
            <a:srgbClr val="F4D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7"/>
          <p:cNvSpPr/>
          <p:nvPr/>
        </p:nvSpPr>
        <p:spPr>
          <a:xfrm rot="-484597">
            <a:off x="6635856" y="2140367"/>
            <a:ext cx="732289" cy="596236"/>
          </a:xfrm>
          <a:custGeom>
            <a:avLst/>
            <a:gdLst/>
            <a:ahLst/>
            <a:cxnLst/>
            <a:rect l="l" t="t" r="r" b="b"/>
            <a:pathLst>
              <a:path w="29291" h="23849" extrusionOk="0">
                <a:moveTo>
                  <a:pt x="27683" y="1"/>
                </a:moveTo>
                <a:lnTo>
                  <a:pt x="27683" y="1"/>
                </a:lnTo>
                <a:cubicBezTo>
                  <a:pt x="27254" y="1894"/>
                  <a:pt x="26099" y="4585"/>
                  <a:pt x="22920" y="6132"/>
                </a:cubicBezTo>
                <a:cubicBezTo>
                  <a:pt x="21528" y="6808"/>
                  <a:pt x="20289" y="7057"/>
                  <a:pt x="19218" y="7057"/>
                </a:cubicBezTo>
                <a:cubicBezTo>
                  <a:pt x="16214" y="7057"/>
                  <a:pt x="14539" y="5097"/>
                  <a:pt x="14538" y="5097"/>
                </a:cubicBezTo>
                <a:lnTo>
                  <a:pt x="14538" y="5097"/>
                </a:lnTo>
                <a:cubicBezTo>
                  <a:pt x="14538" y="5097"/>
                  <a:pt x="14836" y="8264"/>
                  <a:pt x="12478" y="10240"/>
                </a:cubicBezTo>
                <a:cubicBezTo>
                  <a:pt x="11229" y="11294"/>
                  <a:pt x="9959" y="11542"/>
                  <a:pt x="9041" y="11542"/>
                </a:cubicBezTo>
                <a:cubicBezTo>
                  <a:pt x="8228" y="11542"/>
                  <a:pt x="7692" y="11347"/>
                  <a:pt x="7692" y="11347"/>
                </a:cubicBezTo>
                <a:cubicBezTo>
                  <a:pt x="7549" y="15241"/>
                  <a:pt x="6966" y="18336"/>
                  <a:pt x="4025" y="18408"/>
                </a:cubicBezTo>
                <a:cubicBezTo>
                  <a:pt x="3998" y="18408"/>
                  <a:pt x="3972" y="18409"/>
                  <a:pt x="3945" y="18409"/>
                </a:cubicBezTo>
                <a:cubicBezTo>
                  <a:pt x="2177" y="18409"/>
                  <a:pt x="1304" y="16854"/>
                  <a:pt x="894" y="15657"/>
                </a:cubicBezTo>
                <a:cubicBezTo>
                  <a:pt x="263" y="16431"/>
                  <a:pt x="1" y="17431"/>
                  <a:pt x="156" y="18408"/>
                </a:cubicBezTo>
                <a:cubicBezTo>
                  <a:pt x="560" y="21420"/>
                  <a:pt x="3346" y="22968"/>
                  <a:pt x="3346" y="22968"/>
                </a:cubicBezTo>
                <a:cubicBezTo>
                  <a:pt x="3346" y="22968"/>
                  <a:pt x="4357" y="22422"/>
                  <a:pt x="5498" y="22422"/>
                </a:cubicBezTo>
                <a:cubicBezTo>
                  <a:pt x="6366" y="22422"/>
                  <a:pt x="7310" y="22738"/>
                  <a:pt x="7942" y="23849"/>
                </a:cubicBezTo>
                <a:cubicBezTo>
                  <a:pt x="7942" y="23849"/>
                  <a:pt x="10478" y="22777"/>
                  <a:pt x="11443" y="20646"/>
                </a:cubicBezTo>
                <a:cubicBezTo>
                  <a:pt x="12395" y="18515"/>
                  <a:pt x="10776" y="17455"/>
                  <a:pt x="10776" y="17455"/>
                </a:cubicBezTo>
                <a:cubicBezTo>
                  <a:pt x="10776" y="17455"/>
                  <a:pt x="15038" y="16896"/>
                  <a:pt x="16146" y="14872"/>
                </a:cubicBezTo>
                <a:cubicBezTo>
                  <a:pt x="17241" y="12860"/>
                  <a:pt x="15670" y="12086"/>
                  <a:pt x="15669" y="12086"/>
                </a:cubicBezTo>
                <a:lnTo>
                  <a:pt x="15669" y="12086"/>
                </a:lnTo>
                <a:cubicBezTo>
                  <a:pt x="15670" y="12086"/>
                  <a:pt x="16339" y="12202"/>
                  <a:pt x="17390" y="12202"/>
                </a:cubicBezTo>
                <a:cubicBezTo>
                  <a:pt x="19690" y="12202"/>
                  <a:pt x="23817" y="11647"/>
                  <a:pt x="26766" y="8109"/>
                </a:cubicBezTo>
                <a:cubicBezTo>
                  <a:pt x="29290" y="5109"/>
                  <a:pt x="29135" y="2001"/>
                  <a:pt x="27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7"/>
          <p:cNvSpPr/>
          <p:nvPr/>
        </p:nvSpPr>
        <p:spPr>
          <a:xfrm rot="-484597">
            <a:off x="6650859" y="2072439"/>
            <a:ext cx="671238" cy="540160"/>
          </a:xfrm>
          <a:custGeom>
            <a:avLst/>
            <a:gdLst/>
            <a:ahLst/>
            <a:cxnLst/>
            <a:rect l="l" t="t" r="r" b="b"/>
            <a:pathLst>
              <a:path w="26849" h="21606" extrusionOk="0">
                <a:moveTo>
                  <a:pt x="13045" y="1"/>
                </a:moveTo>
                <a:cubicBezTo>
                  <a:pt x="12553" y="1"/>
                  <a:pt x="11983" y="107"/>
                  <a:pt x="11323" y="352"/>
                </a:cubicBezTo>
                <a:cubicBezTo>
                  <a:pt x="6584" y="2114"/>
                  <a:pt x="6656" y="8556"/>
                  <a:pt x="6656" y="8556"/>
                </a:cubicBezTo>
                <a:cubicBezTo>
                  <a:pt x="6656" y="8556"/>
                  <a:pt x="5708" y="8026"/>
                  <a:pt x="4538" y="8026"/>
                </a:cubicBezTo>
                <a:cubicBezTo>
                  <a:pt x="3685" y="8026"/>
                  <a:pt x="2714" y="8308"/>
                  <a:pt x="1905" y="9282"/>
                </a:cubicBezTo>
                <a:cubicBezTo>
                  <a:pt x="0" y="11604"/>
                  <a:pt x="1905" y="17521"/>
                  <a:pt x="1905" y="17521"/>
                </a:cubicBezTo>
                <a:cubicBezTo>
                  <a:pt x="1203" y="17807"/>
                  <a:pt x="572" y="18271"/>
                  <a:pt x="72" y="18854"/>
                </a:cubicBezTo>
                <a:cubicBezTo>
                  <a:pt x="482" y="20051"/>
                  <a:pt x="1355" y="21606"/>
                  <a:pt x="3112" y="21606"/>
                </a:cubicBezTo>
                <a:cubicBezTo>
                  <a:pt x="3138" y="21606"/>
                  <a:pt x="3164" y="21605"/>
                  <a:pt x="3191" y="21605"/>
                </a:cubicBezTo>
                <a:cubicBezTo>
                  <a:pt x="6132" y="21533"/>
                  <a:pt x="6727" y="18438"/>
                  <a:pt x="6870" y="14544"/>
                </a:cubicBezTo>
                <a:cubicBezTo>
                  <a:pt x="6870" y="14544"/>
                  <a:pt x="7406" y="14739"/>
                  <a:pt x="8219" y="14739"/>
                </a:cubicBezTo>
                <a:cubicBezTo>
                  <a:pt x="9137" y="14739"/>
                  <a:pt x="10407" y="14491"/>
                  <a:pt x="11656" y="13437"/>
                </a:cubicBezTo>
                <a:cubicBezTo>
                  <a:pt x="14002" y="11461"/>
                  <a:pt x="13704" y="8294"/>
                  <a:pt x="13704" y="8294"/>
                </a:cubicBezTo>
                <a:lnTo>
                  <a:pt x="13704" y="8294"/>
                </a:lnTo>
                <a:cubicBezTo>
                  <a:pt x="13705" y="8294"/>
                  <a:pt x="15383" y="10250"/>
                  <a:pt x="18378" y="10250"/>
                </a:cubicBezTo>
                <a:cubicBezTo>
                  <a:pt x="19451" y="10250"/>
                  <a:pt x="20692" y="9999"/>
                  <a:pt x="22086" y="9318"/>
                </a:cubicBezTo>
                <a:cubicBezTo>
                  <a:pt x="25277" y="7782"/>
                  <a:pt x="26432" y="5091"/>
                  <a:pt x="26849" y="3186"/>
                </a:cubicBezTo>
                <a:cubicBezTo>
                  <a:pt x="25857" y="1815"/>
                  <a:pt x="24270" y="1008"/>
                  <a:pt x="22587" y="1008"/>
                </a:cubicBezTo>
                <a:cubicBezTo>
                  <a:pt x="22472" y="1008"/>
                  <a:pt x="22357" y="1011"/>
                  <a:pt x="22241" y="1019"/>
                </a:cubicBezTo>
                <a:cubicBezTo>
                  <a:pt x="17717" y="1317"/>
                  <a:pt x="16133" y="4031"/>
                  <a:pt x="16133" y="4031"/>
                </a:cubicBezTo>
                <a:cubicBezTo>
                  <a:pt x="16133" y="4031"/>
                  <a:pt x="16080" y="1"/>
                  <a:pt x="13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7"/>
          <p:cNvSpPr/>
          <p:nvPr/>
        </p:nvSpPr>
        <p:spPr>
          <a:xfrm rot="-484597">
            <a:off x="7012752" y="2647499"/>
            <a:ext cx="90802" cy="138128"/>
          </a:xfrm>
          <a:custGeom>
            <a:avLst/>
            <a:gdLst/>
            <a:ahLst/>
            <a:cxnLst/>
            <a:rect l="l" t="t" r="r" b="b"/>
            <a:pathLst>
              <a:path w="3632" h="5525" extrusionOk="0">
                <a:moveTo>
                  <a:pt x="512" y="0"/>
                </a:moveTo>
                <a:cubicBezTo>
                  <a:pt x="1" y="1120"/>
                  <a:pt x="1" y="2405"/>
                  <a:pt x="512" y="3525"/>
                </a:cubicBezTo>
                <a:cubicBezTo>
                  <a:pt x="929" y="4418"/>
                  <a:pt x="1655" y="5132"/>
                  <a:pt x="2572" y="5525"/>
                </a:cubicBezTo>
                <a:cubicBezTo>
                  <a:pt x="3358" y="4668"/>
                  <a:pt x="3632" y="3346"/>
                  <a:pt x="3156" y="2120"/>
                </a:cubicBezTo>
                <a:cubicBezTo>
                  <a:pt x="2727" y="977"/>
                  <a:pt x="1715" y="167"/>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7"/>
          <p:cNvSpPr/>
          <p:nvPr/>
        </p:nvSpPr>
        <p:spPr>
          <a:xfrm rot="-484597">
            <a:off x="6938871" y="2654165"/>
            <a:ext cx="140528" cy="160453"/>
          </a:xfrm>
          <a:custGeom>
            <a:avLst/>
            <a:gdLst/>
            <a:ahLst/>
            <a:cxnLst/>
            <a:rect l="l" t="t" r="r" b="b"/>
            <a:pathLst>
              <a:path w="5621" h="6418" extrusionOk="0">
                <a:moveTo>
                  <a:pt x="3262" y="0"/>
                </a:moveTo>
                <a:cubicBezTo>
                  <a:pt x="2918" y="0"/>
                  <a:pt x="2574" y="63"/>
                  <a:pt x="2251" y="183"/>
                </a:cubicBezTo>
                <a:cubicBezTo>
                  <a:pt x="727" y="778"/>
                  <a:pt x="0" y="2612"/>
                  <a:pt x="655" y="4279"/>
                </a:cubicBezTo>
                <a:cubicBezTo>
                  <a:pt x="1162" y="5592"/>
                  <a:pt x="2370" y="6418"/>
                  <a:pt x="3606" y="6418"/>
                </a:cubicBezTo>
                <a:cubicBezTo>
                  <a:pt x="3938" y="6418"/>
                  <a:pt x="4273" y="6358"/>
                  <a:pt x="4596" y="6231"/>
                </a:cubicBezTo>
                <a:cubicBezTo>
                  <a:pt x="4989" y="6077"/>
                  <a:pt x="5334" y="5838"/>
                  <a:pt x="5620" y="5529"/>
                </a:cubicBezTo>
                <a:cubicBezTo>
                  <a:pt x="4703" y="5148"/>
                  <a:pt x="3977" y="4434"/>
                  <a:pt x="3560" y="3529"/>
                </a:cubicBezTo>
                <a:cubicBezTo>
                  <a:pt x="3048" y="2421"/>
                  <a:pt x="3048" y="1136"/>
                  <a:pt x="3560" y="16"/>
                </a:cubicBezTo>
                <a:cubicBezTo>
                  <a:pt x="3461" y="6"/>
                  <a:pt x="3362" y="0"/>
                  <a:pt x="3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7"/>
          <p:cNvSpPr/>
          <p:nvPr/>
        </p:nvSpPr>
        <p:spPr>
          <a:xfrm rot="-484597">
            <a:off x="7202765" y="2683733"/>
            <a:ext cx="68776" cy="33426"/>
          </a:xfrm>
          <a:custGeom>
            <a:avLst/>
            <a:gdLst/>
            <a:ahLst/>
            <a:cxnLst/>
            <a:rect l="l" t="t" r="r" b="b"/>
            <a:pathLst>
              <a:path w="2751" h="1337" extrusionOk="0">
                <a:moveTo>
                  <a:pt x="1380" y="0"/>
                </a:moveTo>
                <a:cubicBezTo>
                  <a:pt x="1349" y="0"/>
                  <a:pt x="1318" y="1"/>
                  <a:pt x="1286" y="3"/>
                </a:cubicBezTo>
                <a:cubicBezTo>
                  <a:pt x="1" y="86"/>
                  <a:pt x="1" y="1241"/>
                  <a:pt x="1" y="1241"/>
                </a:cubicBezTo>
                <a:cubicBezTo>
                  <a:pt x="470" y="888"/>
                  <a:pt x="917" y="767"/>
                  <a:pt x="1309" y="767"/>
                </a:cubicBezTo>
                <a:cubicBezTo>
                  <a:pt x="2159" y="767"/>
                  <a:pt x="2751" y="1336"/>
                  <a:pt x="2751" y="1336"/>
                </a:cubicBezTo>
                <a:cubicBezTo>
                  <a:pt x="2751" y="1336"/>
                  <a:pt x="2581" y="0"/>
                  <a:pt x="1380" y="0"/>
                </a:cubicBezTo>
                <a:close/>
              </a:path>
            </a:pathLst>
          </a:custGeom>
          <a:solidFill>
            <a:srgbClr val="DE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7"/>
          <p:cNvSpPr/>
          <p:nvPr/>
        </p:nvSpPr>
        <p:spPr>
          <a:xfrm rot="-484597">
            <a:off x="7222856" y="2495012"/>
            <a:ext cx="98252" cy="128327"/>
          </a:xfrm>
          <a:custGeom>
            <a:avLst/>
            <a:gdLst/>
            <a:ahLst/>
            <a:cxnLst/>
            <a:rect l="l" t="t" r="r" b="b"/>
            <a:pathLst>
              <a:path w="3930" h="5133" extrusionOk="0">
                <a:moveTo>
                  <a:pt x="399" y="1"/>
                </a:moveTo>
                <a:cubicBezTo>
                  <a:pt x="377" y="1"/>
                  <a:pt x="355" y="1"/>
                  <a:pt x="333" y="1"/>
                </a:cubicBezTo>
                <a:cubicBezTo>
                  <a:pt x="0" y="1180"/>
                  <a:pt x="191" y="2442"/>
                  <a:pt x="869" y="3478"/>
                </a:cubicBezTo>
                <a:cubicBezTo>
                  <a:pt x="1417" y="4300"/>
                  <a:pt x="2250" y="4895"/>
                  <a:pt x="3215" y="5133"/>
                </a:cubicBezTo>
                <a:cubicBezTo>
                  <a:pt x="3870" y="4181"/>
                  <a:pt x="3929" y="2835"/>
                  <a:pt x="3274" y="1692"/>
                </a:cubicBezTo>
                <a:cubicBezTo>
                  <a:pt x="2690" y="640"/>
                  <a:pt x="1588" y="1"/>
                  <a:pt x="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7"/>
          <p:cNvSpPr/>
          <p:nvPr/>
        </p:nvSpPr>
        <p:spPr>
          <a:xfrm rot="-484597">
            <a:off x="7156051" y="2501039"/>
            <a:ext cx="149453" cy="158678"/>
          </a:xfrm>
          <a:custGeom>
            <a:avLst/>
            <a:gdLst/>
            <a:ahLst/>
            <a:cxnLst/>
            <a:rect l="l" t="t" r="r" b="b"/>
            <a:pathLst>
              <a:path w="5978" h="6347" extrusionOk="0">
                <a:moveTo>
                  <a:pt x="3120" y="0"/>
                </a:moveTo>
                <a:cubicBezTo>
                  <a:pt x="2668" y="24"/>
                  <a:pt x="2239" y="143"/>
                  <a:pt x="1846" y="370"/>
                </a:cubicBezTo>
                <a:cubicBezTo>
                  <a:pt x="430" y="1191"/>
                  <a:pt x="1" y="3108"/>
                  <a:pt x="894" y="4656"/>
                </a:cubicBezTo>
                <a:cubicBezTo>
                  <a:pt x="1514" y="5731"/>
                  <a:pt x="2612" y="6347"/>
                  <a:pt x="3699" y="6347"/>
                </a:cubicBezTo>
                <a:cubicBezTo>
                  <a:pt x="4177" y="6347"/>
                  <a:pt x="4652" y="6228"/>
                  <a:pt x="5085" y="5977"/>
                </a:cubicBezTo>
                <a:cubicBezTo>
                  <a:pt x="5442" y="5763"/>
                  <a:pt x="5752" y="5477"/>
                  <a:pt x="5978" y="5132"/>
                </a:cubicBezTo>
                <a:cubicBezTo>
                  <a:pt x="5025" y="4894"/>
                  <a:pt x="4192" y="4299"/>
                  <a:pt x="3644" y="3477"/>
                </a:cubicBezTo>
                <a:cubicBezTo>
                  <a:pt x="2966" y="2441"/>
                  <a:pt x="2775" y="1179"/>
                  <a:pt x="3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7"/>
          <p:cNvSpPr/>
          <p:nvPr/>
        </p:nvSpPr>
        <p:spPr>
          <a:xfrm rot="-484597">
            <a:off x="6955085" y="2588609"/>
            <a:ext cx="56926" cy="39551"/>
          </a:xfrm>
          <a:custGeom>
            <a:avLst/>
            <a:gdLst/>
            <a:ahLst/>
            <a:cxnLst/>
            <a:rect l="l" t="t" r="r" b="b"/>
            <a:pathLst>
              <a:path w="2277" h="1582" extrusionOk="0">
                <a:moveTo>
                  <a:pt x="1667" y="0"/>
                </a:moveTo>
                <a:cubicBezTo>
                  <a:pt x="1081" y="0"/>
                  <a:pt x="1" y="1122"/>
                  <a:pt x="253" y="1458"/>
                </a:cubicBezTo>
                <a:cubicBezTo>
                  <a:pt x="317" y="1544"/>
                  <a:pt x="409" y="1581"/>
                  <a:pt x="518" y="1581"/>
                </a:cubicBezTo>
                <a:cubicBezTo>
                  <a:pt x="1134" y="1581"/>
                  <a:pt x="2277" y="389"/>
                  <a:pt x="1872" y="65"/>
                </a:cubicBezTo>
                <a:cubicBezTo>
                  <a:pt x="1816" y="20"/>
                  <a:pt x="1746" y="0"/>
                  <a:pt x="1667" y="0"/>
                </a:cubicBezTo>
                <a:close/>
              </a:path>
            </a:pathLst>
          </a:custGeom>
          <a:solidFill>
            <a:srgbClr val="E1B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7"/>
          <p:cNvSpPr/>
          <p:nvPr/>
        </p:nvSpPr>
        <p:spPr>
          <a:xfrm rot="-484597">
            <a:off x="7173682" y="2461816"/>
            <a:ext cx="49501" cy="22225"/>
          </a:xfrm>
          <a:custGeom>
            <a:avLst/>
            <a:gdLst/>
            <a:ahLst/>
            <a:cxnLst/>
            <a:rect l="l" t="t" r="r" b="b"/>
            <a:pathLst>
              <a:path w="1980" h="889" extrusionOk="0">
                <a:moveTo>
                  <a:pt x="1366" y="0"/>
                </a:moveTo>
                <a:cubicBezTo>
                  <a:pt x="804" y="0"/>
                  <a:pt x="0" y="319"/>
                  <a:pt x="0" y="649"/>
                </a:cubicBezTo>
                <a:cubicBezTo>
                  <a:pt x="0" y="816"/>
                  <a:pt x="239" y="888"/>
                  <a:pt x="546" y="888"/>
                </a:cubicBezTo>
                <a:cubicBezTo>
                  <a:pt x="1135" y="888"/>
                  <a:pt x="1980" y="624"/>
                  <a:pt x="1894" y="256"/>
                </a:cubicBezTo>
                <a:cubicBezTo>
                  <a:pt x="1851" y="74"/>
                  <a:pt x="1636" y="0"/>
                  <a:pt x="1366" y="0"/>
                </a:cubicBezTo>
                <a:close/>
              </a:path>
            </a:pathLst>
          </a:custGeom>
          <a:solidFill>
            <a:srgbClr val="E1B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7"/>
          <p:cNvSpPr/>
          <p:nvPr/>
        </p:nvSpPr>
        <p:spPr>
          <a:xfrm rot="-484597">
            <a:off x="7131004" y="2789881"/>
            <a:ext cx="156903" cy="78927"/>
          </a:xfrm>
          <a:custGeom>
            <a:avLst/>
            <a:gdLst/>
            <a:ahLst/>
            <a:cxnLst/>
            <a:rect l="l" t="t" r="r" b="b"/>
            <a:pathLst>
              <a:path w="6276" h="3157" extrusionOk="0">
                <a:moveTo>
                  <a:pt x="6275" y="0"/>
                </a:moveTo>
                <a:cubicBezTo>
                  <a:pt x="5122" y="908"/>
                  <a:pt x="3798" y="1166"/>
                  <a:pt x="2665" y="1166"/>
                </a:cubicBezTo>
                <a:cubicBezTo>
                  <a:pt x="1166" y="1166"/>
                  <a:pt x="1" y="715"/>
                  <a:pt x="1" y="715"/>
                </a:cubicBezTo>
                <a:lnTo>
                  <a:pt x="1" y="715"/>
                </a:lnTo>
                <a:cubicBezTo>
                  <a:pt x="1" y="715"/>
                  <a:pt x="858" y="3072"/>
                  <a:pt x="2870" y="3155"/>
                </a:cubicBezTo>
                <a:cubicBezTo>
                  <a:pt x="2896" y="3156"/>
                  <a:pt x="2921" y="3157"/>
                  <a:pt x="2947" y="3157"/>
                </a:cubicBezTo>
                <a:cubicBezTo>
                  <a:pt x="4917" y="3157"/>
                  <a:pt x="6275" y="0"/>
                  <a:pt x="6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7"/>
          <p:cNvSpPr txBox="1">
            <a:spLocks noGrp="1"/>
          </p:cNvSpPr>
          <p:nvPr>
            <p:ph type="subTitle" idx="1"/>
          </p:nvPr>
        </p:nvSpPr>
        <p:spPr>
          <a:xfrm>
            <a:off x="726775" y="1930675"/>
            <a:ext cx="4737900" cy="19791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t>You could write you assignment here</a:t>
            </a:r>
            <a:endParaRPr/>
          </a:p>
          <a:p>
            <a:pPr marL="457200" lvl="0" indent="-317500" algn="l" rtl="0">
              <a:spcBef>
                <a:spcPts val="0"/>
              </a:spcBef>
              <a:spcAft>
                <a:spcPts val="0"/>
              </a:spcAft>
              <a:buSzPts val="1400"/>
              <a:buChar char="●"/>
            </a:pPr>
            <a:r>
              <a:rPr lang="en"/>
              <a:t>You could write you assignment here</a:t>
            </a:r>
            <a:endParaRPr/>
          </a:p>
          <a:p>
            <a:pPr marL="457200" lvl="0" indent="-317500" algn="l" rtl="0">
              <a:spcBef>
                <a:spcPts val="0"/>
              </a:spcBef>
              <a:spcAft>
                <a:spcPts val="0"/>
              </a:spcAft>
              <a:buSzPts val="1400"/>
              <a:buChar char="●"/>
            </a:pPr>
            <a:r>
              <a:rPr lang="en"/>
              <a:t>You could write you assignment here</a:t>
            </a:r>
            <a:endParaRPr/>
          </a:p>
          <a:p>
            <a:pPr marL="457200" lvl="0" indent="-317500" algn="l" rtl="0">
              <a:spcBef>
                <a:spcPts val="0"/>
              </a:spcBef>
              <a:spcAft>
                <a:spcPts val="0"/>
              </a:spcAft>
              <a:buSzPts val="1400"/>
              <a:buChar char="●"/>
            </a:pPr>
            <a:r>
              <a:rPr lang="en"/>
              <a:t>You could write you assignment here</a:t>
            </a:r>
            <a:endParaRPr/>
          </a:p>
          <a:p>
            <a:pPr marL="457200" lvl="0" indent="-317500" algn="l" rtl="0">
              <a:spcBef>
                <a:spcPts val="0"/>
              </a:spcBef>
              <a:spcAft>
                <a:spcPts val="0"/>
              </a:spcAft>
              <a:buSzPts val="1400"/>
              <a:buChar char="●"/>
            </a:pPr>
            <a:r>
              <a:rPr lang="en"/>
              <a:t>You could write you assignment here</a:t>
            </a:r>
            <a:endParaRPr/>
          </a:p>
        </p:txBody>
      </p:sp>
      <p:sp>
        <p:nvSpPr>
          <p:cNvPr id="1308" name="Google Shape;1308;p57"/>
          <p:cNvSpPr txBox="1">
            <a:spLocks noGrp="1"/>
          </p:cNvSpPr>
          <p:nvPr>
            <p:ph type="subTitle" idx="2"/>
          </p:nvPr>
        </p:nvSpPr>
        <p:spPr>
          <a:xfrm>
            <a:off x="726775" y="1634675"/>
            <a:ext cx="1560000" cy="45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12"/>
        <p:cNvGrpSpPr/>
        <p:nvPr/>
      </p:nvGrpSpPr>
      <p:grpSpPr>
        <a:xfrm>
          <a:off x="0" y="0"/>
          <a:ext cx="0" cy="0"/>
          <a:chOff x="0" y="0"/>
          <a:chExt cx="0" cy="0"/>
        </a:xfrm>
      </p:grpSpPr>
      <p:grpSp>
        <p:nvGrpSpPr>
          <p:cNvPr id="1313" name="Google Shape;1313;p58"/>
          <p:cNvGrpSpPr/>
          <p:nvPr/>
        </p:nvGrpSpPr>
        <p:grpSpPr>
          <a:xfrm>
            <a:off x="720000" y="540000"/>
            <a:ext cx="5648114" cy="2889849"/>
            <a:chOff x="2180921" y="592799"/>
            <a:chExt cx="4796700" cy="2225700"/>
          </a:xfrm>
        </p:grpSpPr>
        <p:sp>
          <p:nvSpPr>
            <p:cNvPr id="1314" name="Google Shape;1314;p58"/>
            <p:cNvSpPr/>
            <p:nvPr/>
          </p:nvSpPr>
          <p:spPr>
            <a:xfrm>
              <a:off x="2180921" y="592799"/>
              <a:ext cx="4796700" cy="2225700"/>
            </a:xfrm>
            <a:prstGeom prst="roundRect">
              <a:avLst>
                <a:gd name="adj" fmla="val 11171"/>
              </a:avLst>
            </a:prstGeom>
            <a:solidFill>
              <a:srgbClr val="784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8"/>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8"/>
            <p:cNvSpPr/>
            <p:nvPr/>
          </p:nvSpPr>
          <p:spPr>
            <a:xfrm rot="-2511696">
              <a:off x="2324894" y="659556"/>
              <a:ext cx="81369" cy="166729"/>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8"/>
            <p:cNvSpPr/>
            <p:nvPr/>
          </p:nvSpPr>
          <p:spPr>
            <a:xfrm rot="2279529">
              <a:off x="6683304" y="661888"/>
              <a:ext cx="64332" cy="131717"/>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8"/>
            <p:cNvSpPr/>
            <p:nvPr/>
          </p:nvSpPr>
          <p:spPr>
            <a:xfrm>
              <a:off x="2249000" y="80010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8"/>
            <p:cNvSpPr/>
            <p:nvPr/>
          </p:nvSpPr>
          <p:spPr>
            <a:xfrm>
              <a:off x="2322679" y="2561848"/>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58"/>
          <p:cNvSpPr txBox="1">
            <a:spLocks noGrp="1"/>
          </p:cNvSpPr>
          <p:nvPr>
            <p:ph type="subTitle" idx="1"/>
          </p:nvPr>
        </p:nvSpPr>
        <p:spPr>
          <a:xfrm>
            <a:off x="1323975" y="1881713"/>
            <a:ext cx="4552800" cy="11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Do you have any questions?</a:t>
            </a:r>
            <a:endParaRPr b="1" dirty="0"/>
          </a:p>
          <a:p>
            <a:pPr marL="0" lvl="0" indent="0" algn="l" rtl="0">
              <a:spcBef>
                <a:spcPts val="0"/>
              </a:spcBef>
              <a:spcAft>
                <a:spcPts val="0"/>
              </a:spcAft>
              <a:buNone/>
            </a:pPr>
            <a:r>
              <a:rPr lang="en-US" altLang="zh-CN" dirty="0" err="1"/>
              <a:t>great_ppt@outlook</a:t>
            </a:r>
            <a:r>
              <a:rPr lang="en" dirty="0"/>
              <a:t>.com</a:t>
            </a:r>
            <a:endParaRPr dirty="0"/>
          </a:p>
          <a:p>
            <a:pPr marL="0" lvl="0" indent="0" algn="l" rtl="0">
              <a:spcBef>
                <a:spcPts val="0"/>
              </a:spcBef>
              <a:spcAft>
                <a:spcPts val="0"/>
              </a:spcAft>
              <a:buNone/>
            </a:pPr>
            <a:r>
              <a:rPr lang="en" dirty="0"/>
              <a:t>+1(540)328-0772</a:t>
            </a:r>
            <a:endParaRPr dirty="0"/>
          </a:p>
          <a:p>
            <a:pPr marL="0" lvl="0" indent="0" algn="l" rtl="0">
              <a:spcBef>
                <a:spcPts val="0"/>
              </a:spcBef>
              <a:spcAft>
                <a:spcPts val="0"/>
              </a:spcAft>
              <a:buNone/>
            </a:pPr>
            <a:r>
              <a:rPr lang="en-US" dirty="0"/>
              <a:t>www.greatppt.com</a:t>
            </a:r>
            <a:endParaRPr dirty="0"/>
          </a:p>
          <a:p>
            <a:pPr marL="0" lvl="0" indent="0" algn="l" rtl="0">
              <a:spcBef>
                <a:spcPts val="0"/>
              </a:spcBef>
              <a:spcAft>
                <a:spcPts val="0"/>
              </a:spcAft>
              <a:buNone/>
            </a:pPr>
            <a:endParaRPr dirty="0"/>
          </a:p>
        </p:txBody>
      </p:sp>
      <p:sp>
        <p:nvSpPr>
          <p:cNvPr id="1321" name="Google Shape;1321;p58"/>
          <p:cNvSpPr txBox="1">
            <a:spLocks noGrp="1"/>
          </p:cNvSpPr>
          <p:nvPr>
            <p:ph type="ctrTitle"/>
          </p:nvPr>
        </p:nvSpPr>
        <p:spPr>
          <a:xfrm>
            <a:off x="1323975" y="942138"/>
            <a:ext cx="3309900" cy="109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Thanks!</a:t>
            </a:r>
            <a:endParaRPr>
              <a:solidFill>
                <a:schemeClr val="accent1"/>
              </a:solidFill>
            </a:endParaRPr>
          </a:p>
        </p:txBody>
      </p:sp>
      <p:sp>
        <p:nvSpPr>
          <p:cNvPr id="1322" name="Google Shape;1322;p58"/>
          <p:cNvSpPr txBox="1"/>
          <p:nvPr/>
        </p:nvSpPr>
        <p:spPr>
          <a:xfrm>
            <a:off x="1323975" y="4276725"/>
            <a:ext cx="5181600" cy="32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accent4"/>
                </a:solidFill>
                <a:latin typeface="Comfortaa"/>
                <a:ea typeface="Comfortaa"/>
                <a:cs typeface="Comfortaa"/>
                <a:sym typeface="Comfortaa"/>
              </a:rPr>
              <a:t>Free PPT Template from GreatPPT.com</a:t>
            </a:r>
            <a:endParaRPr sz="1200" dirty="0">
              <a:solidFill>
                <a:schemeClr val="accent4"/>
              </a:solidFill>
              <a:latin typeface="Comfortaa"/>
              <a:ea typeface="Comfortaa"/>
              <a:cs typeface="Comfortaa"/>
              <a:sym typeface="Comfortaa"/>
            </a:endParaRPr>
          </a:p>
          <a:p>
            <a:pPr marL="0" lvl="0" indent="0" algn="l" rtl="0">
              <a:spcBef>
                <a:spcPts val="1600"/>
              </a:spcBef>
              <a:spcAft>
                <a:spcPts val="0"/>
              </a:spcAft>
              <a:buNone/>
            </a:pPr>
            <a:endParaRPr dirty="0">
              <a:latin typeface="Comfortaa"/>
              <a:ea typeface="Comfortaa"/>
              <a:cs typeface="Comfortaa"/>
              <a:sym typeface="Comforta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59"/>
          <p:cNvSpPr txBox="1">
            <a:spLocks noGrp="1"/>
          </p:cNvSpPr>
          <p:nvPr>
            <p:ph type="title"/>
          </p:nvPr>
        </p:nvSpPr>
        <p:spPr>
          <a:xfrm>
            <a:off x="723900" y="445025"/>
            <a:ext cx="5877000" cy="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Resources</a:t>
            </a:r>
            <a:endParaRPr/>
          </a:p>
        </p:txBody>
      </p:sp>
      <p:grpSp>
        <p:nvGrpSpPr>
          <p:cNvPr id="1328" name="Google Shape;1328;p59"/>
          <p:cNvGrpSpPr/>
          <p:nvPr/>
        </p:nvGrpSpPr>
        <p:grpSpPr>
          <a:xfrm>
            <a:off x="1235019" y="1775024"/>
            <a:ext cx="2451131" cy="710610"/>
            <a:chOff x="3391175" y="2667000"/>
            <a:chExt cx="3297189" cy="955892"/>
          </a:xfrm>
        </p:grpSpPr>
        <p:sp>
          <p:nvSpPr>
            <p:cNvPr id="1329" name="Google Shape;1329;p59"/>
            <p:cNvSpPr/>
            <p:nvPr/>
          </p:nvSpPr>
          <p:spPr>
            <a:xfrm>
              <a:off x="3391175" y="2668780"/>
              <a:ext cx="1005775" cy="931938"/>
            </a:xfrm>
            <a:custGeom>
              <a:avLst/>
              <a:gdLst/>
              <a:ahLst/>
              <a:cxnLst/>
              <a:rect l="l" t="t" r="r" b="b"/>
              <a:pathLst>
                <a:path w="20909" h="19374" extrusionOk="0">
                  <a:moveTo>
                    <a:pt x="4324" y="1"/>
                  </a:moveTo>
                  <a:cubicBezTo>
                    <a:pt x="3140" y="1"/>
                    <a:pt x="2013" y="278"/>
                    <a:pt x="1299" y="846"/>
                  </a:cubicBezTo>
                  <a:cubicBezTo>
                    <a:pt x="1" y="1882"/>
                    <a:pt x="656" y="4239"/>
                    <a:pt x="751" y="5632"/>
                  </a:cubicBezTo>
                  <a:cubicBezTo>
                    <a:pt x="965" y="8954"/>
                    <a:pt x="1144" y="12264"/>
                    <a:pt x="1084" y="15598"/>
                  </a:cubicBezTo>
                  <a:cubicBezTo>
                    <a:pt x="1061" y="17336"/>
                    <a:pt x="1144" y="18943"/>
                    <a:pt x="3204" y="19170"/>
                  </a:cubicBezTo>
                  <a:cubicBezTo>
                    <a:pt x="3507" y="19205"/>
                    <a:pt x="3799" y="19226"/>
                    <a:pt x="4077" y="19226"/>
                  </a:cubicBezTo>
                  <a:cubicBezTo>
                    <a:pt x="5374" y="19226"/>
                    <a:pt x="6351" y="18772"/>
                    <a:pt x="6537" y="17253"/>
                  </a:cubicBezTo>
                  <a:cubicBezTo>
                    <a:pt x="6823" y="15038"/>
                    <a:pt x="6621" y="12788"/>
                    <a:pt x="6466" y="10573"/>
                  </a:cubicBezTo>
                  <a:cubicBezTo>
                    <a:pt x="6442" y="10323"/>
                    <a:pt x="6228" y="6418"/>
                    <a:pt x="6240" y="6418"/>
                  </a:cubicBezTo>
                  <a:lnTo>
                    <a:pt x="6240" y="6418"/>
                  </a:lnTo>
                  <a:cubicBezTo>
                    <a:pt x="6454" y="6454"/>
                    <a:pt x="6537" y="6597"/>
                    <a:pt x="6645" y="6775"/>
                  </a:cubicBezTo>
                  <a:cubicBezTo>
                    <a:pt x="6990" y="7347"/>
                    <a:pt x="7097" y="8049"/>
                    <a:pt x="7180" y="8692"/>
                  </a:cubicBezTo>
                  <a:cubicBezTo>
                    <a:pt x="7359" y="10014"/>
                    <a:pt x="7216" y="11359"/>
                    <a:pt x="7430" y="12681"/>
                  </a:cubicBezTo>
                  <a:cubicBezTo>
                    <a:pt x="7716" y="14479"/>
                    <a:pt x="7597" y="16824"/>
                    <a:pt x="8883" y="18265"/>
                  </a:cubicBezTo>
                  <a:cubicBezTo>
                    <a:pt x="9489" y="18935"/>
                    <a:pt x="10432" y="19305"/>
                    <a:pt x="11353" y="19305"/>
                  </a:cubicBezTo>
                  <a:cubicBezTo>
                    <a:pt x="11807" y="19305"/>
                    <a:pt x="12256" y="19215"/>
                    <a:pt x="12657" y="19027"/>
                  </a:cubicBezTo>
                  <a:cubicBezTo>
                    <a:pt x="14157" y="18289"/>
                    <a:pt x="13943" y="16276"/>
                    <a:pt x="14157" y="14871"/>
                  </a:cubicBezTo>
                  <a:cubicBezTo>
                    <a:pt x="14527" y="12335"/>
                    <a:pt x="14884" y="9776"/>
                    <a:pt x="15431" y="7275"/>
                  </a:cubicBezTo>
                  <a:cubicBezTo>
                    <a:pt x="15479" y="7085"/>
                    <a:pt x="15562" y="6847"/>
                    <a:pt x="15753" y="6799"/>
                  </a:cubicBezTo>
                  <a:cubicBezTo>
                    <a:pt x="15776" y="6794"/>
                    <a:pt x="15798" y="6791"/>
                    <a:pt x="15820" y="6791"/>
                  </a:cubicBezTo>
                  <a:cubicBezTo>
                    <a:pt x="15994" y="6791"/>
                    <a:pt x="16145" y="6949"/>
                    <a:pt x="16229" y="7097"/>
                  </a:cubicBezTo>
                  <a:cubicBezTo>
                    <a:pt x="16491" y="7561"/>
                    <a:pt x="16491" y="8121"/>
                    <a:pt x="16479" y="8656"/>
                  </a:cubicBezTo>
                  <a:cubicBezTo>
                    <a:pt x="16408" y="10657"/>
                    <a:pt x="16182" y="12645"/>
                    <a:pt x="15801" y="14621"/>
                  </a:cubicBezTo>
                  <a:cubicBezTo>
                    <a:pt x="15634" y="15431"/>
                    <a:pt x="15455" y="16253"/>
                    <a:pt x="15539" y="17086"/>
                  </a:cubicBezTo>
                  <a:cubicBezTo>
                    <a:pt x="15610" y="17908"/>
                    <a:pt x="16015" y="18753"/>
                    <a:pt x="16753" y="19134"/>
                  </a:cubicBezTo>
                  <a:cubicBezTo>
                    <a:pt x="17092" y="19311"/>
                    <a:pt x="17473" y="19374"/>
                    <a:pt x="17861" y="19374"/>
                  </a:cubicBezTo>
                  <a:cubicBezTo>
                    <a:pt x="18127" y="19374"/>
                    <a:pt x="18397" y="19344"/>
                    <a:pt x="18658" y="19301"/>
                  </a:cubicBezTo>
                  <a:cubicBezTo>
                    <a:pt x="19408" y="19182"/>
                    <a:pt x="20218" y="18931"/>
                    <a:pt x="20599" y="18277"/>
                  </a:cubicBezTo>
                  <a:cubicBezTo>
                    <a:pt x="20908" y="17753"/>
                    <a:pt x="20861" y="17086"/>
                    <a:pt x="20813" y="16491"/>
                  </a:cubicBezTo>
                  <a:cubicBezTo>
                    <a:pt x="20492" y="12431"/>
                    <a:pt x="20444" y="8359"/>
                    <a:pt x="20694" y="4287"/>
                  </a:cubicBezTo>
                  <a:cubicBezTo>
                    <a:pt x="20742" y="3299"/>
                    <a:pt x="20789" y="2203"/>
                    <a:pt x="20134" y="1465"/>
                  </a:cubicBezTo>
                  <a:cubicBezTo>
                    <a:pt x="19872" y="1191"/>
                    <a:pt x="19551" y="977"/>
                    <a:pt x="19182" y="858"/>
                  </a:cubicBezTo>
                  <a:cubicBezTo>
                    <a:pt x="18932" y="763"/>
                    <a:pt x="18682" y="703"/>
                    <a:pt x="18420" y="667"/>
                  </a:cubicBezTo>
                  <a:cubicBezTo>
                    <a:pt x="18180" y="633"/>
                    <a:pt x="17939" y="616"/>
                    <a:pt x="17698" y="616"/>
                  </a:cubicBezTo>
                  <a:cubicBezTo>
                    <a:pt x="15677" y="616"/>
                    <a:pt x="13679" y="1788"/>
                    <a:pt x="12764" y="3596"/>
                  </a:cubicBezTo>
                  <a:cubicBezTo>
                    <a:pt x="11490" y="6097"/>
                    <a:pt x="12276" y="9180"/>
                    <a:pt x="11324" y="11800"/>
                  </a:cubicBezTo>
                  <a:cubicBezTo>
                    <a:pt x="11229" y="12062"/>
                    <a:pt x="11098" y="12347"/>
                    <a:pt x="10848" y="12466"/>
                  </a:cubicBezTo>
                  <a:cubicBezTo>
                    <a:pt x="10766" y="12507"/>
                    <a:pt x="10691" y="12526"/>
                    <a:pt x="10624" y="12526"/>
                  </a:cubicBezTo>
                  <a:cubicBezTo>
                    <a:pt x="9840" y="12526"/>
                    <a:pt x="9998" y="9979"/>
                    <a:pt x="9955" y="9573"/>
                  </a:cubicBezTo>
                  <a:lnTo>
                    <a:pt x="9407" y="3894"/>
                  </a:lnTo>
                  <a:cubicBezTo>
                    <a:pt x="9347" y="3263"/>
                    <a:pt x="9288" y="2620"/>
                    <a:pt x="8990" y="2072"/>
                  </a:cubicBezTo>
                  <a:cubicBezTo>
                    <a:pt x="8258" y="710"/>
                    <a:pt x="6218" y="1"/>
                    <a:pt x="4324"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5150011" y="2667000"/>
              <a:ext cx="725097" cy="936700"/>
            </a:xfrm>
            <a:custGeom>
              <a:avLst/>
              <a:gdLst/>
              <a:ahLst/>
              <a:cxnLst/>
              <a:rect l="l" t="t" r="r" b="b"/>
              <a:pathLst>
                <a:path w="15074" h="19473" extrusionOk="0">
                  <a:moveTo>
                    <a:pt x="10639" y="1"/>
                  </a:moveTo>
                  <a:cubicBezTo>
                    <a:pt x="8699" y="1"/>
                    <a:pt x="6758" y="456"/>
                    <a:pt x="4810" y="456"/>
                  </a:cubicBezTo>
                  <a:cubicBezTo>
                    <a:pt x="4751" y="456"/>
                    <a:pt x="4691" y="455"/>
                    <a:pt x="4632" y="454"/>
                  </a:cubicBezTo>
                  <a:cubicBezTo>
                    <a:pt x="4289" y="451"/>
                    <a:pt x="3932" y="437"/>
                    <a:pt x="3575" y="437"/>
                  </a:cubicBezTo>
                  <a:cubicBezTo>
                    <a:pt x="2629" y="437"/>
                    <a:pt x="1688" y="535"/>
                    <a:pt x="1048" y="1192"/>
                  </a:cubicBezTo>
                  <a:cubicBezTo>
                    <a:pt x="667" y="1585"/>
                    <a:pt x="476" y="2121"/>
                    <a:pt x="321" y="2645"/>
                  </a:cubicBezTo>
                  <a:cubicBezTo>
                    <a:pt x="143" y="3264"/>
                    <a:pt x="0" y="3931"/>
                    <a:pt x="131" y="4562"/>
                  </a:cubicBezTo>
                  <a:cubicBezTo>
                    <a:pt x="341" y="5579"/>
                    <a:pt x="1097" y="5914"/>
                    <a:pt x="1934" y="5914"/>
                  </a:cubicBezTo>
                  <a:cubicBezTo>
                    <a:pt x="2283" y="5914"/>
                    <a:pt x="2645" y="5856"/>
                    <a:pt x="2988" y="5764"/>
                  </a:cubicBezTo>
                  <a:cubicBezTo>
                    <a:pt x="3266" y="5690"/>
                    <a:pt x="3505" y="5654"/>
                    <a:pt x="3710" y="5654"/>
                  </a:cubicBezTo>
                  <a:cubicBezTo>
                    <a:pt x="4611" y="5654"/>
                    <a:pt x="4831" y="6349"/>
                    <a:pt x="4608" y="7455"/>
                  </a:cubicBezTo>
                  <a:cubicBezTo>
                    <a:pt x="4417" y="8348"/>
                    <a:pt x="4453" y="9348"/>
                    <a:pt x="4405" y="10265"/>
                  </a:cubicBezTo>
                  <a:cubicBezTo>
                    <a:pt x="4262" y="12730"/>
                    <a:pt x="3750" y="15385"/>
                    <a:pt x="4334" y="17825"/>
                  </a:cubicBezTo>
                  <a:cubicBezTo>
                    <a:pt x="4621" y="19027"/>
                    <a:pt x="5578" y="19473"/>
                    <a:pt x="6624" y="19473"/>
                  </a:cubicBezTo>
                  <a:cubicBezTo>
                    <a:pt x="7443" y="19473"/>
                    <a:pt x="8317" y="19199"/>
                    <a:pt x="8965" y="18802"/>
                  </a:cubicBezTo>
                  <a:cubicBezTo>
                    <a:pt x="9406" y="18552"/>
                    <a:pt x="9739" y="18159"/>
                    <a:pt x="9906" y="17683"/>
                  </a:cubicBezTo>
                  <a:cubicBezTo>
                    <a:pt x="10466" y="15801"/>
                    <a:pt x="10144" y="13682"/>
                    <a:pt x="10108" y="11753"/>
                  </a:cubicBezTo>
                  <a:cubicBezTo>
                    <a:pt x="10073" y="9503"/>
                    <a:pt x="10085" y="7265"/>
                    <a:pt x="10144" y="5014"/>
                  </a:cubicBezTo>
                  <a:lnTo>
                    <a:pt x="10144" y="5014"/>
                  </a:lnTo>
                  <a:cubicBezTo>
                    <a:pt x="10137" y="5351"/>
                    <a:pt x="10419" y="5474"/>
                    <a:pt x="10829" y="5474"/>
                  </a:cubicBezTo>
                  <a:cubicBezTo>
                    <a:pt x="11796" y="5474"/>
                    <a:pt x="13472" y="4792"/>
                    <a:pt x="13740" y="4633"/>
                  </a:cubicBezTo>
                  <a:cubicBezTo>
                    <a:pt x="14418" y="4217"/>
                    <a:pt x="14990" y="3538"/>
                    <a:pt x="15026" y="2740"/>
                  </a:cubicBezTo>
                  <a:cubicBezTo>
                    <a:pt x="15073" y="1990"/>
                    <a:pt x="14633" y="1252"/>
                    <a:pt x="14014" y="811"/>
                  </a:cubicBezTo>
                  <a:cubicBezTo>
                    <a:pt x="13978" y="776"/>
                    <a:pt x="13930" y="752"/>
                    <a:pt x="13883" y="716"/>
                  </a:cubicBezTo>
                  <a:cubicBezTo>
                    <a:pt x="13287" y="335"/>
                    <a:pt x="12585" y="157"/>
                    <a:pt x="11894" y="73"/>
                  </a:cubicBezTo>
                  <a:cubicBezTo>
                    <a:pt x="11476" y="22"/>
                    <a:pt x="11057" y="1"/>
                    <a:pt x="10639"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5878463" y="2687684"/>
              <a:ext cx="809902" cy="911735"/>
            </a:xfrm>
            <a:custGeom>
              <a:avLst/>
              <a:gdLst/>
              <a:ahLst/>
              <a:cxnLst/>
              <a:rect l="l" t="t" r="r" b="b"/>
              <a:pathLst>
                <a:path w="16837" h="18954" extrusionOk="0">
                  <a:moveTo>
                    <a:pt x="13593" y="0"/>
                  </a:moveTo>
                  <a:cubicBezTo>
                    <a:pt x="13579" y="0"/>
                    <a:pt x="13564" y="0"/>
                    <a:pt x="13550" y="0"/>
                  </a:cubicBezTo>
                  <a:cubicBezTo>
                    <a:pt x="10693" y="48"/>
                    <a:pt x="10574" y="2179"/>
                    <a:pt x="11133" y="4430"/>
                  </a:cubicBezTo>
                  <a:cubicBezTo>
                    <a:pt x="11252" y="4965"/>
                    <a:pt x="11526" y="5918"/>
                    <a:pt x="11324" y="6454"/>
                  </a:cubicBezTo>
                  <a:cubicBezTo>
                    <a:pt x="11167" y="6856"/>
                    <a:pt x="10568" y="6942"/>
                    <a:pt x="9981" y="6942"/>
                  </a:cubicBezTo>
                  <a:cubicBezTo>
                    <a:pt x="9542" y="6942"/>
                    <a:pt x="9110" y="6894"/>
                    <a:pt x="8871" y="6894"/>
                  </a:cubicBezTo>
                  <a:cubicBezTo>
                    <a:pt x="8317" y="6902"/>
                    <a:pt x="7045" y="7651"/>
                    <a:pt x="6178" y="7651"/>
                  </a:cubicBezTo>
                  <a:cubicBezTo>
                    <a:pt x="5777" y="7651"/>
                    <a:pt x="5463" y="7492"/>
                    <a:pt x="5347" y="7025"/>
                  </a:cubicBezTo>
                  <a:cubicBezTo>
                    <a:pt x="5299" y="6751"/>
                    <a:pt x="5323" y="6466"/>
                    <a:pt x="5418" y="6204"/>
                  </a:cubicBezTo>
                  <a:cubicBezTo>
                    <a:pt x="5704" y="5108"/>
                    <a:pt x="6906" y="2334"/>
                    <a:pt x="5775" y="1334"/>
                  </a:cubicBezTo>
                  <a:cubicBezTo>
                    <a:pt x="5264" y="494"/>
                    <a:pt x="4464" y="90"/>
                    <a:pt x="3607" y="90"/>
                  </a:cubicBezTo>
                  <a:cubicBezTo>
                    <a:pt x="3128" y="90"/>
                    <a:pt x="2630" y="217"/>
                    <a:pt x="2156" y="465"/>
                  </a:cubicBezTo>
                  <a:cubicBezTo>
                    <a:pt x="1" y="1584"/>
                    <a:pt x="322" y="4846"/>
                    <a:pt x="441" y="6858"/>
                  </a:cubicBezTo>
                  <a:cubicBezTo>
                    <a:pt x="513" y="8073"/>
                    <a:pt x="656" y="9287"/>
                    <a:pt x="810" y="10502"/>
                  </a:cubicBezTo>
                  <a:cubicBezTo>
                    <a:pt x="977" y="11907"/>
                    <a:pt x="763" y="13324"/>
                    <a:pt x="656" y="14728"/>
                  </a:cubicBezTo>
                  <a:cubicBezTo>
                    <a:pt x="572" y="15919"/>
                    <a:pt x="537" y="17217"/>
                    <a:pt x="1441" y="18110"/>
                  </a:cubicBezTo>
                  <a:cubicBezTo>
                    <a:pt x="1998" y="18666"/>
                    <a:pt x="2966" y="18954"/>
                    <a:pt x="3833" y="18954"/>
                  </a:cubicBezTo>
                  <a:cubicBezTo>
                    <a:pt x="4135" y="18954"/>
                    <a:pt x="4424" y="18919"/>
                    <a:pt x="4680" y="18848"/>
                  </a:cubicBezTo>
                  <a:cubicBezTo>
                    <a:pt x="6347" y="18408"/>
                    <a:pt x="6311" y="16407"/>
                    <a:pt x="6240" y="15026"/>
                  </a:cubicBezTo>
                  <a:cubicBezTo>
                    <a:pt x="6144" y="13050"/>
                    <a:pt x="5216" y="11157"/>
                    <a:pt x="7978" y="10930"/>
                  </a:cubicBezTo>
                  <a:cubicBezTo>
                    <a:pt x="8340" y="10899"/>
                    <a:pt x="9170" y="10765"/>
                    <a:pt x="9923" y="10765"/>
                  </a:cubicBezTo>
                  <a:cubicBezTo>
                    <a:pt x="10582" y="10765"/>
                    <a:pt x="11182" y="10867"/>
                    <a:pt x="11359" y="11228"/>
                  </a:cubicBezTo>
                  <a:cubicBezTo>
                    <a:pt x="11502" y="11526"/>
                    <a:pt x="11455" y="11871"/>
                    <a:pt x="11395" y="12192"/>
                  </a:cubicBezTo>
                  <a:cubicBezTo>
                    <a:pt x="11002" y="14312"/>
                    <a:pt x="9859" y="17931"/>
                    <a:pt x="12883" y="18622"/>
                  </a:cubicBezTo>
                  <a:cubicBezTo>
                    <a:pt x="13194" y="18687"/>
                    <a:pt x="13732" y="18758"/>
                    <a:pt x="14275" y="18758"/>
                  </a:cubicBezTo>
                  <a:cubicBezTo>
                    <a:pt x="14918" y="18758"/>
                    <a:pt x="15569" y="18659"/>
                    <a:pt x="15860" y="18336"/>
                  </a:cubicBezTo>
                  <a:cubicBezTo>
                    <a:pt x="15979" y="18181"/>
                    <a:pt x="16062" y="18015"/>
                    <a:pt x="16110" y="17848"/>
                  </a:cubicBezTo>
                  <a:cubicBezTo>
                    <a:pt x="16836" y="15633"/>
                    <a:pt x="16372" y="13324"/>
                    <a:pt x="16241" y="11061"/>
                  </a:cubicBezTo>
                  <a:cubicBezTo>
                    <a:pt x="16181" y="10216"/>
                    <a:pt x="16158" y="9383"/>
                    <a:pt x="16181" y="8549"/>
                  </a:cubicBezTo>
                  <a:cubicBezTo>
                    <a:pt x="16217" y="6287"/>
                    <a:pt x="16824" y="4108"/>
                    <a:pt x="16515" y="1834"/>
                  </a:cubicBezTo>
                  <a:cubicBezTo>
                    <a:pt x="16338" y="481"/>
                    <a:pt x="14768" y="0"/>
                    <a:pt x="13593"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4390583" y="2690955"/>
              <a:ext cx="888309" cy="931938"/>
            </a:xfrm>
            <a:custGeom>
              <a:avLst/>
              <a:gdLst/>
              <a:ahLst/>
              <a:cxnLst/>
              <a:rect l="l" t="t" r="r" b="b"/>
              <a:pathLst>
                <a:path w="18467" h="19374" extrusionOk="0">
                  <a:moveTo>
                    <a:pt x="9735" y="5266"/>
                  </a:moveTo>
                  <a:cubicBezTo>
                    <a:pt x="10919" y="5266"/>
                    <a:pt x="12094" y="9746"/>
                    <a:pt x="11585" y="10196"/>
                  </a:cubicBezTo>
                  <a:cubicBezTo>
                    <a:pt x="11328" y="10417"/>
                    <a:pt x="10317" y="10587"/>
                    <a:pt x="9382" y="10587"/>
                  </a:cubicBezTo>
                  <a:cubicBezTo>
                    <a:pt x="8455" y="10587"/>
                    <a:pt x="7603" y="10420"/>
                    <a:pt x="7632" y="9969"/>
                  </a:cubicBezTo>
                  <a:cubicBezTo>
                    <a:pt x="7680" y="9065"/>
                    <a:pt x="8978" y="5302"/>
                    <a:pt x="9716" y="5266"/>
                  </a:cubicBezTo>
                  <a:cubicBezTo>
                    <a:pt x="9722" y="5266"/>
                    <a:pt x="9728" y="5266"/>
                    <a:pt x="9735" y="5266"/>
                  </a:cubicBezTo>
                  <a:close/>
                  <a:moveTo>
                    <a:pt x="9147" y="0"/>
                  </a:moveTo>
                  <a:cubicBezTo>
                    <a:pt x="8290" y="0"/>
                    <a:pt x="7419" y="232"/>
                    <a:pt x="6906" y="849"/>
                  </a:cubicBezTo>
                  <a:cubicBezTo>
                    <a:pt x="5870" y="2111"/>
                    <a:pt x="5406" y="3790"/>
                    <a:pt x="4787" y="5266"/>
                  </a:cubicBezTo>
                  <a:cubicBezTo>
                    <a:pt x="3882" y="7445"/>
                    <a:pt x="3155" y="9696"/>
                    <a:pt x="2393" y="11934"/>
                  </a:cubicBezTo>
                  <a:cubicBezTo>
                    <a:pt x="1870" y="13506"/>
                    <a:pt x="0" y="16637"/>
                    <a:pt x="881" y="18280"/>
                  </a:cubicBezTo>
                  <a:cubicBezTo>
                    <a:pt x="1306" y="19062"/>
                    <a:pt x="2116" y="19373"/>
                    <a:pt x="2988" y="19373"/>
                  </a:cubicBezTo>
                  <a:cubicBezTo>
                    <a:pt x="4120" y="19373"/>
                    <a:pt x="5357" y="18849"/>
                    <a:pt x="5989" y="18149"/>
                  </a:cubicBezTo>
                  <a:cubicBezTo>
                    <a:pt x="6573" y="17494"/>
                    <a:pt x="6965" y="16577"/>
                    <a:pt x="7775" y="16161"/>
                  </a:cubicBezTo>
                  <a:cubicBezTo>
                    <a:pt x="8322" y="15884"/>
                    <a:pt x="9574" y="15554"/>
                    <a:pt x="10663" y="15554"/>
                  </a:cubicBezTo>
                  <a:cubicBezTo>
                    <a:pt x="11448" y="15554"/>
                    <a:pt x="12148" y="15725"/>
                    <a:pt x="12442" y="16208"/>
                  </a:cubicBezTo>
                  <a:cubicBezTo>
                    <a:pt x="12954" y="17066"/>
                    <a:pt x="12847" y="18161"/>
                    <a:pt x="13847" y="18661"/>
                  </a:cubicBezTo>
                  <a:cubicBezTo>
                    <a:pt x="14152" y="18812"/>
                    <a:pt x="14639" y="18891"/>
                    <a:pt x="15185" y="18891"/>
                  </a:cubicBezTo>
                  <a:cubicBezTo>
                    <a:pt x="16619" y="18891"/>
                    <a:pt x="18458" y="18348"/>
                    <a:pt x="18467" y="17149"/>
                  </a:cubicBezTo>
                  <a:cubicBezTo>
                    <a:pt x="18467" y="16244"/>
                    <a:pt x="17800" y="15256"/>
                    <a:pt x="17455" y="14446"/>
                  </a:cubicBezTo>
                  <a:cubicBezTo>
                    <a:pt x="16550" y="12327"/>
                    <a:pt x="15609" y="10172"/>
                    <a:pt x="14883" y="7981"/>
                  </a:cubicBezTo>
                  <a:cubicBezTo>
                    <a:pt x="14514" y="6862"/>
                    <a:pt x="14252" y="5719"/>
                    <a:pt x="13931" y="4600"/>
                  </a:cubicBezTo>
                  <a:cubicBezTo>
                    <a:pt x="13359" y="2647"/>
                    <a:pt x="12728" y="873"/>
                    <a:pt x="10597" y="218"/>
                  </a:cubicBezTo>
                  <a:cubicBezTo>
                    <a:pt x="10172" y="84"/>
                    <a:pt x="9662" y="0"/>
                    <a:pt x="9147"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4390583" y="2690955"/>
              <a:ext cx="888309" cy="931938"/>
            </a:xfrm>
            <a:custGeom>
              <a:avLst/>
              <a:gdLst/>
              <a:ahLst/>
              <a:cxnLst/>
              <a:rect l="l" t="t" r="r" b="b"/>
              <a:pathLst>
                <a:path w="18467" h="19374" extrusionOk="0">
                  <a:moveTo>
                    <a:pt x="9735" y="5266"/>
                  </a:moveTo>
                  <a:cubicBezTo>
                    <a:pt x="10919" y="5266"/>
                    <a:pt x="12094" y="9746"/>
                    <a:pt x="11585" y="10196"/>
                  </a:cubicBezTo>
                  <a:cubicBezTo>
                    <a:pt x="11328" y="10417"/>
                    <a:pt x="10317" y="10587"/>
                    <a:pt x="9382" y="10587"/>
                  </a:cubicBezTo>
                  <a:cubicBezTo>
                    <a:pt x="8455" y="10587"/>
                    <a:pt x="7603" y="10420"/>
                    <a:pt x="7632" y="9969"/>
                  </a:cubicBezTo>
                  <a:cubicBezTo>
                    <a:pt x="7680" y="9065"/>
                    <a:pt x="8978" y="5302"/>
                    <a:pt x="9716" y="5266"/>
                  </a:cubicBezTo>
                  <a:cubicBezTo>
                    <a:pt x="9722" y="5266"/>
                    <a:pt x="9728" y="5266"/>
                    <a:pt x="9735" y="5266"/>
                  </a:cubicBezTo>
                  <a:close/>
                  <a:moveTo>
                    <a:pt x="9147" y="0"/>
                  </a:moveTo>
                  <a:cubicBezTo>
                    <a:pt x="8290" y="0"/>
                    <a:pt x="7419" y="232"/>
                    <a:pt x="6906" y="849"/>
                  </a:cubicBezTo>
                  <a:cubicBezTo>
                    <a:pt x="5870" y="2111"/>
                    <a:pt x="5406" y="3790"/>
                    <a:pt x="4787" y="5266"/>
                  </a:cubicBezTo>
                  <a:cubicBezTo>
                    <a:pt x="3882" y="7445"/>
                    <a:pt x="3155" y="9696"/>
                    <a:pt x="2393" y="11934"/>
                  </a:cubicBezTo>
                  <a:cubicBezTo>
                    <a:pt x="1870" y="13506"/>
                    <a:pt x="0" y="16637"/>
                    <a:pt x="881" y="18280"/>
                  </a:cubicBezTo>
                  <a:cubicBezTo>
                    <a:pt x="1306" y="19062"/>
                    <a:pt x="2116" y="19373"/>
                    <a:pt x="2988" y="19373"/>
                  </a:cubicBezTo>
                  <a:cubicBezTo>
                    <a:pt x="4120" y="19373"/>
                    <a:pt x="5357" y="18849"/>
                    <a:pt x="5989" y="18149"/>
                  </a:cubicBezTo>
                  <a:cubicBezTo>
                    <a:pt x="6573" y="17494"/>
                    <a:pt x="6965" y="16577"/>
                    <a:pt x="7775" y="16161"/>
                  </a:cubicBezTo>
                  <a:cubicBezTo>
                    <a:pt x="8322" y="15884"/>
                    <a:pt x="9574" y="15554"/>
                    <a:pt x="10663" y="15554"/>
                  </a:cubicBezTo>
                  <a:cubicBezTo>
                    <a:pt x="11448" y="15554"/>
                    <a:pt x="12148" y="15725"/>
                    <a:pt x="12442" y="16208"/>
                  </a:cubicBezTo>
                  <a:cubicBezTo>
                    <a:pt x="12954" y="17066"/>
                    <a:pt x="12847" y="18161"/>
                    <a:pt x="13847" y="18661"/>
                  </a:cubicBezTo>
                  <a:cubicBezTo>
                    <a:pt x="14152" y="18812"/>
                    <a:pt x="14639" y="18891"/>
                    <a:pt x="15185" y="18891"/>
                  </a:cubicBezTo>
                  <a:cubicBezTo>
                    <a:pt x="16619" y="18891"/>
                    <a:pt x="18458" y="18348"/>
                    <a:pt x="18467" y="17149"/>
                  </a:cubicBezTo>
                  <a:cubicBezTo>
                    <a:pt x="18467" y="16244"/>
                    <a:pt x="17800" y="15256"/>
                    <a:pt x="17455" y="14446"/>
                  </a:cubicBezTo>
                  <a:cubicBezTo>
                    <a:pt x="16550" y="12327"/>
                    <a:pt x="15609" y="10172"/>
                    <a:pt x="14883" y="7981"/>
                  </a:cubicBezTo>
                  <a:cubicBezTo>
                    <a:pt x="14514" y="6862"/>
                    <a:pt x="14252" y="5719"/>
                    <a:pt x="13931" y="4600"/>
                  </a:cubicBezTo>
                  <a:cubicBezTo>
                    <a:pt x="13359" y="2647"/>
                    <a:pt x="12728" y="873"/>
                    <a:pt x="10597" y="218"/>
                  </a:cubicBezTo>
                  <a:cubicBezTo>
                    <a:pt x="10172" y="84"/>
                    <a:pt x="9662" y="0"/>
                    <a:pt x="9147"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p:nvPr/>
          </p:nvSpPr>
          <p:spPr>
            <a:xfrm>
              <a:off x="5150011" y="2691099"/>
              <a:ext cx="430710" cy="912601"/>
            </a:xfrm>
            <a:custGeom>
              <a:avLst/>
              <a:gdLst/>
              <a:ahLst/>
              <a:cxnLst/>
              <a:rect l="l" t="t" r="r" b="b"/>
              <a:pathLst>
                <a:path w="8954" h="18972" extrusionOk="0">
                  <a:moveTo>
                    <a:pt x="2477" y="1"/>
                  </a:moveTo>
                  <a:lnTo>
                    <a:pt x="2477" y="1"/>
                  </a:lnTo>
                  <a:cubicBezTo>
                    <a:pt x="1941" y="72"/>
                    <a:pt x="1441" y="310"/>
                    <a:pt x="1048" y="691"/>
                  </a:cubicBezTo>
                  <a:cubicBezTo>
                    <a:pt x="667" y="1084"/>
                    <a:pt x="476" y="1620"/>
                    <a:pt x="321" y="2144"/>
                  </a:cubicBezTo>
                  <a:cubicBezTo>
                    <a:pt x="143" y="2763"/>
                    <a:pt x="0" y="3418"/>
                    <a:pt x="131" y="4061"/>
                  </a:cubicBezTo>
                  <a:cubicBezTo>
                    <a:pt x="340" y="5072"/>
                    <a:pt x="1088" y="5408"/>
                    <a:pt x="1919" y="5408"/>
                  </a:cubicBezTo>
                  <a:cubicBezTo>
                    <a:pt x="2272" y="5408"/>
                    <a:pt x="2640" y="5348"/>
                    <a:pt x="2988" y="5252"/>
                  </a:cubicBezTo>
                  <a:cubicBezTo>
                    <a:pt x="3260" y="5180"/>
                    <a:pt x="3496" y="5146"/>
                    <a:pt x="3697" y="5146"/>
                  </a:cubicBezTo>
                  <a:cubicBezTo>
                    <a:pt x="4609" y="5146"/>
                    <a:pt x="4832" y="5843"/>
                    <a:pt x="4608" y="6954"/>
                  </a:cubicBezTo>
                  <a:cubicBezTo>
                    <a:pt x="4429" y="7847"/>
                    <a:pt x="4465" y="8847"/>
                    <a:pt x="4405" y="9764"/>
                  </a:cubicBezTo>
                  <a:cubicBezTo>
                    <a:pt x="4262" y="12229"/>
                    <a:pt x="3750" y="14884"/>
                    <a:pt x="4334" y="17324"/>
                  </a:cubicBezTo>
                  <a:cubicBezTo>
                    <a:pt x="4614" y="18526"/>
                    <a:pt x="5569" y="18972"/>
                    <a:pt x="6613" y="18972"/>
                  </a:cubicBezTo>
                  <a:cubicBezTo>
                    <a:pt x="7431" y="18972"/>
                    <a:pt x="8305" y="18698"/>
                    <a:pt x="8954" y="18301"/>
                  </a:cubicBezTo>
                  <a:cubicBezTo>
                    <a:pt x="8346" y="18063"/>
                    <a:pt x="7811" y="17741"/>
                    <a:pt x="7441" y="17194"/>
                  </a:cubicBezTo>
                  <a:cubicBezTo>
                    <a:pt x="7156" y="16765"/>
                    <a:pt x="7037" y="16253"/>
                    <a:pt x="6929" y="15753"/>
                  </a:cubicBezTo>
                  <a:cubicBezTo>
                    <a:pt x="6298" y="12800"/>
                    <a:pt x="6239" y="9764"/>
                    <a:pt x="6751" y="6787"/>
                  </a:cubicBezTo>
                  <a:cubicBezTo>
                    <a:pt x="6941" y="5680"/>
                    <a:pt x="7156" y="4371"/>
                    <a:pt x="6370" y="3549"/>
                  </a:cubicBezTo>
                  <a:cubicBezTo>
                    <a:pt x="5453" y="2585"/>
                    <a:pt x="3786" y="2989"/>
                    <a:pt x="2596" y="2382"/>
                  </a:cubicBezTo>
                  <a:cubicBezTo>
                    <a:pt x="2405" y="2299"/>
                    <a:pt x="2250" y="2156"/>
                    <a:pt x="2143" y="1977"/>
                  </a:cubicBezTo>
                  <a:cubicBezTo>
                    <a:pt x="2084" y="1787"/>
                    <a:pt x="2072" y="1573"/>
                    <a:pt x="2119" y="1382"/>
                  </a:cubicBezTo>
                  <a:cubicBezTo>
                    <a:pt x="2203" y="918"/>
                    <a:pt x="2322" y="453"/>
                    <a:pt x="2477"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9"/>
            <p:cNvSpPr/>
            <p:nvPr/>
          </p:nvSpPr>
          <p:spPr>
            <a:xfrm>
              <a:off x="3709608" y="3302759"/>
              <a:ext cx="3511" cy="110010"/>
            </a:xfrm>
            <a:custGeom>
              <a:avLst/>
              <a:gdLst/>
              <a:ahLst/>
              <a:cxnLst/>
              <a:rect l="l" t="t" r="r" b="b"/>
              <a:pathLst>
                <a:path w="73" h="2287" extrusionOk="0">
                  <a:moveTo>
                    <a:pt x="13" y="1"/>
                  </a:moveTo>
                  <a:cubicBezTo>
                    <a:pt x="13" y="763"/>
                    <a:pt x="1" y="1525"/>
                    <a:pt x="48" y="2287"/>
                  </a:cubicBezTo>
                  <a:cubicBezTo>
                    <a:pt x="72" y="1525"/>
                    <a:pt x="48" y="763"/>
                    <a:pt x="13"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9"/>
            <p:cNvSpPr/>
            <p:nvPr/>
          </p:nvSpPr>
          <p:spPr>
            <a:xfrm>
              <a:off x="3391175" y="2672243"/>
              <a:ext cx="212565" cy="921548"/>
            </a:xfrm>
            <a:custGeom>
              <a:avLst/>
              <a:gdLst/>
              <a:ahLst/>
              <a:cxnLst/>
              <a:rect l="l" t="t" r="r" b="b"/>
              <a:pathLst>
                <a:path w="4419" h="19158" extrusionOk="0">
                  <a:moveTo>
                    <a:pt x="3323" y="0"/>
                  </a:moveTo>
                  <a:cubicBezTo>
                    <a:pt x="2525" y="119"/>
                    <a:pt x="1811" y="381"/>
                    <a:pt x="1299" y="786"/>
                  </a:cubicBezTo>
                  <a:cubicBezTo>
                    <a:pt x="1" y="1822"/>
                    <a:pt x="656" y="4179"/>
                    <a:pt x="751" y="5560"/>
                  </a:cubicBezTo>
                  <a:cubicBezTo>
                    <a:pt x="965" y="8882"/>
                    <a:pt x="1144" y="12192"/>
                    <a:pt x="1084" y="15538"/>
                  </a:cubicBezTo>
                  <a:cubicBezTo>
                    <a:pt x="1061" y="17264"/>
                    <a:pt x="1144" y="18883"/>
                    <a:pt x="3204" y="19110"/>
                  </a:cubicBezTo>
                  <a:cubicBezTo>
                    <a:pt x="3474" y="19141"/>
                    <a:pt x="3743" y="19157"/>
                    <a:pt x="4013" y="19157"/>
                  </a:cubicBezTo>
                  <a:cubicBezTo>
                    <a:pt x="4148" y="19157"/>
                    <a:pt x="4283" y="19153"/>
                    <a:pt x="4418" y="19145"/>
                  </a:cubicBezTo>
                  <a:cubicBezTo>
                    <a:pt x="4216" y="19014"/>
                    <a:pt x="4049" y="18848"/>
                    <a:pt x="3906" y="18657"/>
                  </a:cubicBezTo>
                  <a:cubicBezTo>
                    <a:pt x="3442" y="17990"/>
                    <a:pt x="3311" y="17145"/>
                    <a:pt x="3204" y="16335"/>
                  </a:cubicBezTo>
                  <a:cubicBezTo>
                    <a:pt x="2977" y="14680"/>
                    <a:pt x="2751" y="13014"/>
                    <a:pt x="2525" y="11347"/>
                  </a:cubicBezTo>
                  <a:cubicBezTo>
                    <a:pt x="2227" y="9215"/>
                    <a:pt x="1942" y="7072"/>
                    <a:pt x="2061" y="4929"/>
                  </a:cubicBezTo>
                  <a:cubicBezTo>
                    <a:pt x="2156" y="3227"/>
                    <a:pt x="2537" y="1500"/>
                    <a:pt x="3323"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9"/>
            <p:cNvSpPr/>
            <p:nvPr/>
          </p:nvSpPr>
          <p:spPr>
            <a:xfrm>
              <a:off x="3715332" y="2955706"/>
              <a:ext cx="332244" cy="641976"/>
            </a:xfrm>
            <a:custGeom>
              <a:avLst/>
              <a:gdLst/>
              <a:ahLst/>
              <a:cxnLst/>
              <a:rect l="l" t="t" r="r" b="b"/>
              <a:pathLst>
                <a:path w="6907" h="13346" extrusionOk="0">
                  <a:moveTo>
                    <a:pt x="13" y="1"/>
                  </a:moveTo>
                  <a:lnTo>
                    <a:pt x="1" y="989"/>
                  </a:lnTo>
                  <a:cubicBezTo>
                    <a:pt x="275" y="1525"/>
                    <a:pt x="370" y="2156"/>
                    <a:pt x="453" y="2739"/>
                  </a:cubicBezTo>
                  <a:cubicBezTo>
                    <a:pt x="632" y="4049"/>
                    <a:pt x="489" y="5406"/>
                    <a:pt x="691" y="6716"/>
                  </a:cubicBezTo>
                  <a:cubicBezTo>
                    <a:pt x="977" y="8514"/>
                    <a:pt x="858" y="10871"/>
                    <a:pt x="2156" y="12300"/>
                  </a:cubicBezTo>
                  <a:cubicBezTo>
                    <a:pt x="2754" y="12970"/>
                    <a:pt x="3694" y="13346"/>
                    <a:pt x="4615" y="13346"/>
                  </a:cubicBezTo>
                  <a:cubicBezTo>
                    <a:pt x="5068" y="13346"/>
                    <a:pt x="5517" y="13254"/>
                    <a:pt x="5918" y="13062"/>
                  </a:cubicBezTo>
                  <a:cubicBezTo>
                    <a:pt x="6371" y="12836"/>
                    <a:pt x="6716" y="12455"/>
                    <a:pt x="6906" y="12002"/>
                  </a:cubicBezTo>
                  <a:lnTo>
                    <a:pt x="6906" y="12002"/>
                  </a:lnTo>
                  <a:cubicBezTo>
                    <a:pt x="6732" y="12037"/>
                    <a:pt x="6551" y="12059"/>
                    <a:pt x="6374" y="12059"/>
                  </a:cubicBezTo>
                  <a:cubicBezTo>
                    <a:pt x="6309" y="12059"/>
                    <a:pt x="6244" y="12056"/>
                    <a:pt x="6180" y="12050"/>
                  </a:cubicBezTo>
                  <a:cubicBezTo>
                    <a:pt x="4025" y="11847"/>
                    <a:pt x="2608" y="9668"/>
                    <a:pt x="2108" y="7549"/>
                  </a:cubicBezTo>
                  <a:cubicBezTo>
                    <a:pt x="1608" y="5442"/>
                    <a:pt x="1715" y="3215"/>
                    <a:pt x="965" y="1191"/>
                  </a:cubicBezTo>
                  <a:cubicBezTo>
                    <a:pt x="787" y="691"/>
                    <a:pt x="513" y="179"/>
                    <a:pt x="13"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9"/>
            <p:cNvSpPr/>
            <p:nvPr/>
          </p:nvSpPr>
          <p:spPr>
            <a:xfrm>
              <a:off x="4134586" y="2987068"/>
              <a:ext cx="146665" cy="614221"/>
            </a:xfrm>
            <a:custGeom>
              <a:avLst/>
              <a:gdLst/>
              <a:ahLst/>
              <a:cxnLst/>
              <a:rect l="l" t="t" r="r" b="b"/>
              <a:pathLst>
                <a:path w="3049" h="12769" extrusionOk="0">
                  <a:moveTo>
                    <a:pt x="780" y="0"/>
                  </a:moveTo>
                  <a:cubicBezTo>
                    <a:pt x="731" y="0"/>
                    <a:pt x="681" y="9"/>
                    <a:pt x="631" y="27"/>
                  </a:cubicBezTo>
                  <a:cubicBezTo>
                    <a:pt x="536" y="51"/>
                    <a:pt x="465" y="111"/>
                    <a:pt x="405" y="182"/>
                  </a:cubicBezTo>
                  <a:cubicBezTo>
                    <a:pt x="572" y="230"/>
                    <a:pt x="703" y="337"/>
                    <a:pt x="786" y="492"/>
                  </a:cubicBezTo>
                  <a:cubicBezTo>
                    <a:pt x="1036" y="956"/>
                    <a:pt x="1048" y="1516"/>
                    <a:pt x="1024" y="2051"/>
                  </a:cubicBezTo>
                  <a:cubicBezTo>
                    <a:pt x="965" y="4052"/>
                    <a:pt x="727" y="6040"/>
                    <a:pt x="346" y="8016"/>
                  </a:cubicBezTo>
                  <a:cubicBezTo>
                    <a:pt x="191" y="8826"/>
                    <a:pt x="0" y="9647"/>
                    <a:pt x="84" y="10481"/>
                  </a:cubicBezTo>
                  <a:cubicBezTo>
                    <a:pt x="167" y="11302"/>
                    <a:pt x="560" y="12148"/>
                    <a:pt x="1298" y="12529"/>
                  </a:cubicBezTo>
                  <a:cubicBezTo>
                    <a:pt x="1643" y="12705"/>
                    <a:pt x="2023" y="12768"/>
                    <a:pt x="2409" y="12768"/>
                  </a:cubicBezTo>
                  <a:cubicBezTo>
                    <a:pt x="2622" y="12768"/>
                    <a:pt x="2837" y="12749"/>
                    <a:pt x="3048" y="12719"/>
                  </a:cubicBezTo>
                  <a:cubicBezTo>
                    <a:pt x="1655" y="11136"/>
                    <a:pt x="1500" y="8707"/>
                    <a:pt x="1774" y="6552"/>
                  </a:cubicBezTo>
                  <a:cubicBezTo>
                    <a:pt x="2048" y="4504"/>
                    <a:pt x="2548" y="2242"/>
                    <a:pt x="1453" y="492"/>
                  </a:cubicBezTo>
                  <a:cubicBezTo>
                    <a:pt x="1292" y="250"/>
                    <a:pt x="1046" y="0"/>
                    <a:pt x="780"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9"/>
            <p:cNvSpPr/>
            <p:nvPr/>
          </p:nvSpPr>
          <p:spPr>
            <a:xfrm>
              <a:off x="4391160" y="2690666"/>
              <a:ext cx="813846" cy="932178"/>
            </a:xfrm>
            <a:custGeom>
              <a:avLst/>
              <a:gdLst/>
              <a:ahLst/>
              <a:cxnLst/>
              <a:rect l="l" t="t" r="r" b="b"/>
              <a:pathLst>
                <a:path w="16919" h="19379" extrusionOk="0">
                  <a:moveTo>
                    <a:pt x="9153" y="0"/>
                  </a:moveTo>
                  <a:cubicBezTo>
                    <a:pt x="8292" y="0"/>
                    <a:pt x="7416" y="237"/>
                    <a:pt x="6894" y="855"/>
                  </a:cubicBezTo>
                  <a:cubicBezTo>
                    <a:pt x="5858" y="2117"/>
                    <a:pt x="5394" y="3796"/>
                    <a:pt x="4775" y="5272"/>
                  </a:cubicBezTo>
                  <a:cubicBezTo>
                    <a:pt x="3870" y="7451"/>
                    <a:pt x="3143" y="9702"/>
                    <a:pt x="2393" y="11940"/>
                  </a:cubicBezTo>
                  <a:cubicBezTo>
                    <a:pt x="1858" y="13512"/>
                    <a:pt x="0" y="16643"/>
                    <a:pt x="869" y="18286"/>
                  </a:cubicBezTo>
                  <a:cubicBezTo>
                    <a:pt x="1293" y="19067"/>
                    <a:pt x="2102" y="19378"/>
                    <a:pt x="2972" y="19378"/>
                  </a:cubicBezTo>
                  <a:cubicBezTo>
                    <a:pt x="4105" y="19378"/>
                    <a:pt x="5344" y="18850"/>
                    <a:pt x="5977" y="18143"/>
                  </a:cubicBezTo>
                  <a:cubicBezTo>
                    <a:pt x="6561" y="17500"/>
                    <a:pt x="6953" y="16583"/>
                    <a:pt x="7763" y="16167"/>
                  </a:cubicBezTo>
                  <a:cubicBezTo>
                    <a:pt x="8317" y="15890"/>
                    <a:pt x="9567" y="15560"/>
                    <a:pt x="10655" y="15560"/>
                  </a:cubicBezTo>
                  <a:cubicBezTo>
                    <a:pt x="11438" y="15560"/>
                    <a:pt x="12136" y="15731"/>
                    <a:pt x="12430" y="16214"/>
                  </a:cubicBezTo>
                  <a:cubicBezTo>
                    <a:pt x="12942" y="17060"/>
                    <a:pt x="12835" y="18167"/>
                    <a:pt x="13835" y="18655"/>
                  </a:cubicBezTo>
                  <a:cubicBezTo>
                    <a:pt x="14145" y="18810"/>
                    <a:pt x="14645" y="18890"/>
                    <a:pt x="15203" y="18890"/>
                  </a:cubicBezTo>
                  <a:cubicBezTo>
                    <a:pt x="15761" y="18890"/>
                    <a:pt x="16377" y="18810"/>
                    <a:pt x="16919" y="18643"/>
                  </a:cubicBezTo>
                  <a:cubicBezTo>
                    <a:pt x="15895" y="18453"/>
                    <a:pt x="15002" y="17845"/>
                    <a:pt x="14454" y="16952"/>
                  </a:cubicBezTo>
                  <a:cubicBezTo>
                    <a:pt x="14109" y="16369"/>
                    <a:pt x="13931" y="15690"/>
                    <a:pt x="13526" y="15143"/>
                  </a:cubicBezTo>
                  <a:cubicBezTo>
                    <a:pt x="12936" y="14354"/>
                    <a:pt x="11957" y="13997"/>
                    <a:pt x="10964" y="13997"/>
                  </a:cubicBezTo>
                  <a:cubicBezTo>
                    <a:pt x="10473" y="13997"/>
                    <a:pt x="9978" y="14084"/>
                    <a:pt x="9525" y="14250"/>
                  </a:cubicBezTo>
                  <a:cubicBezTo>
                    <a:pt x="8144" y="14738"/>
                    <a:pt x="7049" y="15798"/>
                    <a:pt x="6001" y="16822"/>
                  </a:cubicBezTo>
                  <a:cubicBezTo>
                    <a:pt x="5505" y="17306"/>
                    <a:pt x="4907" y="17832"/>
                    <a:pt x="4236" y="17832"/>
                  </a:cubicBezTo>
                  <a:cubicBezTo>
                    <a:pt x="4182" y="17832"/>
                    <a:pt x="4127" y="17829"/>
                    <a:pt x="4072" y="17822"/>
                  </a:cubicBezTo>
                  <a:cubicBezTo>
                    <a:pt x="3322" y="17726"/>
                    <a:pt x="2822" y="16988"/>
                    <a:pt x="2739" y="16250"/>
                  </a:cubicBezTo>
                  <a:cubicBezTo>
                    <a:pt x="2667" y="15500"/>
                    <a:pt x="2917" y="14774"/>
                    <a:pt x="3179" y="14083"/>
                  </a:cubicBezTo>
                  <a:cubicBezTo>
                    <a:pt x="4965" y="9273"/>
                    <a:pt x="7192" y="4630"/>
                    <a:pt x="9454" y="10"/>
                  </a:cubicBezTo>
                  <a:cubicBezTo>
                    <a:pt x="9354" y="4"/>
                    <a:pt x="9254" y="0"/>
                    <a:pt x="9153"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9"/>
            <p:cNvSpPr/>
            <p:nvPr/>
          </p:nvSpPr>
          <p:spPr>
            <a:xfrm>
              <a:off x="5879040" y="2699132"/>
              <a:ext cx="301314" cy="900286"/>
            </a:xfrm>
            <a:custGeom>
              <a:avLst/>
              <a:gdLst/>
              <a:ahLst/>
              <a:cxnLst/>
              <a:rect l="l" t="t" r="r" b="b"/>
              <a:pathLst>
                <a:path w="6264" h="18716" extrusionOk="0">
                  <a:moveTo>
                    <a:pt x="2715" y="1"/>
                  </a:moveTo>
                  <a:lnTo>
                    <a:pt x="2715" y="1"/>
                  </a:lnTo>
                  <a:cubicBezTo>
                    <a:pt x="2513" y="60"/>
                    <a:pt x="2334" y="132"/>
                    <a:pt x="2156" y="227"/>
                  </a:cubicBezTo>
                  <a:cubicBezTo>
                    <a:pt x="1" y="1346"/>
                    <a:pt x="310" y="4608"/>
                    <a:pt x="429" y="6632"/>
                  </a:cubicBezTo>
                  <a:cubicBezTo>
                    <a:pt x="501" y="7847"/>
                    <a:pt x="644" y="9061"/>
                    <a:pt x="798" y="10264"/>
                  </a:cubicBezTo>
                  <a:cubicBezTo>
                    <a:pt x="965" y="11681"/>
                    <a:pt x="751" y="13097"/>
                    <a:pt x="644" y="14502"/>
                  </a:cubicBezTo>
                  <a:cubicBezTo>
                    <a:pt x="548" y="15669"/>
                    <a:pt x="525" y="16979"/>
                    <a:pt x="1429" y="17872"/>
                  </a:cubicBezTo>
                  <a:cubicBezTo>
                    <a:pt x="1977" y="18428"/>
                    <a:pt x="2943" y="18716"/>
                    <a:pt x="3814" y="18716"/>
                  </a:cubicBezTo>
                  <a:cubicBezTo>
                    <a:pt x="4117" y="18716"/>
                    <a:pt x="4409" y="18681"/>
                    <a:pt x="4668" y="18610"/>
                  </a:cubicBezTo>
                  <a:cubicBezTo>
                    <a:pt x="6109" y="18217"/>
                    <a:pt x="6263" y="16657"/>
                    <a:pt x="6240" y="15360"/>
                  </a:cubicBezTo>
                  <a:lnTo>
                    <a:pt x="6240" y="15360"/>
                  </a:lnTo>
                  <a:cubicBezTo>
                    <a:pt x="6228" y="15443"/>
                    <a:pt x="6192" y="15538"/>
                    <a:pt x="6156" y="15622"/>
                  </a:cubicBezTo>
                  <a:cubicBezTo>
                    <a:pt x="5926" y="16241"/>
                    <a:pt x="5269" y="16728"/>
                    <a:pt x="4649" y="16728"/>
                  </a:cubicBezTo>
                  <a:cubicBezTo>
                    <a:pt x="4434" y="16728"/>
                    <a:pt x="4224" y="16670"/>
                    <a:pt x="4037" y="16538"/>
                  </a:cubicBezTo>
                  <a:cubicBezTo>
                    <a:pt x="3858" y="16384"/>
                    <a:pt x="3704" y="16205"/>
                    <a:pt x="3584" y="15991"/>
                  </a:cubicBezTo>
                  <a:cubicBezTo>
                    <a:pt x="2870" y="14848"/>
                    <a:pt x="2572" y="13502"/>
                    <a:pt x="2358" y="12169"/>
                  </a:cubicBezTo>
                  <a:cubicBezTo>
                    <a:pt x="1668" y="8133"/>
                    <a:pt x="1608" y="3930"/>
                    <a:pt x="2715"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9"/>
            <p:cNvSpPr/>
            <p:nvPr/>
          </p:nvSpPr>
          <p:spPr>
            <a:xfrm>
              <a:off x="6168275" y="3133586"/>
              <a:ext cx="376883" cy="452741"/>
            </a:xfrm>
            <a:custGeom>
              <a:avLst/>
              <a:gdLst/>
              <a:ahLst/>
              <a:cxnLst/>
              <a:rect l="l" t="t" r="r" b="b"/>
              <a:pathLst>
                <a:path w="7835" h="9412" extrusionOk="0">
                  <a:moveTo>
                    <a:pt x="4721" y="1"/>
                  </a:moveTo>
                  <a:cubicBezTo>
                    <a:pt x="3771" y="1"/>
                    <a:pt x="2829" y="80"/>
                    <a:pt x="1929" y="375"/>
                  </a:cubicBezTo>
                  <a:cubicBezTo>
                    <a:pt x="1346" y="577"/>
                    <a:pt x="762" y="875"/>
                    <a:pt x="417" y="1375"/>
                  </a:cubicBezTo>
                  <a:cubicBezTo>
                    <a:pt x="96" y="1839"/>
                    <a:pt x="0" y="2399"/>
                    <a:pt x="24" y="2970"/>
                  </a:cubicBezTo>
                  <a:cubicBezTo>
                    <a:pt x="143" y="2268"/>
                    <a:pt x="619" y="1768"/>
                    <a:pt x="1953" y="1660"/>
                  </a:cubicBezTo>
                  <a:cubicBezTo>
                    <a:pt x="2317" y="1628"/>
                    <a:pt x="3153" y="1490"/>
                    <a:pt x="3908" y="1490"/>
                  </a:cubicBezTo>
                  <a:cubicBezTo>
                    <a:pt x="4560" y="1490"/>
                    <a:pt x="5151" y="1594"/>
                    <a:pt x="5322" y="1958"/>
                  </a:cubicBezTo>
                  <a:cubicBezTo>
                    <a:pt x="5477" y="2256"/>
                    <a:pt x="5430" y="2601"/>
                    <a:pt x="5370" y="2922"/>
                  </a:cubicBezTo>
                  <a:cubicBezTo>
                    <a:pt x="4965" y="5042"/>
                    <a:pt x="3834" y="8649"/>
                    <a:pt x="6858" y="9340"/>
                  </a:cubicBezTo>
                  <a:cubicBezTo>
                    <a:pt x="6965" y="9364"/>
                    <a:pt x="7096" y="9388"/>
                    <a:pt x="7251" y="9411"/>
                  </a:cubicBezTo>
                  <a:cubicBezTo>
                    <a:pt x="6704" y="8292"/>
                    <a:pt x="6489" y="7042"/>
                    <a:pt x="6644" y="5816"/>
                  </a:cubicBezTo>
                  <a:cubicBezTo>
                    <a:pt x="6882" y="4065"/>
                    <a:pt x="7835" y="2280"/>
                    <a:pt x="7216" y="625"/>
                  </a:cubicBezTo>
                  <a:cubicBezTo>
                    <a:pt x="7168" y="446"/>
                    <a:pt x="7061" y="291"/>
                    <a:pt x="6918" y="184"/>
                  </a:cubicBezTo>
                  <a:cubicBezTo>
                    <a:pt x="6768" y="98"/>
                    <a:pt x="6589" y="51"/>
                    <a:pt x="6416" y="51"/>
                  </a:cubicBezTo>
                  <a:cubicBezTo>
                    <a:pt x="6397" y="51"/>
                    <a:pt x="6378" y="52"/>
                    <a:pt x="6358" y="53"/>
                  </a:cubicBezTo>
                  <a:cubicBezTo>
                    <a:pt x="5815" y="27"/>
                    <a:pt x="5267" y="1"/>
                    <a:pt x="4721"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59"/>
          <p:cNvGrpSpPr/>
          <p:nvPr/>
        </p:nvGrpSpPr>
        <p:grpSpPr>
          <a:xfrm>
            <a:off x="1235013" y="3507196"/>
            <a:ext cx="893265" cy="841551"/>
            <a:chOff x="1235013" y="3031063"/>
            <a:chExt cx="893265" cy="841551"/>
          </a:xfrm>
        </p:grpSpPr>
        <p:sp>
          <p:nvSpPr>
            <p:cNvPr id="1343" name="Google Shape;1343;p59"/>
            <p:cNvSpPr/>
            <p:nvPr/>
          </p:nvSpPr>
          <p:spPr>
            <a:xfrm>
              <a:off x="1235013" y="3031062"/>
              <a:ext cx="893265" cy="841325"/>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9"/>
            <p:cNvSpPr/>
            <p:nvPr/>
          </p:nvSpPr>
          <p:spPr>
            <a:xfrm>
              <a:off x="1532305" y="3031138"/>
              <a:ext cx="536141" cy="398488"/>
            </a:xfrm>
            <a:custGeom>
              <a:avLst/>
              <a:gdLst/>
              <a:ahLst/>
              <a:cxnLst/>
              <a:rect l="l" t="t" r="r" b="b"/>
              <a:pathLst>
                <a:path w="14193" h="10549" extrusionOk="0">
                  <a:moveTo>
                    <a:pt x="4155" y="0"/>
                  </a:moveTo>
                  <a:cubicBezTo>
                    <a:pt x="2730" y="0"/>
                    <a:pt x="1312" y="268"/>
                    <a:pt x="0" y="833"/>
                  </a:cubicBezTo>
                  <a:lnTo>
                    <a:pt x="4168" y="10548"/>
                  </a:lnTo>
                  <a:lnTo>
                    <a:pt x="14193" y="5905"/>
                  </a:lnTo>
                  <a:cubicBezTo>
                    <a:pt x="12358" y="2191"/>
                    <a:pt x="8229" y="0"/>
                    <a:pt x="4155"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9"/>
            <p:cNvSpPr/>
            <p:nvPr/>
          </p:nvSpPr>
          <p:spPr>
            <a:xfrm>
              <a:off x="1472922" y="3429588"/>
              <a:ext cx="587892" cy="442723"/>
            </a:xfrm>
            <a:custGeom>
              <a:avLst/>
              <a:gdLst/>
              <a:ahLst/>
              <a:cxnLst/>
              <a:rect l="l" t="t" r="r" b="b"/>
              <a:pathLst>
                <a:path w="15563" h="11720" extrusionOk="0">
                  <a:moveTo>
                    <a:pt x="5728" y="0"/>
                  </a:moveTo>
                  <a:lnTo>
                    <a:pt x="1" y="9978"/>
                  </a:lnTo>
                  <a:cubicBezTo>
                    <a:pt x="1799" y="11132"/>
                    <a:pt x="3870" y="11720"/>
                    <a:pt x="5952" y="11720"/>
                  </a:cubicBezTo>
                  <a:cubicBezTo>
                    <a:pt x="7413" y="11720"/>
                    <a:pt x="8880" y="11431"/>
                    <a:pt x="10264" y="10847"/>
                  </a:cubicBezTo>
                  <a:cubicBezTo>
                    <a:pt x="12431" y="9918"/>
                    <a:pt x="14360" y="8156"/>
                    <a:pt x="15562" y="6084"/>
                  </a:cubicBezTo>
                  <a:lnTo>
                    <a:pt x="5728" y="0"/>
                  </a:ln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9"/>
            <p:cNvSpPr/>
            <p:nvPr/>
          </p:nvSpPr>
          <p:spPr>
            <a:xfrm>
              <a:off x="1249405" y="3140836"/>
              <a:ext cx="873471" cy="731777"/>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9"/>
            <p:cNvSpPr/>
            <p:nvPr/>
          </p:nvSpPr>
          <p:spPr>
            <a:xfrm>
              <a:off x="1472922" y="3520890"/>
              <a:ext cx="588346" cy="351723"/>
            </a:xfrm>
            <a:custGeom>
              <a:avLst/>
              <a:gdLst/>
              <a:ahLst/>
              <a:cxnLst/>
              <a:rect l="l" t="t" r="r" b="b"/>
              <a:pathLst>
                <a:path w="15575" h="9311" extrusionOk="0">
                  <a:moveTo>
                    <a:pt x="9633" y="0"/>
                  </a:moveTo>
                  <a:cubicBezTo>
                    <a:pt x="8360" y="417"/>
                    <a:pt x="7030" y="620"/>
                    <a:pt x="5688" y="620"/>
                  </a:cubicBezTo>
                  <a:cubicBezTo>
                    <a:pt x="5650" y="620"/>
                    <a:pt x="5611" y="620"/>
                    <a:pt x="5573" y="619"/>
                  </a:cubicBezTo>
                  <a:cubicBezTo>
                    <a:pt x="5073" y="619"/>
                    <a:pt x="4573" y="572"/>
                    <a:pt x="4073" y="476"/>
                  </a:cubicBezTo>
                  <a:lnTo>
                    <a:pt x="1" y="7561"/>
                  </a:lnTo>
                  <a:cubicBezTo>
                    <a:pt x="370" y="7799"/>
                    <a:pt x="751" y="8013"/>
                    <a:pt x="1144" y="8204"/>
                  </a:cubicBezTo>
                  <a:cubicBezTo>
                    <a:pt x="1334" y="8287"/>
                    <a:pt x="1525" y="8370"/>
                    <a:pt x="1715" y="8454"/>
                  </a:cubicBezTo>
                  <a:lnTo>
                    <a:pt x="1811" y="8501"/>
                  </a:lnTo>
                  <a:cubicBezTo>
                    <a:pt x="1977" y="8561"/>
                    <a:pt x="2132" y="8620"/>
                    <a:pt x="2299" y="8680"/>
                  </a:cubicBezTo>
                  <a:lnTo>
                    <a:pt x="2442" y="8727"/>
                  </a:lnTo>
                  <a:cubicBezTo>
                    <a:pt x="2596" y="8775"/>
                    <a:pt x="2739" y="8823"/>
                    <a:pt x="2906" y="8882"/>
                  </a:cubicBezTo>
                  <a:lnTo>
                    <a:pt x="3061" y="8918"/>
                  </a:lnTo>
                  <a:cubicBezTo>
                    <a:pt x="3215" y="8966"/>
                    <a:pt x="3370" y="9001"/>
                    <a:pt x="3525" y="9037"/>
                  </a:cubicBezTo>
                  <a:lnTo>
                    <a:pt x="3680" y="9073"/>
                  </a:lnTo>
                  <a:cubicBezTo>
                    <a:pt x="3846" y="9108"/>
                    <a:pt x="4001" y="9132"/>
                    <a:pt x="4168" y="9168"/>
                  </a:cubicBezTo>
                  <a:lnTo>
                    <a:pt x="4311" y="9192"/>
                  </a:lnTo>
                  <a:cubicBezTo>
                    <a:pt x="4501" y="9216"/>
                    <a:pt x="4704" y="9239"/>
                    <a:pt x="4906" y="9263"/>
                  </a:cubicBezTo>
                  <a:lnTo>
                    <a:pt x="4930" y="9263"/>
                  </a:lnTo>
                  <a:cubicBezTo>
                    <a:pt x="5144" y="9287"/>
                    <a:pt x="5359" y="9299"/>
                    <a:pt x="5585" y="9311"/>
                  </a:cubicBezTo>
                  <a:lnTo>
                    <a:pt x="6406" y="9311"/>
                  </a:lnTo>
                  <a:cubicBezTo>
                    <a:pt x="6549" y="9311"/>
                    <a:pt x="6704" y="9299"/>
                    <a:pt x="6847" y="9287"/>
                  </a:cubicBezTo>
                  <a:cubicBezTo>
                    <a:pt x="6930" y="9287"/>
                    <a:pt x="7002" y="9263"/>
                    <a:pt x="7073" y="9263"/>
                  </a:cubicBezTo>
                  <a:cubicBezTo>
                    <a:pt x="7216" y="9251"/>
                    <a:pt x="7347" y="9228"/>
                    <a:pt x="7478" y="9216"/>
                  </a:cubicBezTo>
                  <a:lnTo>
                    <a:pt x="7728" y="9180"/>
                  </a:lnTo>
                  <a:cubicBezTo>
                    <a:pt x="7859" y="9156"/>
                    <a:pt x="7990" y="9132"/>
                    <a:pt x="8121" y="9097"/>
                  </a:cubicBezTo>
                  <a:lnTo>
                    <a:pt x="8371" y="9049"/>
                  </a:lnTo>
                  <a:cubicBezTo>
                    <a:pt x="8502" y="9025"/>
                    <a:pt x="8633" y="8989"/>
                    <a:pt x="8776" y="8954"/>
                  </a:cubicBezTo>
                  <a:cubicBezTo>
                    <a:pt x="8847" y="8930"/>
                    <a:pt x="8930" y="8906"/>
                    <a:pt x="9014" y="8882"/>
                  </a:cubicBezTo>
                  <a:cubicBezTo>
                    <a:pt x="9157" y="8847"/>
                    <a:pt x="9300" y="8799"/>
                    <a:pt x="9442" y="8751"/>
                  </a:cubicBezTo>
                  <a:cubicBezTo>
                    <a:pt x="9502" y="8727"/>
                    <a:pt x="9573" y="8704"/>
                    <a:pt x="9645" y="8680"/>
                  </a:cubicBezTo>
                  <a:cubicBezTo>
                    <a:pt x="9847" y="8608"/>
                    <a:pt x="10062" y="8537"/>
                    <a:pt x="10264" y="8442"/>
                  </a:cubicBezTo>
                  <a:cubicBezTo>
                    <a:pt x="10419" y="8370"/>
                    <a:pt x="10562" y="8311"/>
                    <a:pt x="10716" y="8239"/>
                  </a:cubicBezTo>
                  <a:lnTo>
                    <a:pt x="10859" y="8156"/>
                  </a:lnTo>
                  <a:cubicBezTo>
                    <a:pt x="10955" y="8108"/>
                    <a:pt x="11062" y="8061"/>
                    <a:pt x="11157" y="8013"/>
                  </a:cubicBezTo>
                  <a:cubicBezTo>
                    <a:pt x="11216" y="7977"/>
                    <a:pt x="11264" y="7942"/>
                    <a:pt x="11324" y="7906"/>
                  </a:cubicBezTo>
                  <a:cubicBezTo>
                    <a:pt x="11407" y="7858"/>
                    <a:pt x="11490" y="7811"/>
                    <a:pt x="11586" y="7763"/>
                  </a:cubicBezTo>
                  <a:lnTo>
                    <a:pt x="11764" y="7644"/>
                  </a:lnTo>
                  <a:lnTo>
                    <a:pt x="12002" y="7501"/>
                  </a:lnTo>
                  <a:lnTo>
                    <a:pt x="12181" y="7370"/>
                  </a:lnTo>
                  <a:cubicBezTo>
                    <a:pt x="12252" y="7323"/>
                    <a:pt x="12336" y="7263"/>
                    <a:pt x="12395" y="7227"/>
                  </a:cubicBezTo>
                  <a:cubicBezTo>
                    <a:pt x="12550" y="7108"/>
                    <a:pt x="12693" y="7001"/>
                    <a:pt x="12848" y="6882"/>
                  </a:cubicBezTo>
                  <a:lnTo>
                    <a:pt x="12943" y="6799"/>
                  </a:lnTo>
                  <a:cubicBezTo>
                    <a:pt x="13026" y="6727"/>
                    <a:pt x="13110" y="6656"/>
                    <a:pt x="13193" y="6584"/>
                  </a:cubicBezTo>
                  <a:lnTo>
                    <a:pt x="13312" y="6477"/>
                  </a:lnTo>
                  <a:cubicBezTo>
                    <a:pt x="13395" y="6406"/>
                    <a:pt x="13479" y="6334"/>
                    <a:pt x="13562" y="6239"/>
                  </a:cubicBezTo>
                  <a:lnTo>
                    <a:pt x="13657" y="6144"/>
                  </a:lnTo>
                  <a:cubicBezTo>
                    <a:pt x="13752" y="6061"/>
                    <a:pt x="13836" y="5977"/>
                    <a:pt x="13919" y="5894"/>
                  </a:cubicBezTo>
                  <a:lnTo>
                    <a:pt x="13979" y="5822"/>
                  </a:lnTo>
                  <a:cubicBezTo>
                    <a:pt x="14598" y="5179"/>
                    <a:pt x="15134" y="4465"/>
                    <a:pt x="15574" y="3691"/>
                  </a:cubicBezTo>
                  <a:lnTo>
                    <a:pt x="9633" y="0"/>
                  </a:ln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59"/>
          <p:cNvGrpSpPr/>
          <p:nvPr/>
        </p:nvGrpSpPr>
        <p:grpSpPr>
          <a:xfrm>
            <a:off x="5682450" y="1746372"/>
            <a:ext cx="2417225" cy="2602375"/>
            <a:chOff x="1405725" y="1517850"/>
            <a:chExt cx="2417225" cy="2602375"/>
          </a:xfrm>
        </p:grpSpPr>
        <p:sp>
          <p:nvSpPr>
            <p:cNvPr id="1349" name="Google Shape;1349;p59"/>
            <p:cNvSpPr/>
            <p:nvPr/>
          </p:nvSpPr>
          <p:spPr>
            <a:xfrm>
              <a:off x="3591800" y="3137825"/>
              <a:ext cx="190825" cy="158500"/>
            </a:xfrm>
            <a:custGeom>
              <a:avLst/>
              <a:gdLst/>
              <a:ahLst/>
              <a:cxnLst/>
              <a:rect l="l" t="t" r="r" b="b"/>
              <a:pathLst>
                <a:path w="7633" h="6340" extrusionOk="0">
                  <a:moveTo>
                    <a:pt x="5138" y="1"/>
                  </a:moveTo>
                  <a:cubicBezTo>
                    <a:pt x="3715" y="1"/>
                    <a:pt x="2275" y="2008"/>
                    <a:pt x="2275" y="2008"/>
                  </a:cubicBezTo>
                  <a:lnTo>
                    <a:pt x="1" y="5675"/>
                  </a:lnTo>
                  <a:cubicBezTo>
                    <a:pt x="1" y="5675"/>
                    <a:pt x="1509" y="6339"/>
                    <a:pt x="2773" y="6339"/>
                  </a:cubicBezTo>
                  <a:cubicBezTo>
                    <a:pt x="2995" y="6339"/>
                    <a:pt x="3209" y="6319"/>
                    <a:pt x="3406" y="6271"/>
                  </a:cubicBezTo>
                  <a:cubicBezTo>
                    <a:pt x="4716" y="5961"/>
                    <a:pt x="7633" y="1461"/>
                    <a:pt x="5990" y="282"/>
                  </a:cubicBezTo>
                  <a:cubicBezTo>
                    <a:pt x="5714" y="83"/>
                    <a:pt x="5426" y="1"/>
                    <a:pt x="5138" y="1"/>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9"/>
            <p:cNvSpPr/>
            <p:nvPr/>
          </p:nvSpPr>
          <p:spPr>
            <a:xfrm>
              <a:off x="3112875" y="3998675"/>
              <a:ext cx="241250" cy="121550"/>
            </a:xfrm>
            <a:custGeom>
              <a:avLst/>
              <a:gdLst/>
              <a:ahLst/>
              <a:cxnLst/>
              <a:rect l="l" t="t" r="r" b="b"/>
              <a:pathLst>
                <a:path w="9650" h="4862" extrusionOk="0">
                  <a:moveTo>
                    <a:pt x="6995" y="1"/>
                  </a:moveTo>
                  <a:cubicBezTo>
                    <a:pt x="5380" y="1"/>
                    <a:pt x="3418" y="805"/>
                    <a:pt x="3418" y="805"/>
                  </a:cubicBezTo>
                  <a:lnTo>
                    <a:pt x="941" y="1936"/>
                  </a:lnTo>
                  <a:cubicBezTo>
                    <a:pt x="941" y="1936"/>
                    <a:pt x="1" y="4615"/>
                    <a:pt x="2132" y="4841"/>
                  </a:cubicBezTo>
                  <a:cubicBezTo>
                    <a:pt x="2263" y="4855"/>
                    <a:pt x="2408" y="4862"/>
                    <a:pt x="2563" y="4862"/>
                  </a:cubicBezTo>
                  <a:cubicBezTo>
                    <a:pt x="4903" y="4862"/>
                    <a:pt x="9649" y="3292"/>
                    <a:pt x="9002" y="1114"/>
                  </a:cubicBezTo>
                  <a:cubicBezTo>
                    <a:pt x="8745" y="269"/>
                    <a:pt x="7928" y="1"/>
                    <a:pt x="6995" y="1"/>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9"/>
            <p:cNvSpPr/>
            <p:nvPr/>
          </p:nvSpPr>
          <p:spPr>
            <a:xfrm>
              <a:off x="2443150" y="3094800"/>
              <a:ext cx="1207625" cy="952275"/>
            </a:xfrm>
            <a:custGeom>
              <a:avLst/>
              <a:gdLst/>
              <a:ahLst/>
              <a:cxnLst/>
              <a:rect l="l" t="t" r="r" b="b"/>
              <a:pathLst>
                <a:path w="48305" h="38091" extrusionOk="0">
                  <a:moveTo>
                    <a:pt x="36909" y="0"/>
                  </a:moveTo>
                  <a:cubicBezTo>
                    <a:pt x="28415" y="0"/>
                    <a:pt x="18848" y="5039"/>
                    <a:pt x="18848" y="5039"/>
                  </a:cubicBezTo>
                  <a:cubicBezTo>
                    <a:pt x="18848" y="5039"/>
                    <a:pt x="15441" y="4106"/>
                    <a:pt x="11710" y="4106"/>
                  </a:cubicBezTo>
                  <a:cubicBezTo>
                    <a:pt x="7997" y="4106"/>
                    <a:pt x="3962" y="5030"/>
                    <a:pt x="2644" y="8718"/>
                  </a:cubicBezTo>
                  <a:cubicBezTo>
                    <a:pt x="1" y="16124"/>
                    <a:pt x="3691" y="20339"/>
                    <a:pt x="14681" y="25292"/>
                  </a:cubicBezTo>
                  <a:cubicBezTo>
                    <a:pt x="25658" y="30233"/>
                    <a:pt x="27444" y="38091"/>
                    <a:pt x="27444" y="38091"/>
                  </a:cubicBezTo>
                  <a:cubicBezTo>
                    <a:pt x="31207" y="37995"/>
                    <a:pt x="32052" y="36138"/>
                    <a:pt x="32052" y="36138"/>
                  </a:cubicBezTo>
                  <a:cubicBezTo>
                    <a:pt x="32052" y="36138"/>
                    <a:pt x="33469" y="31733"/>
                    <a:pt x="28159" y="23791"/>
                  </a:cubicBezTo>
                  <a:cubicBezTo>
                    <a:pt x="22837" y="15850"/>
                    <a:pt x="17265" y="14624"/>
                    <a:pt x="17265" y="14624"/>
                  </a:cubicBezTo>
                  <a:cubicBezTo>
                    <a:pt x="24444" y="8819"/>
                    <a:pt x="33683" y="7710"/>
                    <a:pt x="39696" y="7710"/>
                  </a:cubicBezTo>
                  <a:cubicBezTo>
                    <a:pt x="43414" y="7710"/>
                    <a:pt x="45899" y="8135"/>
                    <a:pt x="45899" y="8135"/>
                  </a:cubicBezTo>
                  <a:cubicBezTo>
                    <a:pt x="47578" y="7039"/>
                    <a:pt x="48304" y="3325"/>
                    <a:pt x="48304" y="3325"/>
                  </a:cubicBezTo>
                  <a:cubicBezTo>
                    <a:pt x="48304" y="3325"/>
                    <a:pt x="45816" y="146"/>
                    <a:pt x="37231" y="3"/>
                  </a:cubicBezTo>
                  <a:cubicBezTo>
                    <a:pt x="37124" y="1"/>
                    <a:pt x="37017" y="0"/>
                    <a:pt x="36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9"/>
            <p:cNvSpPr/>
            <p:nvPr/>
          </p:nvSpPr>
          <p:spPr>
            <a:xfrm>
              <a:off x="3035775" y="1517850"/>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9"/>
            <p:cNvSpPr/>
            <p:nvPr/>
          </p:nvSpPr>
          <p:spPr>
            <a:xfrm>
              <a:off x="3333150" y="1708075"/>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9"/>
            <p:cNvSpPr/>
            <p:nvPr/>
          </p:nvSpPr>
          <p:spPr>
            <a:xfrm>
              <a:off x="3146800" y="1886625"/>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9"/>
            <p:cNvSpPr/>
            <p:nvPr/>
          </p:nvSpPr>
          <p:spPr>
            <a:xfrm>
              <a:off x="3340000" y="1572250"/>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9"/>
            <p:cNvSpPr/>
            <p:nvPr/>
          </p:nvSpPr>
          <p:spPr>
            <a:xfrm>
              <a:off x="3247425" y="2260675"/>
              <a:ext cx="210150" cy="169550"/>
            </a:xfrm>
            <a:custGeom>
              <a:avLst/>
              <a:gdLst/>
              <a:ahLst/>
              <a:cxnLst/>
              <a:rect l="l" t="t" r="r" b="b"/>
              <a:pathLst>
                <a:path w="8406" h="6782" extrusionOk="0">
                  <a:moveTo>
                    <a:pt x="2551" y="1"/>
                  </a:moveTo>
                  <a:cubicBezTo>
                    <a:pt x="1495" y="1"/>
                    <a:pt x="89" y="1395"/>
                    <a:pt x="48" y="2781"/>
                  </a:cubicBezTo>
                  <a:cubicBezTo>
                    <a:pt x="0" y="4364"/>
                    <a:pt x="1750" y="4793"/>
                    <a:pt x="1750" y="4793"/>
                  </a:cubicBezTo>
                  <a:lnTo>
                    <a:pt x="1381" y="6436"/>
                  </a:lnTo>
                  <a:lnTo>
                    <a:pt x="4144" y="6781"/>
                  </a:lnTo>
                  <a:lnTo>
                    <a:pt x="4513" y="5507"/>
                  </a:lnTo>
                  <a:cubicBezTo>
                    <a:pt x="4513" y="5507"/>
                    <a:pt x="7525" y="5400"/>
                    <a:pt x="8406" y="2769"/>
                  </a:cubicBezTo>
                  <a:lnTo>
                    <a:pt x="8406" y="2769"/>
                  </a:lnTo>
                  <a:cubicBezTo>
                    <a:pt x="8406" y="2769"/>
                    <a:pt x="7274" y="3086"/>
                    <a:pt x="5655" y="3086"/>
                  </a:cubicBezTo>
                  <a:cubicBezTo>
                    <a:pt x="4648" y="3086"/>
                    <a:pt x="3454" y="2963"/>
                    <a:pt x="2227" y="2566"/>
                  </a:cubicBezTo>
                  <a:cubicBezTo>
                    <a:pt x="2227" y="2566"/>
                    <a:pt x="4036" y="626"/>
                    <a:pt x="3001" y="102"/>
                  </a:cubicBezTo>
                  <a:cubicBezTo>
                    <a:pt x="2863" y="33"/>
                    <a:pt x="2711" y="1"/>
                    <a:pt x="2551" y="1"/>
                  </a:cubicBezTo>
                  <a:close/>
                </a:path>
              </a:pathLst>
            </a:custGeom>
            <a:solidFill>
              <a:srgbClr val="784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9"/>
            <p:cNvSpPr/>
            <p:nvPr/>
          </p:nvSpPr>
          <p:spPr>
            <a:xfrm>
              <a:off x="2760150" y="2417225"/>
              <a:ext cx="688800" cy="614250"/>
            </a:xfrm>
            <a:custGeom>
              <a:avLst/>
              <a:gdLst/>
              <a:ahLst/>
              <a:cxnLst/>
              <a:rect l="l" t="t" r="r" b="b"/>
              <a:pathLst>
                <a:path w="27552" h="24570" extrusionOk="0">
                  <a:moveTo>
                    <a:pt x="20330" y="1"/>
                  </a:moveTo>
                  <a:cubicBezTo>
                    <a:pt x="19635" y="1"/>
                    <a:pt x="19040" y="91"/>
                    <a:pt x="18646" y="281"/>
                  </a:cubicBezTo>
                  <a:cubicBezTo>
                    <a:pt x="16884" y="1138"/>
                    <a:pt x="17289" y="4186"/>
                    <a:pt x="13109" y="10044"/>
                  </a:cubicBezTo>
                  <a:cubicBezTo>
                    <a:pt x="8942" y="15890"/>
                    <a:pt x="1" y="17712"/>
                    <a:pt x="1" y="17712"/>
                  </a:cubicBezTo>
                  <a:lnTo>
                    <a:pt x="1560" y="24570"/>
                  </a:lnTo>
                  <a:cubicBezTo>
                    <a:pt x="1560" y="24570"/>
                    <a:pt x="8573" y="23117"/>
                    <a:pt x="14979" y="20081"/>
                  </a:cubicBezTo>
                  <a:cubicBezTo>
                    <a:pt x="21372" y="17033"/>
                    <a:pt x="27552" y="5139"/>
                    <a:pt x="26909" y="2865"/>
                  </a:cubicBezTo>
                  <a:cubicBezTo>
                    <a:pt x="26418" y="1105"/>
                    <a:pt x="22764" y="1"/>
                    <a:pt x="20330"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9"/>
            <p:cNvSpPr/>
            <p:nvPr/>
          </p:nvSpPr>
          <p:spPr>
            <a:xfrm>
              <a:off x="2466075" y="2860000"/>
              <a:ext cx="448300" cy="483300"/>
            </a:xfrm>
            <a:custGeom>
              <a:avLst/>
              <a:gdLst/>
              <a:ahLst/>
              <a:cxnLst/>
              <a:rect l="l" t="t" r="r" b="b"/>
              <a:pathLst>
                <a:path w="17932" h="19332" extrusionOk="0">
                  <a:moveTo>
                    <a:pt x="11764" y="1"/>
                  </a:moveTo>
                  <a:cubicBezTo>
                    <a:pt x="11243" y="325"/>
                    <a:pt x="10560" y="423"/>
                    <a:pt x="9925" y="423"/>
                  </a:cubicBezTo>
                  <a:cubicBezTo>
                    <a:pt x="8950" y="423"/>
                    <a:pt x="8085" y="191"/>
                    <a:pt x="8085" y="191"/>
                  </a:cubicBezTo>
                  <a:cubicBezTo>
                    <a:pt x="8085" y="191"/>
                    <a:pt x="7533" y="138"/>
                    <a:pt x="6830" y="138"/>
                  </a:cubicBezTo>
                  <a:cubicBezTo>
                    <a:pt x="5945" y="138"/>
                    <a:pt x="4820" y="223"/>
                    <a:pt x="4263" y="608"/>
                  </a:cubicBezTo>
                  <a:cubicBezTo>
                    <a:pt x="3795" y="931"/>
                    <a:pt x="3134" y="1017"/>
                    <a:pt x="2564" y="1017"/>
                  </a:cubicBezTo>
                  <a:cubicBezTo>
                    <a:pt x="1914" y="1017"/>
                    <a:pt x="1381" y="906"/>
                    <a:pt x="1381" y="906"/>
                  </a:cubicBezTo>
                  <a:lnTo>
                    <a:pt x="1381" y="906"/>
                  </a:lnTo>
                  <a:cubicBezTo>
                    <a:pt x="1774" y="2680"/>
                    <a:pt x="0" y="17527"/>
                    <a:pt x="0" y="17527"/>
                  </a:cubicBezTo>
                  <a:cubicBezTo>
                    <a:pt x="0" y="17527"/>
                    <a:pt x="4730" y="19332"/>
                    <a:pt x="7785" y="19332"/>
                  </a:cubicBezTo>
                  <a:cubicBezTo>
                    <a:pt x="8050" y="19332"/>
                    <a:pt x="8302" y="19318"/>
                    <a:pt x="8537" y="19289"/>
                  </a:cubicBezTo>
                  <a:cubicBezTo>
                    <a:pt x="11490" y="18932"/>
                    <a:pt x="17931" y="14443"/>
                    <a:pt x="17931" y="14443"/>
                  </a:cubicBezTo>
                  <a:lnTo>
                    <a:pt x="11764" y="1"/>
                  </a:ln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9"/>
            <p:cNvSpPr/>
            <p:nvPr/>
          </p:nvSpPr>
          <p:spPr>
            <a:xfrm>
              <a:off x="2186275" y="1840175"/>
              <a:ext cx="690268" cy="369800"/>
            </a:xfrm>
            <a:custGeom>
              <a:avLst/>
              <a:gdLst/>
              <a:ahLst/>
              <a:cxnLst/>
              <a:rect l="l" t="t" r="r" b="b"/>
              <a:pathLst>
                <a:path w="26326" h="14792" extrusionOk="0">
                  <a:moveTo>
                    <a:pt x="19048" y="1"/>
                  </a:moveTo>
                  <a:cubicBezTo>
                    <a:pt x="16932" y="1"/>
                    <a:pt x="16467" y="1741"/>
                    <a:pt x="16467" y="1741"/>
                  </a:cubicBezTo>
                  <a:cubicBezTo>
                    <a:pt x="16467" y="1741"/>
                    <a:pt x="14812" y="211"/>
                    <a:pt x="12780" y="211"/>
                  </a:cubicBezTo>
                  <a:cubicBezTo>
                    <a:pt x="12461" y="211"/>
                    <a:pt x="12132" y="249"/>
                    <a:pt x="11800" y="336"/>
                  </a:cubicBezTo>
                  <a:cubicBezTo>
                    <a:pt x="9347" y="967"/>
                    <a:pt x="8394" y="3825"/>
                    <a:pt x="8394" y="3825"/>
                  </a:cubicBezTo>
                  <a:cubicBezTo>
                    <a:pt x="8394" y="3825"/>
                    <a:pt x="7221" y="3098"/>
                    <a:pt x="5357" y="3098"/>
                  </a:cubicBezTo>
                  <a:cubicBezTo>
                    <a:pt x="4641" y="3098"/>
                    <a:pt x="3822" y="3206"/>
                    <a:pt x="2929" y="3503"/>
                  </a:cubicBezTo>
                  <a:cubicBezTo>
                    <a:pt x="1441" y="5575"/>
                    <a:pt x="0" y="8778"/>
                    <a:pt x="2596" y="11516"/>
                  </a:cubicBezTo>
                  <a:cubicBezTo>
                    <a:pt x="3469" y="12433"/>
                    <a:pt x="4308" y="12739"/>
                    <a:pt x="5038" y="12739"/>
                  </a:cubicBezTo>
                  <a:cubicBezTo>
                    <a:pt x="6498" y="12739"/>
                    <a:pt x="7525" y="11516"/>
                    <a:pt x="7525" y="11516"/>
                  </a:cubicBezTo>
                  <a:lnTo>
                    <a:pt x="7525" y="11516"/>
                  </a:lnTo>
                  <a:cubicBezTo>
                    <a:pt x="7525" y="11517"/>
                    <a:pt x="6811" y="14719"/>
                    <a:pt x="10597" y="14791"/>
                  </a:cubicBezTo>
                  <a:cubicBezTo>
                    <a:pt x="10626" y="14791"/>
                    <a:pt x="10655" y="14791"/>
                    <a:pt x="10683" y="14791"/>
                  </a:cubicBezTo>
                  <a:cubicBezTo>
                    <a:pt x="14376" y="14791"/>
                    <a:pt x="14693" y="10254"/>
                    <a:pt x="14693" y="10254"/>
                  </a:cubicBezTo>
                  <a:cubicBezTo>
                    <a:pt x="14693" y="10254"/>
                    <a:pt x="15874" y="12685"/>
                    <a:pt x="17977" y="12685"/>
                  </a:cubicBezTo>
                  <a:cubicBezTo>
                    <a:pt x="18511" y="12685"/>
                    <a:pt x="19104" y="12528"/>
                    <a:pt x="19753" y="12135"/>
                  </a:cubicBezTo>
                  <a:cubicBezTo>
                    <a:pt x="22955" y="10195"/>
                    <a:pt x="21801" y="7909"/>
                    <a:pt x="21801" y="7909"/>
                  </a:cubicBezTo>
                  <a:lnTo>
                    <a:pt x="21801" y="7909"/>
                  </a:lnTo>
                  <a:cubicBezTo>
                    <a:pt x="21801" y="7909"/>
                    <a:pt x="22609" y="8943"/>
                    <a:pt x="23632" y="8943"/>
                  </a:cubicBezTo>
                  <a:cubicBezTo>
                    <a:pt x="24302" y="8943"/>
                    <a:pt x="25065" y="8498"/>
                    <a:pt x="25754" y="7028"/>
                  </a:cubicBezTo>
                  <a:cubicBezTo>
                    <a:pt x="26289" y="5861"/>
                    <a:pt x="26325" y="4837"/>
                    <a:pt x="26123" y="3968"/>
                  </a:cubicBezTo>
                  <a:cubicBezTo>
                    <a:pt x="26075" y="3920"/>
                    <a:pt x="26027" y="3873"/>
                    <a:pt x="25980" y="3825"/>
                  </a:cubicBezTo>
                  <a:cubicBezTo>
                    <a:pt x="25265" y="3101"/>
                    <a:pt x="24593" y="2880"/>
                    <a:pt x="24040" y="2880"/>
                  </a:cubicBezTo>
                  <a:cubicBezTo>
                    <a:pt x="23174" y="2880"/>
                    <a:pt x="22598" y="3420"/>
                    <a:pt x="22598" y="3420"/>
                  </a:cubicBezTo>
                  <a:cubicBezTo>
                    <a:pt x="22598" y="3420"/>
                    <a:pt x="22872" y="694"/>
                    <a:pt x="19967" y="98"/>
                  </a:cubicBezTo>
                  <a:cubicBezTo>
                    <a:pt x="19631" y="31"/>
                    <a:pt x="19325" y="1"/>
                    <a:pt x="19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9"/>
            <p:cNvSpPr/>
            <p:nvPr/>
          </p:nvSpPr>
          <p:spPr>
            <a:xfrm>
              <a:off x="2036250" y="1918225"/>
              <a:ext cx="1001950" cy="839000"/>
            </a:xfrm>
            <a:custGeom>
              <a:avLst/>
              <a:gdLst/>
              <a:ahLst/>
              <a:cxnLst/>
              <a:rect l="l" t="t" r="r" b="b"/>
              <a:pathLst>
                <a:path w="40078" h="33560" extrusionOk="0">
                  <a:moveTo>
                    <a:pt x="9680" y="0"/>
                  </a:moveTo>
                  <a:lnTo>
                    <a:pt x="9680" y="0"/>
                  </a:lnTo>
                  <a:cubicBezTo>
                    <a:pt x="9454" y="72"/>
                    <a:pt x="9216" y="167"/>
                    <a:pt x="8978" y="262"/>
                  </a:cubicBezTo>
                  <a:cubicBezTo>
                    <a:pt x="5394" y="1810"/>
                    <a:pt x="5978" y="6573"/>
                    <a:pt x="5978" y="6573"/>
                  </a:cubicBezTo>
                  <a:cubicBezTo>
                    <a:pt x="5978" y="6573"/>
                    <a:pt x="2799" y="7025"/>
                    <a:pt x="1572" y="10656"/>
                  </a:cubicBezTo>
                  <a:cubicBezTo>
                    <a:pt x="358" y="14288"/>
                    <a:pt x="2049" y="15490"/>
                    <a:pt x="2049" y="15490"/>
                  </a:cubicBezTo>
                  <a:cubicBezTo>
                    <a:pt x="2049" y="15490"/>
                    <a:pt x="1" y="16324"/>
                    <a:pt x="370" y="19848"/>
                  </a:cubicBezTo>
                  <a:cubicBezTo>
                    <a:pt x="727" y="23372"/>
                    <a:pt x="2680" y="23420"/>
                    <a:pt x="2680" y="23420"/>
                  </a:cubicBezTo>
                  <a:cubicBezTo>
                    <a:pt x="2680" y="23420"/>
                    <a:pt x="1275" y="24146"/>
                    <a:pt x="1953" y="25801"/>
                  </a:cubicBezTo>
                  <a:cubicBezTo>
                    <a:pt x="2632" y="27456"/>
                    <a:pt x="4537" y="27956"/>
                    <a:pt x="4537" y="27956"/>
                  </a:cubicBezTo>
                  <a:cubicBezTo>
                    <a:pt x="4537" y="27956"/>
                    <a:pt x="3561" y="29552"/>
                    <a:pt x="6299" y="30957"/>
                  </a:cubicBezTo>
                  <a:cubicBezTo>
                    <a:pt x="7296" y="31468"/>
                    <a:pt x="8082" y="31631"/>
                    <a:pt x="8678" y="31631"/>
                  </a:cubicBezTo>
                  <a:cubicBezTo>
                    <a:pt x="9718" y="31631"/>
                    <a:pt x="10180" y="31135"/>
                    <a:pt x="10181" y="31135"/>
                  </a:cubicBezTo>
                  <a:lnTo>
                    <a:pt x="10181" y="31135"/>
                  </a:lnTo>
                  <a:cubicBezTo>
                    <a:pt x="10180" y="31135"/>
                    <a:pt x="9847" y="32993"/>
                    <a:pt x="12621" y="33493"/>
                  </a:cubicBezTo>
                  <a:cubicBezTo>
                    <a:pt x="12873" y="33538"/>
                    <a:pt x="13109" y="33559"/>
                    <a:pt x="13329" y="33559"/>
                  </a:cubicBezTo>
                  <a:cubicBezTo>
                    <a:pt x="15518" y="33559"/>
                    <a:pt x="16157" y="31504"/>
                    <a:pt x="16157" y="31504"/>
                  </a:cubicBezTo>
                  <a:lnTo>
                    <a:pt x="31778" y="29504"/>
                  </a:lnTo>
                  <a:cubicBezTo>
                    <a:pt x="31778" y="29504"/>
                    <a:pt x="35088" y="28909"/>
                    <a:pt x="35862" y="27099"/>
                  </a:cubicBezTo>
                  <a:cubicBezTo>
                    <a:pt x="36624" y="25289"/>
                    <a:pt x="35136" y="24694"/>
                    <a:pt x="35136" y="24694"/>
                  </a:cubicBezTo>
                  <a:cubicBezTo>
                    <a:pt x="36624" y="24456"/>
                    <a:pt x="37886" y="23456"/>
                    <a:pt x="38446" y="22051"/>
                  </a:cubicBezTo>
                  <a:cubicBezTo>
                    <a:pt x="39398" y="19658"/>
                    <a:pt x="37446" y="18288"/>
                    <a:pt x="37446" y="18288"/>
                  </a:cubicBezTo>
                  <a:cubicBezTo>
                    <a:pt x="37446" y="18288"/>
                    <a:pt x="40077" y="17062"/>
                    <a:pt x="39708" y="14336"/>
                  </a:cubicBezTo>
                  <a:cubicBezTo>
                    <a:pt x="39351" y="11621"/>
                    <a:pt x="36529" y="11276"/>
                    <a:pt x="36529" y="11276"/>
                  </a:cubicBezTo>
                  <a:cubicBezTo>
                    <a:pt x="36529" y="11276"/>
                    <a:pt x="38684" y="10002"/>
                    <a:pt x="36755" y="6215"/>
                  </a:cubicBezTo>
                  <a:cubicBezTo>
                    <a:pt x="36102" y="4926"/>
                    <a:pt x="35262" y="4601"/>
                    <a:pt x="34580" y="4601"/>
                  </a:cubicBezTo>
                  <a:cubicBezTo>
                    <a:pt x="33883" y="4601"/>
                    <a:pt x="33350" y="4941"/>
                    <a:pt x="33350" y="4941"/>
                  </a:cubicBezTo>
                  <a:cubicBezTo>
                    <a:pt x="33350" y="4941"/>
                    <a:pt x="34517" y="2322"/>
                    <a:pt x="32874" y="465"/>
                  </a:cubicBezTo>
                  <a:lnTo>
                    <a:pt x="32874" y="465"/>
                  </a:lnTo>
                  <a:cubicBezTo>
                    <a:pt x="33088" y="1334"/>
                    <a:pt x="33052" y="2358"/>
                    <a:pt x="32505" y="3513"/>
                  </a:cubicBezTo>
                  <a:cubicBezTo>
                    <a:pt x="31819" y="4987"/>
                    <a:pt x="31055" y="5432"/>
                    <a:pt x="30383" y="5432"/>
                  </a:cubicBezTo>
                  <a:cubicBezTo>
                    <a:pt x="29362" y="5432"/>
                    <a:pt x="28552" y="4406"/>
                    <a:pt x="28552" y="4406"/>
                  </a:cubicBezTo>
                  <a:lnTo>
                    <a:pt x="28552" y="4406"/>
                  </a:lnTo>
                  <a:cubicBezTo>
                    <a:pt x="28552" y="4406"/>
                    <a:pt x="29707" y="6680"/>
                    <a:pt x="26516" y="8621"/>
                  </a:cubicBezTo>
                  <a:cubicBezTo>
                    <a:pt x="25866" y="9014"/>
                    <a:pt x="25271" y="9171"/>
                    <a:pt x="24736" y="9171"/>
                  </a:cubicBezTo>
                  <a:cubicBezTo>
                    <a:pt x="22636" y="9171"/>
                    <a:pt x="21456" y="6751"/>
                    <a:pt x="21456" y="6751"/>
                  </a:cubicBezTo>
                  <a:cubicBezTo>
                    <a:pt x="21456" y="6751"/>
                    <a:pt x="21139" y="11276"/>
                    <a:pt x="17435" y="11276"/>
                  </a:cubicBezTo>
                  <a:cubicBezTo>
                    <a:pt x="17406" y="11276"/>
                    <a:pt x="17377" y="11276"/>
                    <a:pt x="17348" y="11276"/>
                  </a:cubicBezTo>
                  <a:cubicBezTo>
                    <a:pt x="13574" y="11216"/>
                    <a:pt x="14288" y="8002"/>
                    <a:pt x="14288" y="8001"/>
                  </a:cubicBezTo>
                  <a:lnTo>
                    <a:pt x="14288" y="8001"/>
                  </a:lnTo>
                  <a:cubicBezTo>
                    <a:pt x="14288" y="8002"/>
                    <a:pt x="13256" y="9229"/>
                    <a:pt x="11796" y="9229"/>
                  </a:cubicBezTo>
                  <a:cubicBezTo>
                    <a:pt x="11066" y="9229"/>
                    <a:pt x="10228" y="8922"/>
                    <a:pt x="9359" y="8001"/>
                  </a:cubicBezTo>
                  <a:cubicBezTo>
                    <a:pt x="6763" y="5275"/>
                    <a:pt x="8192" y="2060"/>
                    <a:pt x="9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9"/>
            <p:cNvSpPr/>
            <p:nvPr/>
          </p:nvSpPr>
          <p:spPr>
            <a:xfrm>
              <a:off x="2565475" y="2778750"/>
              <a:ext cx="102725" cy="109250"/>
            </a:xfrm>
            <a:custGeom>
              <a:avLst/>
              <a:gdLst/>
              <a:ahLst/>
              <a:cxnLst/>
              <a:rect l="l" t="t" r="r" b="b"/>
              <a:pathLst>
                <a:path w="4109" h="4370" extrusionOk="0">
                  <a:moveTo>
                    <a:pt x="3609" y="0"/>
                  </a:moveTo>
                  <a:lnTo>
                    <a:pt x="1" y="655"/>
                  </a:lnTo>
                  <a:lnTo>
                    <a:pt x="299" y="3858"/>
                  </a:lnTo>
                  <a:cubicBezTo>
                    <a:pt x="299" y="3858"/>
                    <a:pt x="1174" y="4370"/>
                    <a:pt x="2181" y="4370"/>
                  </a:cubicBezTo>
                  <a:cubicBezTo>
                    <a:pt x="2836" y="4370"/>
                    <a:pt x="3546" y="4154"/>
                    <a:pt x="4109" y="3441"/>
                  </a:cubicBezTo>
                  <a:lnTo>
                    <a:pt x="3609" y="0"/>
                  </a:lnTo>
                  <a:close/>
                </a:path>
              </a:pathLst>
            </a:custGeom>
            <a:solidFill>
              <a:srgbClr val="65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9"/>
            <p:cNvSpPr/>
            <p:nvPr/>
          </p:nvSpPr>
          <p:spPr>
            <a:xfrm>
              <a:off x="2186900" y="2461675"/>
              <a:ext cx="187825" cy="169400"/>
            </a:xfrm>
            <a:custGeom>
              <a:avLst/>
              <a:gdLst/>
              <a:ahLst/>
              <a:cxnLst/>
              <a:rect l="l" t="t" r="r" b="b"/>
              <a:pathLst>
                <a:path w="7513" h="6776" extrusionOk="0">
                  <a:moveTo>
                    <a:pt x="3147" y="0"/>
                  </a:moveTo>
                  <a:cubicBezTo>
                    <a:pt x="2114" y="0"/>
                    <a:pt x="604" y="441"/>
                    <a:pt x="297" y="2920"/>
                  </a:cubicBezTo>
                  <a:cubicBezTo>
                    <a:pt x="0" y="5317"/>
                    <a:pt x="1715" y="6775"/>
                    <a:pt x="3410" y="6775"/>
                  </a:cubicBezTo>
                  <a:cubicBezTo>
                    <a:pt x="4435" y="6775"/>
                    <a:pt x="5451" y="6243"/>
                    <a:pt x="6012" y="5063"/>
                  </a:cubicBezTo>
                  <a:cubicBezTo>
                    <a:pt x="7512" y="1932"/>
                    <a:pt x="4143" y="134"/>
                    <a:pt x="4143" y="134"/>
                  </a:cubicBezTo>
                  <a:cubicBezTo>
                    <a:pt x="4143" y="134"/>
                    <a:pt x="3717" y="0"/>
                    <a:pt x="3147" y="0"/>
                  </a:cubicBezTo>
                  <a:close/>
                </a:path>
              </a:pathLst>
            </a:custGeom>
            <a:solidFill>
              <a:srgbClr val="65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9"/>
            <p:cNvSpPr/>
            <p:nvPr/>
          </p:nvSpPr>
          <p:spPr>
            <a:xfrm>
              <a:off x="2799150" y="2314300"/>
              <a:ext cx="119375" cy="147475"/>
            </a:xfrm>
            <a:custGeom>
              <a:avLst/>
              <a:gdLst/>
              <a:ahLst/>
              <a:cxnLst/>
              <a:rect l="l" t="t" r="r" b="b"/>
              <a:pathLst>
                <a:path w="4775" h="5899" extrusionOk="0">
                  <a:moveTo>
                    <a:pt x="1005" y="0"/>
                  </a:moveTo>
                  <a:cubicBezTo>
                    <a:pt x="427" y="0"/>
                    <a:pt x="0" y="136"/>
                    <a:pt x="0" y="136"/>
                  </a:cubicBezTo>
                  <a:lnTo>
                    <a:pt x="1548" y="5898"/>
                  </a:lnTo>
                  <a:cubicBezTo>
                    <a:pt x="1548" y="5898"/>
                    <a:pt x="4775" y="4827"/>
                    <a:pt x="3787" y="2041"/>
                  </a:cubicBezTo>
                  <a:cubicBezTo>
                    <a:pt x="3191" y="333"/>
                    <a:pt x="1912" y="0"/>
                    <a:pt x="1005" y="0"/>
                  </a:cubicBezTo>
                  <a:close/>
                </a:path>
              </a:pathLst>
            </a:custGeom>
            <a:solidFill>
              <a:srgbClr val="65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9"/>
            <p:cNvSpPr/>
            <p:nvPr/>
          </p:nvSpPr>
          <p:spPr>
            <a:xfrm>
              <a:off x="2290450" y="2257250"/>
              <a:ext cx="690300" cy="542600"/>
            </a:xfrm>
            <a:custGeom>
              <a:avLst/>
              <a:gdLst/>
              <a:ahLst/>
              <a:cxnLst/>
              <a:rect l="l" t="t" r="r" b="b"/>
              <a:pathLst>
                <a:path w="27612" h="21704" extrusionOk="0">
                  <a:moveTo>
                    <a:pt x="16348" y="1"/>
                  </a:moveTo>
                  <a:cubicBezTo>
                    <a:pt x="16348" y="1"/>
                    <a:pt x="15967" y="1667"/>
                    <a:pt x="13490" y="2144"/>
                  </a:cubicBezTo>
                  <a:cubicBezTo>
                    <a:pt x="13150" y="2209"/>
                    <a:pt x="12830" y="2237"/>
                    <a:pt x="12533" y="2237"/>
                  </a:cubicBezTo>
                  <a:cubicBezTo>
                    <a:pt x="10662" y="2237"/>
                    <a:pt x="9668" y="1120"/>
                    <a:pt x="9668" y="1120"/>
                  </a:cubicBezTo>
                  <a:cubicBezTo>
                    <a:pt x="9607" y="3265"/>
                    <a:pt x="7838" y="4754"/>
                    <a:pt x="5935" y="4754"/>
                  </a:cubicBezTo>
                  <a:cubicBezTo>
                    <a:pt x="5260" y="4754"/>
                    <a:pt x="4568" y="4567"/>
                    <a:pt x="3930" y="4156"/>
                  </a:cubicBezTo>
                  <a:cubicBezTo>
                    <a:pt x="3624" y="8288"/>
                    <a:pt x="82" y="8311"/>
                    <a:pt x="2" y="8311"/>
                  </a:cubicBezTo>
                  <a:cubicBezTo>
                    <a:pt x="1" y="8311"/>
                    <a:pt x="1" y="8311"/>
                    <a:pt x="1" y="8311"/>
                  </a:cubicBezTo>
                  <a:lnTo>
                    <a:pt x="1" y="8311"/>
                  </a:lnTo>
                  <a:cubicBezTo>
                    <a:pt x="2374" y="15390"/>
                    <a:pt x="3763" y="21704"/>
                    <a:pt x="11529" y="21704"/>
                  </a:cubicBezTo>
                  <a:cubicBezTo>
                    <a:pt x="12802" y="21704"/>
                    <a:pt x="14247" y="21534"/>
                    <a:pt x="15895" y="21170"/>
                  </a:cubicBezTo>
                  <a:cubicBezTo>
                    <a:pt x="27611" y="18586"/>
                    <a:pt x="20348" y="2418"/>
                    <a:pt x="20348" y="2418"/>
                  </a:cubicBezTo>
                  <a:lnTo>
                    <a:pt x="20348" y="2418"/>
                  </a:lnTo>
                  <a:cubicBezTo>
                    <a:pt x="20290" y="2421"/>
                    <a:pt x="20232" y="2422"/>
                    <a:pt x="20175" y="2422"/>
                  </a:cubicBezTo>
                  <a:cubicBezTo>
                    <a:pt x="17944" y="2422"/>
                    <a:pt x="16348" y="1"/>
                    <a:pt x="16348" y="1"/>
                  </a:cubicBezTo>
                  <a:close/>
                </a:path>
              </a:pathLst>
            </a:custGeom>
            <a:solidFill>
              <a:srgbClr val="784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9"/>
            <p:cNvSpPr/>
            <p:nvPr/>
          </p:nvSpPr>
          <p:spPr>
            <a:xfrm>
              <a:off x="2343150" y="2483175"/>
              <a:ext cx="155975" cy="160150"/>
            </a:xfrm>
            <a:custGeom>
              <a:avLst/>
              <a:gdLst/>
              <a:ahLst/>
              <a:cxnLst/>
              <a:rect l="l" t="t" r="r" b="b"/>
              <a:pathLst>
                <a:path w="6239" h="6406" extrusionOk="0">
                  <a:moveTo>
                    <a:pt x="2572" y="0"/>
                  </a:moveTo>
                  <a:cubicBezTo>
                    <a:pt x="0" y="2191"/>
                    <a:pt x="1536" y="6394"/>
                    <a:pt x="4917" y="6406"/>
                  </a:cubicBezTo>
                  <a:cubicBezTo>
                    <a:pt x="5096" y="6394"/>
                    <a:pt x="5274" y="6382"/>
                    <a:pt x="5453" y="6358"/>
                  </a:cubicBezTo>
                  <a:cubicBezTo>
                    <a:pt x="5929" y="5180"/>
                    <a:pt x="6239" y="3668"/>
                    <a:pt x="5596" y="2322"/>
                  </a:cubicBezTo>
                  <a:cubicBezTo>
                    <a:pt x="4953" y="953"/>
                    <a:pt x="3667" y="310"/>
                    <a:pt x="2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9"/>
            <p:cNvSpPr/>
            <p:nvPr/>
          </p:nvSpPr>
          <p:spPr>
            <a:xfrm>
              <a:off x="2407425" y="2461475"/>
              <a:ext cx="149450" cy="180675"/>
            </a:xfrm>
            <a:custGeom>
              <a:avLst/>
              <a:gdLst/>
              <a:ahLst/>
              <a:cxnLst/>
              <a:rect l="l" t="t" r="r" b="b"/>
              <a:pathLst>
                <a:path w="5978" h="7227" extrusionOk="0">
                  <a:moveTo>
                    <a:pt x="2327" y="0"/>
                  </a:moveTo>
                  <a:cubicBezTo>
                    <a:pt x="1526" y="0"/>
                    <a:pt x="707" y="270"/>
                    <a:pt x="1" y="868"/>
                  </a:cubicBezTo>
                  <a:cubicBezTo>
                    <a:pt x="1096" y="1166"/>
                    <a:pt x="2382" y="1821"/>
                    <a:pt x="3025" y="3190"/>
                  </a:cubicBezTo>
                  <a:cubicBezTo>
                    <a:pt x="3680" y="4559"/>
                    <a:pt x="3358" y="6048"/>
                    <a:pt x="2882" y="7226"/>
                  </a:cubicBezTo>
                  <a:cubicBezTo>
                    <a:pt x="4656" y="6964"/>
                    <a:pt x="5978" y="5440"/>
                    <a:pt x="5978" y="3643"/>
                  </a:cubicBezTo>
                  <a:cubicBezTo>
                    <a:pt x="5978" y="1474"/>
                    <a:pt x="4201" y="0"/>
                    <a:pt x="2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9"/>
            <p:cNvSpPr/>
            <p:nvPr/>
          </p:nvSpPr>
          <p:spPr>
            <a:xfrm>
              <a:off x="2605750" y="2402800"/>
              <a:ext cx="141325" cy="144700"/>
            </a:xfrm>
            <a:custGeom>
              <a:avLst/>
              <a:gdLst/>
              <a:ahLst/>
              <a:cxnLst/>
              <a:rect l="l" t="t" r="r" b="b"/>
              <a:pathLst>
                <a:path w="5653" h="5788" extrusionOk="0">
                  <a:moveTo>
                    <a:pt x="2343" y="1"/>
                  </a:moveTo>
                  <a:lnTo>
                    <a:pt x="2343" y="1"/>
                  </a:lnTo>
                  <a:cubicBezTo>
                    <a:pt x="1" y="1962"/>
                    <a:pt x="1386" y="5787"/>
                    <a:pt x="4448" y="5787"/>
                  </a:cubicBezTo>
                  <a:cubicBezTo>
                    <a:pt x="4453" y="5787"/>
                    <a:pt x="4457" y="5787"/>
                    <a:pt x="4462" y="5787"/>
                  </a:cubicBezTo>
                  <a:cubicBezTo>
                    <a:pt x="4617" y="5775"/>
                    <a:pt x="4784" y="5763"/>
                    <a:pt x="4938" y="5740"/>
                  </a:cubicBezTo>
                  <a:cubicBezTo>
                    <a:pt x="5367" y="4680"/>
                    <a:pt x="5653" y="3311"/>
                    <a:pt x="5069" y="2096"/>
                  </a:cubicBezTo>
                  <a:cubicBezTo>
                    <a:pt x="4486" y="858"/>
                    <a:pt x="3331" y="275"/>
                    <a:pt x="2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9"/>
            <p:cNvSpPr/>
            <p:nvPr/>
          </p:nvSpPr>
          <p:spPr>
            <a:xfrm>
              <a:off x="2664300" y="2383125"/>
              <a:ext cx="135075" cy="163175"/>
            </a:xfrm>
            <a:custGeom>
              <a:avLst/>
              <a:gdLst/>
              <a:ahLst/>
              <a:cxnLst/>
              <a:rect l="l" t="t" r="r" b="b"/>
              <a:pathLst>
                <a:path w="5403" h="6527" extrusionOk="0">
                  <a:moveTo>
                    <a:pt x="2108" y="1"/>
                  </a:moveTo>
                  <a:cubicBezTo>
                    <a:pt x="1382" y="1"/>
                    <a:pt x="640" y="245"/>
                    <a:pt x="1" y="788"/>
                  </a:cubicBezTo>
                  <a:cubicBezTo>
                    <a:pt x="989" y="1062"/>
                    <a:pt x="2144" y="1645"/>
                    <a:pt x="2727" y="2883"/>
                  </a:cubicBezTo>
                  <a:cubicBezTo>
                    <a:pt x="3323" y="4121"/>
                    <a:pt x="3025" y="5467"/>
                    <a:pt x="2596" y="6527"/>
                  </a:cubicBezTo>
                  <a:cubicBezTo>
                    <a:pt x="4204" y="6288"/>
                    <a:pt x="5394" y="4919"/>
                    <a:pt x="5394" y="3288"/>
                  </a:cubicBezTo>
                  <a:cubicBezTo>
                    <a:pt x="5403" y="1329"/>
                    <a:pt x="3801" y="1"/>
                    <a:pt x="2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9"/>
            <p:cNvSpPr/>
            <p:nvPr/>
          </p:nvSpPr>
          <p:spPr>
            <a:xfrm>
              <a:off x="2655675" y="2559325"/>
              <a:ext cx="62525" cy="43825"/>
            </a:xfrm>
            <a:custGeom>
              <a:avLst/>
              <a:gdLst/>
              <a:ahLst/>
              <a:cxnLst/>
              <a:rect l="l" t="t" r="r" b="b"/>
              <a:pathLst>
                <a:path w="2501" h="1753" extrusionOk="0">
                  <a:moveTo>
                    <a:pt x="1152" y="0"/>
                  </a:moveTo>
                  <a:cubicBezTo>
                    <a:pt x="271" y="0"/>
                    <a:pt x="1" y="1003"/>
                    <a:pt x="1" y="1003"/>
                  </a:cubicBezTo>
                  <a:cubicBezTo>
                    <a:pt x="366" y="819"/>
                    <a:pt x="683" y="746"/>
                    <a:pt x="956" y="746"/>
                  </a:cubicBezTo>
                  <a:cubicBezTo>
                    <a:pt x="1975" y="746"/>
                    <a:pt x="2382" y="1753"/>
                    <a:pt x="2382" y="1753"/>
                  </a:cubicBezTo>
                  <a:cubicBezTo>
                    <a:pt x="2382" y="1753"/>
                    <a:pt x="2501" y="229"/>
                    <a:pt x="1406" y="26"/>
                  </a:cubicBezTo>
                  <a:cubicBezTo>
                    <a:pt x="1316" y="9"/>
                    <a:pt x="1232" y="0"/>
                    <a:pt x="1152" y="0"/>
                  </a:cubicBezTo>
                  <a:close/>
                </a:path>
              </a:pathLst>
            </a:custGeom>
            <a:solidFill>
              <a:srgbClr val="65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9"/>
            <p:cNvSpPr/>
            <p:nvPr/>
          </p:nvSpPr>
          <p:spPr>
            <a:xfrm>
              <a:off x="2506550" y="2673975"/>
              <a:ext cx="161650" cy="81875"/>
            </a:xfrm>
            <a:custGeom>
              <a:avLst/>
              <a:gdLst/>
              <a:ahLst/>
              <a:cxnLst/>
              <a:rect l="l" t="t" r="r" b="b"/>
              <a:pathLst>
                <a:path w="6466" h="3275" extrusionOk="0">
                  <a:moveTo>
                    <a:pt x="6466" y="0"/>
                  </a:moveTo>
                  <a:lnTo>
                    <a:pt x="6466" y="0"/>
                  </a:lnTo>
                  <a:cubicBezTo>
                    <a:pt x="5317" y="378"/>
                    <a:pt x="4000" y="488"/>
                    <a:pt x="2856" y="488"/>
                  </a:cubicBezTo>
                  <a:cubicBezTo>
                    <a:pt x="1261" y="488"/>
                    <a:pt x="1" y="274"/>
                    <a:pt x="1" y="274"/>
                  </a:cubicBezTo>
                  <a:lnTo>
                    <a:pt x="1" y="274"/>
                  </a:lnTo>
                  <a:cubicBezTo>
                    <a:pt x="1" y="274"/>
                    <a:pt x="358" y="3275"/>
                    <a:pt x="3227" y="3275"/>
                  </a:cubicBezTo>
                  <a:cubicBezTo>
                    <a:pt x="6096" y="3275"/>
                    <a:pt x="6466" y="0"/>
                    <a:pt x="6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9"/>
            <p:cNvSpPr/>
            <p:nvPr/>
          </p:nvSpPr>
          <p:spPr>
            <a:xfrm>
              <a:off x="2351550" y="2410175"/>
              <a:ext cx="72625" cy="59325"/>
            </a:xfrm>
            <a:custGeom>
              <a:avLst/>
              <a:gdLst/>
              <a:ahLst/>
              <a:cxnLst/>
              <a:rect l="l" t="t" r="r" b="b"/>
              <a:pathLst>
                <a:path w="2905" h="2373" extrusionOk="0">
                  <a:moveTo>
                    <a:pt x="2227" y="0"/>
                  </a:moveTo>
                  <a:cubicBezTo>
                    <a:pt x="1519" y="0"/>
                    <a:pt x="1" y="1657"/>
                    <a:pt x="521" y="2313"/>
                  </a:cubicBezTo>
                  <a:cubicBezTo>
                    <a:pt x="553" y="2354"/>
                    <a:pt x="600" y="2373"/>
                    <a:pt x="660" y="2373"/>
                  </a:cubicBezTo>
                  <a:cubicBezTo>
                    <a:pt x="1229" y="2373"/>
                    <a:pt x="2905" y="671"/>
                    <a:pt x="2474" y="111"/>
                  </a:cubicBezTo>
                  <a:cubicBezTo>
                    <a:pt x="2414" y="34"/>
                    <a:pt x="2329"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9"/>
            <p:cNvSpPr/>
            <p:nvPr/>
          </p:nvSpPr>
          <p:spPr>
            <a:xfrm>
              <a:off x="2696150" y="2323800"/>
              <a:ext cx="64250" cy="29400"/>
            </a:xfrm>
            <a:custGeom>
              <a:avLst/>
              <a:gdLst/>
              <a:ahLst/>
              <a:cxnLst/>
              <a:rect l="l" t="t" r="r" b="b"/>
              <a:pathLst>
                <a:path w="2570" h="1176" extrusionOk="0">
                  <a:moveTo>
                    <a:pt x="661" y="0"/>
                  </a:moveTo>
                  <a:cubicBezTo>
                    <a:pt x="389" y="0"/>
                    <a:pt x="180" y="86"/>
                    <a:pt x="132" y="303"/>
                  </a:cubicBezTo>
                  <a:cubicBezTo>
                    <a:pt x="1" y="843"/>
                    <a:pt x="984" y="1176"/>
                    <a:pt x="1697" y="1176"/>
                  </a:cubicBezTo>
                  <a:cubicBezTo>
                    <a:pt x="2020" y="1176"/>
                    <a:pt x="2288" y="1107"/>
                    <a:pt x="2370" y="958"/>
                  </a:cubicBezTo>
                  <a:cubicBezTo>
                    <a:pt x="2569" y="612"/>
                    <a:pt x="1388"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9"/>
            <p:cNvSpPr/>
            <p:nvPr/>
          </p:nvSpPr>
          <p:spPr>
            <a:xfrm>
              <a:off x="1405725" y="2142200"/>
              <a:ext cx="857675" cy="544600"/>
            </a:xfrm>
            <a:custGeom>
              <a:avLst/>
              <a:gdLst/>
              <a:ahLst/>
              <a:cxnLst/>
              <a:rect l="l" t="t" r="r" b="b"/>
              <a:pathLst>
                <a:path w="34307" h="21784" extrusionOk="0">
                  <a:moveTo>
                    <a:pt x="8378" y="0"/>
                  </a:moveTo>
                  <a:cubicBezTo>
                    <a:pt x="2453" y="0"/>
                    <a:pt x="0" y="19601"/>
                    <a:pt x="4207" y="21557"/>
                  </a:cubicBezTo>
                  <a:cubicBezTo>
                    <a:pt x="4542" y="21712"/>
                    <a:pt x="4921" y="21784"/>
                    <a:pt x="5337" y="21784"/>
                  </a:cubicBezTo>
                  <a:cubicBezTo>
                    <a:pt x="10171" y="21784"/>
                    <a:pt x="19894" y="12125"/>
                    <a:pt x="20631" y="12125"/>
                  </a:cubicBezTo>
                  <a:cubicBezTo>
                    <a:pt x="20638" y="12125"/>
                    <a:pt x="20644" y="12126"/>
                    <a:pt x="20650" y="12127"/>
                  </a:cubicBezTo>
                  <a:cubicBezTo>
                    <a:pt x="21192" y="12305"/>
                    <a:pt x="24469" y="20585"/>
                    <a:pt x="28253" y="20585"/>
                  </a:cubicBezTo>
                  <a:cubicBezTo>
                    <a:pt x="28786" y="20585"/>
                    <a:pt x="29330" y="20420"/>
                    <a:pt x="29877" y="20045"/>
                  </a:cubicBezTo>
                  <a:cubicBezTo>
                    <a:pt x="34306" y="17009"/>
                    <a:pt x="23852" y="4162"/>
                    <a:pt x="21400" y="3412"/>
                  </a:cubicBezTo>
                  <a:cubicBezTo>
                    <a:pt x="21316" y="3386"/>
                    <a:pt x="21223" y="3374"/>
                    <a:pt x="21122" y="3374"/>
                  </a:cubicBezTo>
                  <a:cubicBezTo>
                    <a:pt x="18300" y="3374"/>
                    <a:pt x="8876" y="12923"/>
                    <a:pt x="8053" y="12923"/>
                  </a:cubicBezTo>
                  <a:cubicBezTo>
                    <a:pt x="8038" y="12923"/>
                    <a:pt x="8026" y="12919"/>
                    <a:pt x="8017" y="12913"/>
                  </a:cubicBezTo>
                  <a:cubicBezTo>
                    <a:pt x="7541" y="12568"/>
                    <a:pt x="14625" y="412"/>
                    <a:pt x="8565" y="7"/>
                  </a:cubicBezTo>
                  <a:cubicBezTo>
                    <a:pt x="8502" y="3"/>
                    <a:pt x="8440" y="0"/>
                    <a:pt x="8378"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9"/>
            <p:cNvSpPr/>
            <p:nvPr/>
          </p:nvSpPr>
          <p:spPr>
            <a:xfrm>
              <a:off x="1507325" y="2432275"/>
              <a:ext cx="44075" cy="44075"/>
            </a:xfrm>
            <a:custGeom>
              <a:avLst/>
              <a:gdLst/>
              <a:ahLst/>
              <a:cxnLst/>
              <a:rect l="l" t="t" r="r" b="b"/>
              <a:pathLst>
                <a:path w="1763" h="1763" extrusionOk="0">
                  <a:moveTo>
                    <a:pt x="881" y="0"/>
                  </a:moveTo>
                  <a:cubicBezTo>
                    <a:pt x="393" y="0"/>
                    <a:pt x="0" y="393"/>
                    <a:pt x="0" y="882"/>
                  </a:cubicBezTo>
                  <a:cubicBezTo>
                    <a:pt x="0" y="1370"/>
                    <a:pt x="393" y="1763"/>
                    <a:pt x="881" y="1763"/>
                  </a:cubicBezTo>
                  <a:cubicBezTo>
                    <a:pt x="1369" y="1763"/>
                    <a:pt x="1762" y="1370"/>
                    <a:pt x="1762" y="882"/>
                  </a:cubicBezTo>
                  <a:cubicBezTo>
                    <a:pt x="1762" y="393"/>
                    <a:pt x="1369" y="0"/>
                    <a:pt x="88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9"/>
            <p:cNvSpPr/>
            <p:nvPr/>
          </p:nvSpPr>
          <p:spPr>
            <a:xfrm>
              <a:off x="1516250" y="2214575"/>
              <a:ext cx="71750" cy="181775"/>
            </a:xfrm>
            <a:custGeom>
              <a:avLst/>
              <a:gdLst/>
              <a:ahLst/>
              <a:cxnLst/>
              <a:rect l="l" t="t" r="r" b="b"/>
              <a:pathLst>
                <a:path w="2870" h="7271" extrusionOk="0">
                  <a:moveTo>
                    <a:pt x="1849" y="1"/>
                  </a:moveTo>
                  <a:cubicBezTo>
                    <a:pt x="1220" y="1"/>
                    <a:pt x="517" y="1528"/>
                    <a:pt x="262" y="3482"/>
                  </a:cubicBezTo>
                  <a:cubicBezTo>
                    <a:pt x="0" y="5482"/>
                    <a:pt x="310" y="7184"/>
                    <a:pt x="953" y="7268"/>
                  </a:cubicBezTo>
                  <a:cubicBezTo>
                    <a:pt x="970" y="7270"/>
                    <a:pt x="987" y="7271"/>
                    <a:pt x="1003" y="7271"/>
                  </a:cubicBezTo>
                  <a:cubicBezTo>
                    <a:pt x="1645" y="7271"/>
                    <a:pt x="2341" y="5740"/>
                    <a:pt x="2608" y="3791"/>
                  </a:cubicBezTo>
                  <a:cubicBezTo>
                    <a:pt x="2870" y="1779"/>
                    <a:pt x="2560" y="88"/>
                    <a:pt x="1905" y="5"/>
                  </a:cubicBezTo>
                  <a:cubicBezTo>
                    <a:pt x="1887" y="2"/>
                    <a:pt x="1868" y="1"/>
                    <a:pt x="1849" y="1"/>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9"/>
            <p:cNvSpPr/>
            <p:nvPr/>
          </p:nvSpPr>
          <p:spPr>
            <a:xfrm>
              <a:off x="1927900" y="2299200"/>
              <a:ext cx="163450" cy="225700"/>
            </a:xfrm>
            <a:custGeom>
              <a:avLst/>
              <a:gdLst/>
              <a:ahLst/>
              <a:cxnLst/>
              <a:rect l="l" t="t" r="r" b="b"/>
              <a:pathLst>
                <a:path w="6538" h="9028" extrusionOk="0">
                  <a:moveTo>
                    <a:pt x="945" y="0"/>
                  </a:moveTo>
                  <a:cubicBezTo>
                    <a:pt x="855" y="0"/>
                    <a:pt x="774" y="20"/>
                    <a:pt x="703" y="61"/>
                  </a:cubicBezTo>
                  <a:cubicBezTo>
                    <a:pt x="1" y="466"/>
                    <a:pt x="584" y="2787"/>
                    <a:pt x="2001" y="5252"/>
                  </a:cubicBezTo>
                  <a:cubicBezTo>
                    <a:pt x="3275" y="7457"/>
                    <a:pt x="4799" y="9027"/>
                    <a:pt x="5604" y="9027"/>
                  </a:cubicBezTo>
                  <a:cubicBezTo>
                    <a:pt x="5695" y="9027"/>
                    <a:pt x="5776" y="9008"/>
                    <a:pt x="5847" y="8967"/>
                  </a:cubicBezTo>
                  <a:cubicBezTo>
                    <a:pt x="6537" y="8562"/>
                    <a:pt x="5954" y="6240"/>
                    <a:pt x="4537" y="3788"/>
                  </a:cubicBezTo>
                  <a:cubicBezTo>
                    <a:pt x="3263" y="1571"/>
                    <a:pt x="1748" y="0"/>
                    <a:pt x="945"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9"/>
            <p:cNvSpPr/>
            <p:nvPr/>
          </p:nvSpPr>
          <p:spPr>
            <a:xfrm>
              <a:off x="1736525" y="2426900"/>
              <a:ext cx="184575" cy="254250"/>
            </a:xfrm>
            <a:custGeom>
              <a:avLst/>
              <a:gdLst/>
              <a:ahLst/>
              <a:cxnLst/>
              <a:rect l="l" t="t" r="r" b="b"/>
              <a:pathLst>
                <a:path w="7383" h="10170" extrusionOk="0">
                  <a:moveTo>
                    <a:pt x="4738" y="0"/>
                  </a:moveTo>
                  <a:cubicBezTo>
                    <a:pt x="4505" y="0"/>
                    <a:pt x="4291" y="69"/>
                    <a:pt x="4120" y="215"/>
                  </a:cubicBezTo>
                  <a:cubicBezTo>
                    <a:pt x="3131" y="1049"/>
                    <a:pt x="4715" y="2799"/>
                    <a:pt x="4715" y="2799"/>
                  </a:cubicBezTo>
                  <a:lnTo>
                    <a:pt x="0" y="6526"/>
                  </a:lnTo>
                  <a:cubicBezTo>
                    <a:pt x="976" y="7461"/>
                    <a:pt x="1631" y="7660"/>
                    <a:pt x="2013" y="7660"/>
                  </a:cubicBezTo>
                  <a:cubicBezTo>
                    <a:pt x="2297" y="7660"/>
                    <a:pt x="2429" y="7550"/>
                    <a:pt x="2429" y="7550"/>
                  </a:cubicBezTo>
                  <a:lnTo>
                    <a:pt x="3227" y="10169"/>
                  </a:lnTo>
                  <a:lnTo>
                    <a:pt x="5644" y="7990"/>
                  </a:lnTo>
                  <a:lnTo>
                    <a:pt x="4858" y="6478"/>
                  </a:lnTo>
                  <a:cubicBezTo>
                    <a:pt x="4858" y="6478"/>
                    <a:pt x="6060" y="5871"/>
                    <a:pt x="6703" y="3764"/>
                  </a:cubicBezTo>
                  <a:cubicBezTo>
                    <a:pt x="7382" y="1569"/>
                    <a:pt x="5848" y="0"/>
                    <a:pt x="4738" y="0"/>
                  </a:cubicBezTo>
                  <a:close/>
                </a:path>
              </a:pathLst>
            </a:custGeom>
            <a:solidFill>
              <a:srgbClr val="784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9"/>
            <p:cNvSpPr/>
            <p:nvPr/>
          </p:nvSpPr>
          <p:spPr>
            <a:xfrm>
              <a:off x="1751100" y="2612575"/>
              <a:ext cx="770650" cy="437825"/>
            </a:xfrm>
            <a:custGeom>
              <a:avLst/>
              <a:gdLst/>
              <a:ahLst/>
              <a:cxnLst/>
              <a:rect l="l" t="t" r="r" b="b"/>
              <a:pathLst>
                <a:path w="30826" h="17513" extrusionOk="0">
                  <a:moveTo>
                    <a:pt x="7908" y="0"/>
                  </a:moveTo>
                  <a:cubicBezTo>
                    <a:pt x="6483" y="0"/>
                    <a:pt x="5078" y="410"/>
                    <a:pt x="3870" y="1182"/>
                  </a:cubicBezTo>
                  <a:cubicBezTo>
                    <a:pt x="0" y="3706"/>
                    <a:pt x="167" y="7981"/>
                    <a:pt x="167" y="7981"/>
                  </a:cubicBezTo>
                  <a:cubicBezTo>
                    <a:pt x="167" y="7981"/>
                    <a:pt x="2858" y="12612"/>
                    <a:pt x="13205" y="15672"/>
                  </a:cubicBezTo>
                  <a:cubicBezTo>
                    <a:pt x="18111" y="17129"/>
                    <a:pt x="22062" y="17512"/>
                    <a:pt x="24860" y="17512"/>
                  </a:cubicBezTo>
                  <a:cubicBezTo>
                    <a:pt x="27962" y="17512"/>
                    <a:pt x="29647" y="17041"/>
                    <a:pt x="29647" y="17041"/>
                  </a:cubicBezTo>
                  <a:cubicBezTo>
                    <a:pt x="30826" y="13493"/>
                    <a:pt x="29992" y="10803"/>
                    <a:pt x="29992" y="10803"/>
                  </a:cubicBezTo>
                  <a:cubicBezTo>
                    <a:pt x="29992" y="10803"/>
                    <a:pt x="23825" y="9636"/>
                    <a:pt x="18408" y="7493"/>
                  </a:cubicBezTo>
                  <a:cubicBezTo>
                    <a:pt x="13002" y="5338"/>
                    <a:pt x="8775" y="51"/>
                    <a:pt x="8775" y="51"/>
                  </a:cubicBezTo>
                  <a:cubicBezTo>
                    <a:pt x="8486" y="17"/>
                    <a:pt x="8197" y="0"/>
                    <a:pt x="79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9"/>
          <p:cNvGrpSpPr/>
          <p:nvPr/>
        </p:nvGrpSpPr>
        <p:grpSpPr>
          <a:xfrm>
            <a:off x="1235017" y="2785650"/>
            <a:ext cx="985384" cy="323001"/>
            <a:chOff x="3836217" y="1928400"/>
            <a:chExt cx="985384" cy="323001"/>
          </a:xfrm>
        </p:grpSpPr>
        <p:sp>
          <p:nvSpPr>
            <p:cNvPr id="1380" name="Google Shape;1380;p59"/>
            <p:cNvSpPr/>
            <p:nvPr/>
          </p:nvSpPr>
          <p:spPr>
            <a:xfrm>
              <a:off x="3899109" y="1993731"/>
              <a:ext cx="853000" cy="201699"/>
            </a:xfrm>
            <a:custGeom>
              <a:avLst/>
              <a:gdLst/>
              <a:ahLst/>
              <a:cxnLst/>
              <a:rect l="l" t="t" r="r" b="b"/>
              <a:pathLst>
                <a:path w="77282" h="18274" extrusionOk="0">
                  <a:moveTo>
                    <a:pt x="58563" y="5709"/>
                  </a:moveTo>
                  <a:cubicBezTo>
                    <a:pt x="61799" y="5709"/>
                    <a:pt x="63849" y="5971"/>
                    <a:pt x="63908" y="6628"/>
                  </a:cubicBezTo>
                  <a:cubicBezTo>
                    <a:pt x="64119" y="8978"/>
                    <a:pt x="50778" y="10380"/>
                    <a:pt x="33924" y="10380"/>
                  </a:cubicBezTo>
                  <a:cubicBezTo>
                    <a:pt x="27764" y="10380"/>
                    <a:pt x="21135" y="10193"/>
                    <a:pt x="14527" y="9796"/>
                  </a:cubicBezTo>
                  <a:cubicBezTo>
                    <a:pt x="14527" y="9796"/>
                    <a:pt x="45786" y="5709"/>
                    <a:pt x="58563" y="5709"/>
                  </a:cubicBezTo>
                  <a:close/>
                  <a:moveTo>
                    <a:pt x="77029" y="0"/>
                  </a:moveTo>
                  <a:cubicBezTo>
                    <a:pt x="74952" y="0"/>
                    <a:pt x="4733" y="4529"/>
                    <a:pt x="4733" y="4529"/>
                  </a:cubicBezTo>
                  <a:cubicBezTo>
                    <a:pt x="4733" y="4529"/>
                    <a:pt x="906" y="6545"/>
                    <a:pt x="947" y="8480"/>
                  </a:cubicBezTo>
                  <a:cubicBezTo>
                    <a:pt x="1029" y="10455"/>
                    <a:pt x="3663" y="10743"/>
                    <a:pt x="3663" y="10743"/>
                  </a:cubicBezTo>
                  <a:cubicBezTo>
                    <a:pt x="3663" y="10743"/>
                    <a:pt x="83" y="11442"/>
                    <a:pt x="42" y="13747"/>
                  </a:cubicBezTo>
                  <a:cubicBezTo>
                    <a:pt x="1" y="16051"/>
                    <a:pt x="2182" y="18273"/>
                    <a:pt x="2182" y="18273"/>
                  </a:cubicBezTo>
                  <a:lnTo>
                    <a:pt x="76747" y="15187"/>
                  </a:lnTo>
                  <a:cubicBezTo>
                    <a:pt x="76747" y="15187"/>
                    <a:pt x="77282" y="126"/>
                    <a:pt x="77076" y="3"/>
                  </a:cubicBezTo>
                  <a:cubicBezTo>
                    <a:pt x="77073" y="1"/>
                    <a:pt x="77057" y="0"/>
                    <a:pt x="770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9"/>
            <p:cNvSpPr/>
            <p:nvPr/>
          </p:nvSpPr>
          <p:spPr>
            <a:xfrm>
              <a:off x="4059440" y="2056733"/>
              <a:ext cx="547383" cy="51578"/>
            </a:xfrm>
            <a:custGeom>
              <a:avLst/>
              <a:gdLst/>
              <a:ahLst/>
              <a:cxnLst/>
              <a:rect l="l" t="t" r="r" b="b"/>
              <a:pathLst>
                <a:path w="49593" h="4673" extrusionOk="0">
                  <a:moveTo>
                    <a:pt x="44037" y="1"/>
                  </a:moveTo>
                  <a:cubicBezTo>
                    <a:pt x="31260" y="1"/>
                    <a:pt x="1" y="4088"/>
                    <a:pt x="1" y="4088"/>
                  </a:cubicBezTo>
                  <a:cubicBezTo>
                    <a:pt x="6609" y="4485"/>
                    <a:pt x="13238" y="4672"/>
                    <a:pt x="19398" y="4672"/>
                  </a:cubicBezTo>
                  <a:cubicBezTo>
                    <a:pt x="36252" y="4672"/>
                    <a:pt x="49593" y="3270"/>
                    <a:pt x="49382" y="920"/>
                  </a:cubicBezTo>
                  <a:cubicBezTo>
                    <a:pt x="49323" y="263"/>
                    <a:pt x="47273" y="1"/>
                    <a:pt x="44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9"/>
            <p:cNvSpPr/>
            <p:nvPr/>
          </p:nvSpPr>
          <p:spPr>
            <a:xfrm>
              <a:off x="3836217" y="1928400"/>
              <a:ext cx="985384" cy="323001"/>
            </a:xfrm>
            <a:custGeom>
              <a:avLst/>
              <a:gdLst/>
              <a:ahLst/>
              <a:cxnLst/>
              <a:rect l="l" t="t" r="r" b="b"/>
              <a:pathLst>
                <a:path w="89276" h="29264" extrusionOk="0">
                  <a:moveTo>
                    <a:pt x="76955" y="1"/>
                  </a:moveTo>
                  <a:cubicBezTo>
                    <a:pt x="65596" y="1"/>
                    <a:pt x="40149" y="2915"/>
                    <a:pt x="22159" y="4810"/>
                  </a:cubicBezTo>
                  <a:cubicBezTo>
                    <a:pt x="3024" y="6827"/>
                    <a:pt x="514" y="5634"/>
                    <a:pt x="61" y="11395"/>
                  </a:cubicBezTo>
                  <a:cubicBezTo>
                    <a:pt x="0" y="12171"/>
                    <a:pt x="2385" y="12475"/>
                    <a:pt x="6445" y="12475"/>
                  </a:cubicBezTo>
                  <a:cubicBezTo>
                    <a:pt x="16158" y="12475"/>
                    <a:pt x="35462" y="10733"/>
                    <a:pt x="53804" y="9543"/>
                  </a:cubicBezTo>
                  <a:cubicBezTo>
                    <a:pt x="60644" y="9101"/>
                    <a:pt x="66676" y="8142"/>
                    <a:pt x="71153" y="8142"/>
                  </a:cubicBezTo>
                  <a:cubicBezTo>
                    <a:pt x="75429" y="8142"/>
                    <a:pt x="78286" y="9017"/>
                    <a:pt x="79070" y="12053"/>
                  </a:cubicBezTo>
                  <a:cubicBezTo>
                    <a:pt x="80575" y="18070"/>
                    <a:pt x="77585" y="22526"/>
                    <a:pt x="46836" y="22526"/>
                  </a:cubicBezTo>
                  <a:cubicBezTo>
                    <a:pt x="45622" y="22526"/>
                    <a:pt x="44365" y="22519"/>
                    <a:pt x="43063" y="22505"/>
                  </a:cubicBezTo>
                  <a:cubicBezTo>
                    <a:pt x="34459" y="22412"/>
                    <a:pt x="27610" y="22332"/>
                    <a:pt x="22166" y="22332"/>
                  </a:cubicBezTo>
                  <a:cubicBezTo>
                    <a:pt x="5923" y="22332"/>
                    <a:pt x="2190" y="23045"/>
                    <a:pt x="1666" y="26250"/>
                  </a:cubicBezTo>
                  <a:cubicBezTo>
                    <a:pt x="1283" y="28736"/>
                    <a:pt x="7273" y="29083"/>
                    <a:pt x="19094" y="29083"/>
                  </a:cubicBezTo>
                  <a:cubicBezTo>
                    <a:pt x="23689" y="29083"/>
                    <a:pt x="29165" y="29031"/>
                    <a:pt x="35490" y="29031"/>
                  </a:cubicBezTo>
                  <a:cubicBezTo>
                    <a:pt x="40909" y="29031"/>
                    <a:pt x="46952" y="29069"/>
                    <a:pt x="53598" y="29213"/>
                  </a:cubicBezTo>
                  <a:cubicBezTo>
                    <a:pt x="55183" y="29247"/>
                    <a:pt x="56697" y="29264"/>
                    <a:pt x="58143" y="29264"/>
                  </a:cubicBezTo>
                  <a:cubicBezTo>
                    <a:pt x="88044" y="29264"/>
                    <a:pt x="88915" y="22141"/>
                    <a:pt x="89111" y="15468"/>
                  </a:cubicBezTo>
                  <a:cubicBezTo>
                    <a:pt x="89276" y="8884"/>
                    <a:pt x="86313" y="325"/>
                    <a:pt x="78947" y="37"/>
                  </a:cubicBezTo>
                  <a:cubicBezTo>
                    <a:pt x="78343" y="12"/>
                    <a:pt x="77678" y="1"/>
                    <a:pt x="76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59"/>
          <p:cNvGrpSpPr/>
          <p:nvPr/>
        </p:nvGrpSpPr>
        <p:grpSpPr>
          <a:xfrm>
            <a:off x="2761361" y="3442904"/>
            <a:ext cx="893199" cy="905843"/>
            <a:chOff x="2761361" y="3101174"/>
            <a:chExt cx="893199" cy="905843"/>
          </a:xfrm>
        </p:grpSpPr>
        <p:sp>
          <p:nvSpPr>
            <p:cNvPr id="1384" name="Google Shape;1384;p59"/>
            <p:cNvSpPr/>
            <p:nvPr/>
          </p:nvSpPr>
          <p:spPr>
            <a:xfrm>
              <a:off x="2959133" y="3136539"/>
              <a:ext cx="241574" cy="181980"/>
            </a:xfrm>
            <a:custGeom>
              <a:avLst/>
              <a:gdLst/>
              <a:ahLst/>
              <a:cxnLst/>
              <a:rect l="l" t="t" r="r" b="b"/>
              <a:pathLst>
                <a:path w="17243" h="12987" extrusionOk="0">
                  <a:moveTo>
                    <a:pt x="4856" y="0"/>
                  </a:moveTo>
                  <a:cubicBezTo>
                    <a:pt x="3363" y="0"/>
                    <a:pt x="1743" y="253"/>
                    <a:pt x="1" y="854"/>
                  </a:cubicBezTo>
                  <a:cubicBezTo>
                    <a:pt x="1" y="854"/>
                    <a:pt x="2751" y="12987"/>
                    <a:pt x="14058" y="12987"/>
                  </a:cubicBezTo>
                  <a:cubicBezTo>
                    <a:pt x="14567" y="12987"/>
                    <a:pt x="15094" y="12962"/>
                    <a:pt x="15638" y="12911"/>
                  </a:cubicBezTo>
                  <a:lnTo>
                    <a:pt x="17243" y="7314"/>
                  </a:lnTo>
                  <a:cubicBezTo>
                    <a:pt x="17243" y="7314"/>
                    <a:pt x="12884" y="0"/>
                    <a:pt x="4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9"/>
            <p:cNvSpPr/>
            <p:nvPr/>
          </p:nvSpPr>
          <p:spPr>
            <a:xfrm>
              <a:off x="3156327" y="3101174"/>
              <a:ext cx="144793" cy="395615"/>
            </a:xfrm>
            <a:custGeom>
              <a:avLst/>
              <a:gdLst/>
              <a:ahLst/>
              <a:cxnLst/>
              <a:rect l="l" t="t" r="r" b="b"/>
              <a:pathLst>
                <a:path w="10335" h="28233" extrusionOk="0">
                  <a:moveTo>
                    <a:pt x="5547" y="1"/>
                  </a:moveTo>
                  <a:cubicBezTo>
                    <a:pt x="5523" y="1"/>
                    <a:pt x="5498" y="2"/>
                    <a:pt x="5473" y="3"/>
                  </a:cubicBezTo>
                  <a:cubicBezTo>
                    <a:pt x="494" y="332"/>
                    <a:pt x="0" y="24776"/>
                    <a:pt x="0" y="24776"/>
                  </a:cubicBezTo>
                  <a:lnTo>
                    <a:pt x="2716" y="28232"/>
                  </a:lnTo>
                  <a:cubicBezTo>
                    <a:pt x="2716" y="28232"/>
                    <a:pt x="10334" y="1"/>
                    <a:pt x="5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9"/>
            <p:cNvSpPr/>
            <p:nvPr/>
          </p:nvSpPr>
          <p:spPr>
            <a:xfrm>
              <a:off x="2761361" y="3364453"/>
              <a:ext cx="893199" cy="642564"/>
            </a:xfrm>
            <a:custGeom>
              <a:avLst/>
              <a:gdLst/>
              <a:ahLst/>
              <a:cxnLst/>
              <a:rect l="l" t="t" r="r" b="b"/>
              <a:pathLst>
                <a:path w="65019" h="46428" extrusionOk="0">
                  <a:moveTo>
                    <a:pt x="49958" y="0"/>
                  </a:moveTo>
                  <a:lnTo>
                    <a:pt x="49958" y="0"/>
                  </a:lnTo>
                  <a:cubicBezTo>
                    <a:pt x="50657" y="2963"/>
                    <a:pt x="50904" y="5885"/>
                    <a:pt x="50122" y="8148"/>
                  </a:cubicBezTo>
                  <a:cubicBezTo>
                    <a:pt x="49113" y="11141"/>
                    <a:pt x="47407" y="12016"/>
                    <a:pt x="45758" y="12016"/>
                  </a:cubicBezTo>
                  <a:cubicBezTo>
                    <a:pt x="43440" y="12016"/>
                    <a:pt x="41234" y="10288"/>
                    <a:pt x="41234" y="10288"/>
                  </a:cubicBezTo>
                  <a:lnTo>
                    <a:pt x="41234" y="10288"/>
                  </a:lnTo>
                  <a:cubicBezTo>
                    <a:pt x="41234" y="10288"/>
                    <a:pt x="43867" y="18271"/>
                    <a:pt x="39547" y="20575"/>
                  </a:cubicBezTo>
                  <a:cubicBezTo>
                    <a:pt x="39001" y="20875"/>
                    <a:pt x="38457" y="21005"/>
                    <a:pt x="37924" y="21005"/>
                  </a:cubicBezTo>
                  <a:cubicBezTo>
                    <a:pt x="34275" y="21005"/>
                    <a:pt x="31111" y="14897"/>
                    <a:pt x="31111" y="14897"/>
                  </a:cubicBezTo>
                  <a:cubicBezTo>
                    <a:pt x="31111" y="14897"/>
                    <a:pt x="29663" y="23349"/>
                    <a:pt x="23905" y="23349"/>
                  </a:cubicBezTo>
                  <a:cubicBezTo>
                    <a:pt x="23758" y="23349"/>
                    <a:pt x="23609" y="23344"/>
                    <a:pt x="23457" y="23332"/>
                  </a:cubicBezTo>
                  <a:cubicBezTo>
                    <a:pt x="18477" y="22962"/>
                    <a:pt x="19671" y="16296"/>
                    <a:pt x="20288" y="13827"/>
                  </a:cubicBezTo>
                  <a:lnTo>
                    <a:pt x="20288" y="13827"/>
                  </a:lnTo>
                  <a:cubicBezTo>
                    <a:pt x="19806" y="15052"/>
                    <a:pt x="18319" y="17113"/>
                    <a:pt x="14046" y="17113"/>
                  </a:cubicBezTo>
                  <a:cubicBezTo>
                    <a:pt x="13582" y="17113"/>
                    <a:pt x="13084" y="17089"/>
                    <a:pt x="12552" y="17036"/>
                  </a:cubicBezTo>
                  <a:cubicBezTo>
                    <a:pt x="9095" y="16666"/>
                    <a:pt x="7367" y="13374"/>
                    <a:pt x="6544" y="9876"/>
                  </a:cubicBezTo>
                  <a:cubicBezTo>
                    <a:pt x="5350" y="11687"/>
                    <a:pt x="4363" y="13621"/>
                    <a:pt x="3663" y="15637"/>
                  </a:cubicBezTo>
                  <a:cubicBezTo>
                    <a:pt x="1" y="26542"/>
                    <a:pt x="13498" y="43702"/>
                    <a:pt x="13498" y="43702"/>
                  </a:cubicBezTo>
                  <a:cubicBezTo>
                    <a:pt x="13498" y="43702"/>
                    <a:pt x="28181" y="46428"/>
                    <a:pt x="38491" y="46428"/>
                  </a:cubicBezTo>
                  <a:cubicBezTo>
                    <a:pt x="42000" y="46428"/>
                    <a:pt x="45003" y="46112"/>
                    <a:pt x="46748" y="45266"/>
                  </a:cubicBezTo>
                  <a:cubicBezTo>
                    <a:pt x="53661" y="41891"/>
                    <a:pt x="65019" y="14279"/>
                    <a:pt x="53826" y="2963"/>
                  </a:cubicBezTo>
                  <a:cubicBezTo>
                    <a:pt x="52674" y="1770"/>
                    <a:pt x="51357" y="782"/>
                    <a:pt x="49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9"/>
            <p:cNvSpPr/>
            <p:nvPr/>
          </p:nvSpPr>
          <p:spPr>
            <a:xfrm>
              <a:off x="3037554" y="3550369"/>
              <a:ext cx="3474" cy="12695"/>
            </a:xfrm>
            <a:custGeom>
              <a:avLst/>
              <a:gdLst/>
              <a:ahLst/>
              <a:cxnLst/>
              <a:rect l="l" t="t" r="r" b="b"/>
              <a:pathLst>
                <a:path w="248" h="906" extrusionOk="0">
                  <a:moveTo>
                    <a:pt x="247" y="0"/>
                  </a:moveTo>
                  <a:cubicBezTo>
                    <a:pt x="247" y="1"/>
                    <a:pt x="124" y="330"/>
                    <a:pt x="0" y="906"/>
                  </a:cubicBezTo>
                  <a:cubicBezTo>
                    <a:pt x="124" y="618"/>
                    <a:pt x="206" y="288"/>
                    <a:pt x="247" y="0"/>
                  </a:cubicBezTo>
                  <a:close/>
                </a:path>
              </a:pathLst>
            </a:custGeom>
            <a:solidFill>
              <a:srgbClr val="C4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9"/>
            <p:cNvSpPr/>
            <p:nvPr/>
          </p:nvSpPr>
          <p:spPr>
            <a:xfrm>
              <a:off x="2844395" y="3350425"/>
              <a:ext cx="621512" cy="346095"/>
            </a:xfrm>
            <a:custGeom>
              <a:avLst/>
              <a:gdLst/>
              <a:ahLst/>
              <a:cxnLst/>
              <a:rect l="l" t="t" r="r" b="b"/>
              <a:pathLst>
                <a:path w="44362" h="24699" extrusionOk="0">
                  <a:moveTo>
                    <a:pt x="14033" y="14270"/>
                  </a:moveTo>
                  <a:cubicBezTo>
                    <a:pt x="13992" y="14558"/>
                    <a:pt x="13910" y="14888"/>
                    <a:pt x="13786" y="15176"/>
                  </a:cubicBezTo>
                  <a:cubicBezTo>
                    <a:pt x="13910" y="14600"/>
                    <a:pt x="14033" y="14271"/>
                    <a:pt x="14033" y="14270"/>
                  </a:cubicBezTo>
                  <a:close/>
                  <a:moveTo>
                    <a:pt x="38191" y="0"/>
                  </a:moveTo>
                  <a:cubicBezTo>
                    <a:pt x="31179" y="0"/>
                    <a:pt x="25391" y="6627"/>
                    <a:pt x="23530" y="6627"/>
                  </a:cubicBezTo>
                  <a:cubicBezTo>
                    <a:pt x="23405" y="6627"/>
                    <a:pt x="23298" y="6597"/>
                    <a:pt x="23210" y="6534"/>
                  </a:cubicBezTo>
                  <a:cubicBezTo>
                    <a:pt x="19990" y="4300"/>
                    <a:pt x="16760" y="3320"/>
                    <a:pt x="13706" y="3320"/>
                  </a:cubicBezTo>
                  <a:cubicBezTo>
                    <a:pt x="8209" y="3320"/>
                    <a:pt x="3281" y="6491"/>
                    <a:pt x="1" y="11225"/>
                  </a:cubicBezTo>
                  <a:cubicBezTo>
                    <a:pt x="865" y="14723"/>
                    <a:pt x="2552" y="18056"/>
                    <a:pt x="6050" y="18385"/>
                  </a:cubicBezTo>
                  <a:cubicBezTo>
                    <a:pt x="6610" y="18445"/>
                    <a:pt x="7131" y="18472"/>
                    <a:pt x="7615" y="18472"/>
                  </a:cubicBezTo>
                  <a:cubicBezTo>
                    <a:pt x="11826" y="18472"/>
                    <a:pt x="13270" y="16394"/>
                    <a:pt x="13786" y="15176"/>
                  </a:cubicBezTo>
                  <a:lnTo>
                    <a:pt x="13786" y="15176"/>
                  </a:lnTo>
                  <a:cubicBezTo>
                    <a:pt x="13169" y="17645"/>
                    <a:pt x="11976" y="24311"/>
                    <a:pt x="16955" y="24681"/>
                  </a:cubicBezTo>
                  <a:cubicBezTo>
                    <a:pt x="17106" y="24693"/>
                    <a:pt x="17254" y="24698"/>
                    <a:pt x="17400" y="24698"/>
                  </a:cubicBezTo>
                  <a:cubicBezTo>
                    <a:pt x="23120" y="24698"/>
                    <a:pt x="24568" y="16246"/>
                    <a:pt x="24568" y="16246"/>
                  </a:cubicBezTo>
                  <a:cubicBezTo>
                    <a:pt x="24568" y="16246"/>
                    <a:pt x="27696" y="22315"/>
                    <a:pt x="31362" y="22315"/>
                  </a:cubicBezTo>
                  <a:cubicBezTo>
                    <a:pt x="31900" y="22315"/>
                    <a:pt x="32450" y="22184"/>
                    <a:pt x="33004" y="21883"/>
                  </a:cubicBezTo>
                  <a:cubicBezTo>
                    <a:pt x="37324" y="19579"/>
                    <a:pt x="34691" y="11596"/>
                    <a:pt x="34691" y="11596"/>
                  </a:cubicBezTo>
                  <a:lnTo>
                    <a:pt x="34691" y="11596"/>
                  </a:lnTo>
                  <a:cubicBezTo>
                    <a:pt x="34691" y="11596"/>
                    <a:pt x="36883" y="13324"/>
                    <a:pt x="39197" y="13324"/>
                  </a:cubicBezTo>
                  <a:cubicBezTo>
                    <a:pt x="40844" y="13324"/>
                    <a:pt x="42553" y="12449"/>
                    <a:pt x="43579" y="9456"/>
                  </a:cubicBezTo>
                  <a:cubicBezTo>
                    <a:pt x="44361" y="7193"/>
                    <a:pt x="44114" y="4271"/>
                    <a:pt x="43374" y="1308"/>
                  </a:cubicBezTo>
                  <a:cubicBezTo>
                    <a:pt x="41601" y="377"/>
                    <a:pt x="39861" y="0"/>
                    <a:pt x="38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59"/>
          <p:cNvGrpSpPr/>
          <p:nvPr/>
        </p:nvGrpSpPr>
        <p:grpSpPr>
          <a:xfrm>
            <a:off x="4293050" y="2619656"/>
            <a:ext cx="1317414" cy="1729091"/>
            <a:chOff x="4293050" y="2619656"/>
            <a:chExt cx="1317414" cy="1729091"/>
          </a:xfrm>
        </p:grpSpPr>
        <p:sp>
          <p:nvSpPr>
            <p:cNvPr id="1390" name="Google Shape;1390;p59"/>
            <p:cNvSpPr/>
            <p:nvPr/>
          </p:nvSpPr>
          <p:spPr>
            <a:xfrm>
              <a:off x="4776769" y="3876805"/>
              <a:ext cx="163973" cy="363829"/>
            </a:xfrm>
            <a:custGeom>
              <a:avLst/>
              <a:gdLst/>
              <a:ahLst/>
              <a:cxnLst/>
              <a:rect l="l" t="t" r="r" b="b"/>
              <a:pathLst>
                <a:path w="14856" h="32963" extrusionOk="0">
                  <a:moveTo>
                    <a:pt x="12428" y="1"/>
                  </a:moveTo>
                  <a:lnTo>
                    <a:pt x="0" y="2758"/>
                  </a:lnTo>
                  <a:lnTo>
                    <a:pt x="9218" y="32962"/>
                  </a:lnTo>
                  <a:lnTo>
                    <a:pt x="14856" y="32962"/>
                  </a:lnTo>
                  <a:lnTo>
                    <a:pt x="124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9"/>
            <p:cNvSpPr/>
            <p:nvPr/>
          </p:nvSpPr>
          <p:spPr>
            <a:xfrm>
              <a:off x="4565699" y="4194729"/>
              <a:ext cx="666190" cy="154017"/>
            </a:xfrm>
            <a:custGeom>
              <a:avLst/>
              <a:gdLst/>
              <a:ahLst/>
              <a:cxnLst/>
              <a:rect l="l" t="t" r="r" b="b"/>
              <a:pathLst>
                <a:path w="60357" h="13954" extrusionOk="0">
                  <a:moveTo>
                    <a:pt x="31242" y="1"/>
                  </a:moveTo>
                  <a:cubicBezTo>
                    <a:pt x="31139" y="1"/>
                    <a:pt x="31037" y="1"/>
                    <a:pt x="30934" y="2"/>
                  </a:cubicBezTo>
                  <a:cubicBezTo>
                    <a:pt x="15831" y="125"/>
                    <a:pt x="4597" y="8890"/>
                    <a:pt x="565" y="12471"/>
                  </a:cubicBezTo>
                  <a:cubicBezTo>
                    <a:pt x="0" y="12995"/>
                    <a:pt x="344" y="13953"/>
                    <a:pt x="1132" y="13953"/>
                  </a:cubicBezTo>
                  <a:cubicBezTo>
                    <a:pt x="1149" y="13953"/>
                    <a:pt x="1165" y="13953"/>
                    <a:pt x="1182" y="13952"/>
                  </a:cubicBezTo>
                  <a:lnTo>
                    <a:pt x="59204" y="13952"/>
                  </a:lnTo>
                  <a:cubicBezTo>
                    <a:pt x="59945" y="13952"/>
                    <a:pt x="60356" y="13088"/>
                    <a:pt x="59821" y="12512"/>
                  </a:cubicBezTo>
                  <a:cubicBezTo>
                    <a:pt x="56388" y="8956"/>
                    <a:pt x="46297" y="1"/>
                    <a:pt x="3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9"/>
            <p:cNvSpPr/>
            <p:nvPr/>
          </p:nvSpPr>
          <p:spPr>
            <a:xfrm>
              <a:off x="5250951" y="3470758"/>
              <a:ext cx="160342" cy="166699"/>
            </a:xfrm>
            <a:custGeom>
              <a:avLst/>
              <a:gdLst/>
              <a:ahLst/>
              <a:cxnLst/>
              <a:rect l="l" t="t" r="r" b="b"/>
              <a:pathLst>
                <a:path w="14527" h="15103" extrusionOk="0">
                  <a:moveTo>
                    <a:pt x="4857" y="0"/>
                  </a:moveTo>
                  <a:lnTo>
                    <a:pt x="1" y="5514"/>
                  </a:lnTo>
                  <a:lnTo>
                    <a:pt x="7038" y="15102"/>
                  </a:lnTo>
                  <a:lnTo>
                    <a:pt x="14527" y="11028"/>
                  </a:lnTo>
                  <a:lnTo>
                    <a:pt x="48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9"/>
            <p:cNvSpPr/>
            <p:nvPr/>
          </p:nvSpPr>
          <p:spPr>
            <a:xfrm>
              <a:off x="4386152" y="2732592"/>
              <a:ext cx="141721" cy="100022"/>
            </a:xfrm>
            <a:custGeom>
              <a:avLst/>
              <a:gdLst/>
              <a:ahLst/>
              <a:cxnLst/>
              <a:rect l="l" t="t" r="r" b="b"/>
              <a:pathLst>
                <a:path w="12840" h="9062" extrusionOk="0">
                  <a:moveTo>
                    <a:pt x="5724" y="0"/>
                  </a:moveTo>
                  <a:cubicBezTo>
                    <a:pt x="4937" y="0"/>
                    <a:pt x="4176" y="287"/>
                    <a:pt x="3499" y="996"/>
                  </a:cubicBezTo>
                  <a:cubicBezTo>
                    <a:pt x="1" y="4700"/>
                    <a:pt x="9795" y="9062"/>
                    <a:pt x="9795" y="9062"/>
                  </a:cubicBezTo>
                  <a:lnTo>
                    <a:pt x="12840" y="5111"/>
                  </a:lnTo>
                  <a:cubicBezTo>
                    <a:pt x="12840" y="5111"/>
                    <a:pt x="9047" y="0"/>
                    <a:pt x="5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9"/>
            <p:cNvSpPr/>
            <p:nvPr/>
          </p:nvSpPr>
          <p:spPr>
            <a:xfrm>
              <a:off x="4538315" y="2619656"/>
              <a:ext cx="735815" cy="1065030"/>
            </a:xfrm>
            <a:custGeom>
              <a:avLst/>
              <a:gdLst/>
              <a:ahLst/>
              <a:cxnLst/>
              <a:rect l="l" t="t" r="r" b="b"/>
              <a:pathLst>
                <a:path w="66665" h="96492" extrusionOk="0">
                  <a:moveTo>
                    <a:pt x="32712" y="1"/>
                  </a:moveTo>
                  <a:cubicBezTo>
                    <a:pt x="26508" y="1"/>
                    <a:pt x="20293" y="1173"/>
                    <a:pt x="14403" y="3533"/>
                  </a:cubicBezTo>
                  <a:cubicBezTo>
                    <a:pt x="13457" y="9047"/>
                    <a:pt x="12346" y="15425"/>
                    <a:pt x="11646" y="17030"/>
                  </a:cubicBezTo>
                  <a:cubicBezTo>
                    <a:pt x="10412" y="19911"/>
                    <a:pt x="288" y="29375"/>
                    <a:pt x="124" y="33696"/>
                  </a:cubicBezTo>
                  <a:cubicBezTo>
                    <a:pt x="0" y="38017"/>
                    <a:pt x="9177" y="38182"/>
                    <a:pt x="9342" y="39704"/>
                  </a:cubicBezTo>
                  <a:cubicBezTo>
                    <a:pt x="9506" y="41227"/>
                    <a:pt x="5803" y="45054"/>
                    <a:pt x="7942" y="48140"/>
                  </a:cubicBezTo>
                  <a:cubicBezTo>
                    <a:pt x="8808" y="49372"/>
                    <a:pt x="10482" y="49668"/>
                    <a:pt x="12209" y="49668"/>
                  </a:cubicBezTo>
                  <a:cubicBezTo>
                    <a:pt x="13805" y="49668"/>
                    <a:pt x="15448" y="49415"/>
                    <a:pt x="16540" y="49415"/>
                  </a:cubicBezTo>
                  <a:cubicBezTo>
                    <a:pt x="17187" y="49415"/>
                    <a:pt x="17641" y="49504"/>
                    <a:pt x="17777" y="49786"/>
                  </a:cubicBezTo>
                  <a:cubicBezTo>
                    <a:pt x="18395" y="51062"/>
                    <a:pt x="19465" y="56576"/>
                    <a:pt x="21275" y="58428"/>
                  </a:cubicBezTo>
                  <a:cubicBezTo>
                    <a:pt x="23127" y="60238"/>
                    <a:pt x="14074" y="63613"/>
                    <a:pt x="15308" y="67769"/>
                  </a:cubicBezTo>
                  <a:cubicBezTo>
                    <a:pt x="16543" y="71884"/>
                    <a:pt x="34155" y="71760"/>
                    <a:pt x="35102" y="73736"/>
                  </a:cubicBezTo>
                  <a:cubicBezTo>
                    <a:pt x="36007" y="75711"/>
                    <a:pt x="30658" y="77563"/>
                    <a:pt x="32016" y="79703"/>
                  </a:cubicBezTo>
                  <a:cubicBezTo>
                    <a:pt x="33374" y="81842"/>
                    <a:pt x="40616" y="80937"/>
                    <a:pt x="41192" y="83530"/>
                  </a:cubicBezTo>
                  <a:cubicBezTo>
                    <a:pt x="41604" y="85258"/>
                    <a:pt x="43908" y="91513"/>
                    <a:pt x="46336" y="96492"/>
                  </a:cubicBezTo>
                  <a:cubicBezTo>
                    <a:pt x="50945" y="95134"/>
                    <a:pt x="55348" y="93159"/>
                    <a:pt x="59381" y="90525"/>
                  </a:cubicBezTo>
                  <a:cubicBezTo>
                    <a:pt x="61644" y="80772"/>
                    <a:pt x="57323" y="73118"/>
                    <a:pt x="57488" y="72049"/>
                  </a:cubicBezTo>
                  <a:cubicBezTo>
                    <a:pt x="57611" y="70814"/>
                    <a:pt x="66664" y="67604"/>
                    <a:pt x="64072" y="59950"/>
                  </a:cubicBezTo>
                  <a:cubicBezTo>
                    <a:pt x="62816" y="56244"/>
                    <a:pt x="58463" y="55442"/>
                    <a:pt x="54218" y="55442"/>
                  </a:cubicBezTo>
                  <a:cubicBezTo>
                    <a:pt x="50981" y="55442"/>
                    <a:pt x="47808" y="55908"/>
                    <a:pt x="46118" y="55908"/>
                  </a:cubicBezTo>
                  <a:cubicBezTo>
                    <a:pt x="45447" y="55908"/>
                    <a:pt x="45010" y="55834"/>
                    <a:pt x="44896" y="55629"/>
                  </a:cubicBezTo>
                  <a:cubicBezTo>
                    <a:pt x="44155" y="54272"/>
                    <a:pt x="47365" y="54889"/>
                    <a:pt x="45966" y="50897"/>
                  </a:cubicBezTo>
                  <a:cubicBezTo>
                    <a:pt x="45734" y="50217"/>
                    <a:pt x="45083" y="49942"/>
                    <a:pt x="44163" y="49942"/>
                  </a:cubicBezTo>
                  <a:cubicBezTo>
                    <a:pt x="40287" y="49942"/>
                    <a:pt x="31649" y="54823"/>
                    <a:pt x="29581" y="54823"/>
                  </a:cubicBezTo>
                  <a:cubicBezTo>
                    <a:pt x="29261" y="54823"/>
                    <a:pt x="29098" y="54706"/>
                    <a:pt x="29135" y="54436"/>
                  </a:cubicBezTo>
                  <a:cubicBezTo>
                    <a:pt x="29423" y="51967"/>
                    <a:pt x="25884" y="48428"/>
                    <a:pt x="26213" y="47358"/>
                  </a:cubicBezTo>
                  <a:cubicBezTo>
                    <a:pt x="26501" y="46288"/>
                    <a:pt x="36336" y="40486"/>
                    <a:pt x="39382" y="36042"/>
                  </a:cubicBezTo>
                  <a:cubicBezTo>
                    <a:pt x="42468" y="31556"/>
                    <a:pt x="38641" y="30363"/>
                    <a:pt x="38764" y="29581"/>
                  </a:cubicBezTo>
                  <a:cubicBezTo>
                    <a:pt x="38929" y="28799"/>
                    <a:pt x="47817" y="25919"/>
                    <a:pt x="52097" y="19911"/>
                  </a:cubicBezTo>
                  <a:cubicBezTo>
                    <a:pt x="54237" y="16948"/>
                    <a:pt x="55019" y="10858"/>
                    <a:pt x="55266" y="5467"/>
                  </a:cubicBezTo>
                  <a:cubicBezTo>
                    <a:pt x="48202" y="1832"/>
                    <a:pt x="40465" y="1"/>
                    <a:pt x="327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9"/>
            <p:cNvSpPr/>
            <p:nvPr/>
          </p:nvSpPr>
          <p:spPr>
            <a:xfrm>
              <a:off x="4293050" y="2658641"/>
              <a:ext cx="756709" cy="1046686"/>
            </a:xfrm>
            <a:custGeom>
              <a:avLst/>
              <a:gdLst/>
              <a:ahLst/>
              <a:cxnLst/>
              <a:rect l="l" t="t" r="r" b="b"/>
              <a:pathLst>
                <a:path w="68558" h="94830" extrusionOk="0">
                  <a:moveTo>
                    <a:pt x="36624" y="1"/>
                  </a:moveTo>
                  <a:lnTo>
                    <a:pt x="36624" y="1"/>
                  </a:lnTo>
                  <a:cubicBezTo>
                    <a:pt x="12345" y="9795"/>
                    <a:pt x="0" y="36872"/>
                    <a:pt x="8518" y="61603"/>
                  </a:cubicBezTo>
                  <a:cubicBezTo>
                    <a:pt x="15507" y="81928"/>
                    <a:pt x="34518" y="94829"/>
                    <a:pt x="55006" y="94829"/>
                  </a:cubicBezTo>
                  <a:cubicBezTo>
                    <a:pt x="59489" y="94829"/>
                    <a:pt x="64043" y="94212"/>
                    <a:pt x="68557" y="92919"/>
                  </a:cubicBezTo>
                  <a:cubicBezTo>
                    <a:pt x="66129" y="87940"/>
                    <a:pt x="63866" y="81685"/>
                    <a:pt x="63413" y="79998"/>
                  </a:cubicBezTo>
                  <a:cubicBezTo>
                    <a:pt x="62837" y="77405"/>
                    <a:pt x="55636" y="78352"/>
                    <a:pt x="54237" y="76171"/>
                  </a:cubicBezTo>
                  <a:cubicBezTo>
                    <a:pt x="52879" y="74031"/>
                    <a:pt x="58228" y="72179"/>
                    <a:pt x="57323" y="70204"/>
                  </a:cubicBezTo>
                  <a:cubicBezTo>
                    <a:pt x="56459" y="68228"/>
                    <a:pt x="38805" y="68352"/>
                    <a:pt x="37571" y="64237"/>
                  </a:cubicBezTo>
                  <a:cubicBezTo>
                    <a:pt x="36336" y="60081"/>
                    <a:pt x="45389" y="56706"/>
                    <a:pt x="43537" y="54896"/>
                  </a:cubicBezTo>
                  <a:cubicBezTo>
                    <a:pt x="41686" y="53044"/>
                    <a:pt x="40616" y="47530"/>
                    <a:pt x="39998" y="46254"/>
                  </a:cubicBezTo>
                  <a:cubicBezTo>
                    <a:pt x="39862" y="45972"/>
                    <a:pt x="39410" y="45883"/>
                    <a:pt x="38766" y="45883"/>
                  </a:cubicBezTo>
                  <a:cubicBezTo>
                    <a:pt x="37678" y="45883"/>
                    <a:pt x="36042" y="46136"/>
                    <a:pt x="34447" y="46136"/>
                  </a:cubicBezTo>
                  <a:cubicBezTo>
                    <a:pt x="32722" y="46136"/>
                    <a:pt x="31046" y="45840"/>
                    <a:pt x="30163" y="44608"/>
                  </a:cubicBezTo>
                  <a:cubicBezTo>
                    <a:pt x="28024" y="41522"/>
                    <a:pt x="31727" y="37695"/>
                    <a:pt x="31563" y="36172"/>
                  </a:cubicBezTo>
                  <a:cubicBezTo>
                    <a:pt x="31398" y="34650"/>
                    <a:pt x="22221" y="34485"/>
                    <a:pt x="22386" y="30164"/>
                  </a:cubicBezTo>
                  <a:cubicBezTo>
                    <a:pt x="22509" y="25802"/>
                    <a:pt x="32674" y="16379"/>
                    <a:pt x="33867" y="13498"/>
                  </a:cubicBezTo>
                  <a:cubicBezTo>
                    <a:pt x="34525" y="11893"/>
                    <a:pt x="35678" y="5515"/>
                    <a:pt x="366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9"/>
            <p:cNvSpPr/>
            <p:nvPr/>
          </p:nvSpPr>
          <p:spPr>
            <a:xfrm>
              <a:off x="4516063" y="3313816"/>
              <a:ext cx="1094401" cy="633862"/>
            </a:xfrm>
            <a:custGeom>
              <a:avLst/>
              <a:gdLst/>
              <a:ahLst/>
              <a:cxnLst/>
              <a:rect l="l" t="t" r="r" b="b"/>
              <a:pathLst>
                <a:path w="99153" h="57428" extrusionOk="0">
                  <a:moveTo>
                    <a:pt x="90317" y="0"/>
                  </a:moveTo>
                  <a:cubicBezTo>
                    <a:pt x="89533" y="0"/>
                    <a:pt x="88790" y="152"/>
                    <a:pt x="88145" y="434"/>
                  </a:cubicBezTo>
                  <a:cubicBezTo>
                    <a:pt x="84318" y="2080"/>
                    <a:pt x="86046" y="21256"/>
                    <a:pt x="58722" y="35535"/>
                  </a:cubicBezTo>
                  <a:cubicBezTo>
                    <a:pt x="49491" y="40345"/>
                    <a:pt x="40674" y="41900"/>
                    <a:pt x="32907" y="41900"/>
                  </a:cubicBezTo>
                  <a:cubicBezTo>
                    <a:pt x="18689" y="41900"/>
                    <a:pt x="7994" y="36688"/>
                    <a:pt x="4735" y="36688"/>
                  </a:cubicBezTo>
                  <a:cubicBezTo>
                    <a:pt x="4504" y="36688"/>
                    <a:pt x="4311" y="36714"/>
                    <a:pt x="4156" y="36770"/>
                  </a:cubicBezTo>
                  <a:cubicBezTo>
                    <a:pt x="329" y="38128"/>
                    <a:pt x="0" y="42119"/>
                    <a:pt x="0" y="45493"/>
                  </a:cubicBezTo>
                  <a:cubicBezTo>
                    <a:pt x="27" y="51206"/>
                    <a:pt x="14217" y="57427"/>
                    <a:pt x="31617" y="57427"/>
                  </a:cubicBezTo>
                  <a:cubicBezTo>
                    <a:pt x="40413" y="57427"/>
                    <a:pt x="50029" y="55838"/>
                    <a:pt x="59051" y="51789"/>
                  </a:cubicBezTo>
                  <a:cubicBezTo>
                    <a:pt x="84647" y="40267"/>
                    <a:pt x="96581" y="23725"/>
                    <a:pt x="97815" y="14219"/>
                  </a:cubicBezTo>
                  <a:cubicBezTo>
                    <a:pt x="99152" y="3796"/>
                    <a:pt x="94233" y="0"/>
                    <a:pt x="90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9"/>
            <p:cNvSpPr/>
            <p:nvPr/>
          </p:nvSpPr>
          <p:spPr>
            <a:xfrm>
              <a:off x="4821609" y="2682738"/>
              <a:ext cx="626809" cy="938839"/>
            </a:xfrm>
            <a:custGeom>
              <a:avLst/>
              <a:gdLst/>
              <a:ahLst/>
              <a:cxnLst/>
              <a:rect l="l" t="t" r="r" b="b"/>
              <a:pathLst>
                <a:path w="56789" h="85059" extrusionOk="0">
                  <a:moveTo>
                    <a:pt x="29382" y="0"/>
                  </a:moveTo>
                  <a:cubicBezTo>
                    <a:pt x="29135" y="5391"/>
                    <a:pt x="28353" y="11481"/>
                    <a:pt x="26213" y="14444"/>
                  </a:cubicBezTo>
                  <a:cubicBezTo>
                    <a:pt x="21933" y="20411"/>
                    <a:pt x="13045" y="23333"/>
                    <a:pt x="12880" y="24073"/>
                  </a:cubicBezTo>
                  <a:cubicBezTo>
                    <a:pt x="12757" y="24855"/>
                    <a:pt x="16584" y="26090"/>
                    <a:pt x="13498" y="30534"/>
                  </a:cubicBezTo>
                  <a:cubicBezTo>
                    <a:pt x="10452" y="34978"/>
                    <a:pt x="659" y="40821"/>
                    <a:pt x="329" y="41850"/>
                  </a:cubicBezTo>
                  <a:cubicBezTo>
                    <a:pt x="0" y="42920"/>
                    <a:pt x="3539" y="46459"/>
                    <a:pt x="3251" y="48928"/>
                  </a:cubicBezTo>
                  <a:cubicBezTo>
                    <a:pt x="3214" y="49198"/>
                    <a:pt x="3377" y="49315"/>
                    <a:pt x="3697" y="49315"/>
                  </a:cubicBezTo>
                  <a:cubicBezTo>
                    <a:pt x="5765" y="49315"/>
                    <a:pt x="14403" y="44434"/>
                    <a:pt x="18279" y="44434"/>
                  </a:cubicBezTo>
                  <a:cubicBezTo>
                    <a:pt x="19199" y="44434"/>
                    <a:pt x="19850" y="44709"/>
                    <a:pt x="20082" y="45389"/>
                  </a:cubicBezTo>
                  <a:cubicBezTo>
                    <a:pt x="21481" y="49381"/>
                    <a:pt x="18271" y="48764"/>
                    <a:pt x="19012" y="50121"/>
                  </a:cubicBezTo>
                  <a:cubicBezTo>
                    <a:pt x="19126" y="50326"/>
                    <a:pt x="19563" y="50400"/>
                    <a:pt x="20234" y="50400"/>
                  </a:cubicBezTo>
                  <a:cubicBezTo>
                    <a:pt x="21924" y="50400"/>
                    <a:pt x="25097" y="49934"/>
                    <a:pt x="28334" y="49934"/>
                  </a:cubicBezTo>
                  <a:cubicBezTo>
                    <a:pt x="32579" y="49934"/>
                    <a:pt x="36932" y="50736"/>
                    <a:pt x="38188" y="54442"/>
                  </a:cubicBezTo>
                  <a:cubicBezTo>
                    <a:pt x="40780" y="62096"/>
                    <a:pt x="31768" y="65306"/>
                    <a:pt x="31604" y="66541"/>
                  </a:cubicBezTo>
                  <a:cubicBezTo>
                    <a:pt x="31439" y="67610"/>
                    <a:pt x="35760" y="75264"/>
                    <a:pt x="33497" y="85058"/>
                  </a:cubicBezTo>
                  <a:cubicBezTo>
                    <a:pt x="48229" y="75553"/>
                    <a:pt x="56788" y="58887"/>
                    <a:pt x="55965" y="41356"/>
                  </a:cubicBezTo>
                  <a:cubicBezTo>
                    <a:pt x="55101" y="23826"/>
                    <a:pt x="44978" y="8066"/>
                    <a:pt x="2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14"/>
        <p:cNvGrpSpPr/>
        <p:nvPr/>
      </p:nvGrpSpPr>
      <p:grpSpPr>
        <a:xfrm>
          <a:off x="0" y="0"/>
          <a:ext cx="0" cy="0"/>
          <a:chOff x="0" y="0"/>
          <a:chExt cx="0" cy="0"/>
        </a:xfrm>
      </p:grpSpPr>
      <p:sp>
        <p:nvSpPr>
          <p:cNvPr id="1415" name="Google Shape;1415;p62"/>
          <p:cNvSpPr txBox="1">
            <a:spLocks noGrp="1"/>
          </p:cNvSpPr>
          <p:nvPr>
            <p:ph type="title" idx="4294967295"/>
          </p:nvPr>
        </p:nvSpPr>
        <p:spPr>
          <a:xfrm>
            <a:off x="1048350" y="9544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1416" name="Google Shape;1416;p62"/>
          <p:cNvSpPr txBox="1">
            <a:spLocks noGrp="1"/>
          </p:cNvSpPr>
          <p:nvPr>
            <p:ph type="body" idx="4294967295"/>
          </p:nvPr>
        </p:nvSpPr>
        <p:spPr>
          <a:xfrm>
            <a:off x="1068100" y="1457875"/>
            <a:ext cx="7047300" cy="4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435D74"/>
              </a:solidFill>
              <a:latin typeface="Arial"/>
              <a:ea typeface="Arial"/>
              <a:cs typeface="Arial"/>
              <a:sym typeface="Arial"/>
            </a:endParaRPr>
          </a:p>
        </p:txBody>
      </p:sp>
      <p:grpSp>
        <p:nvGrpSpPr>
          <p:cNvPr id="1417" name="Google Shape;1417;p62"/>
          <p:cNvGrpSpPr/>
          <p:nvPr/>
        </p:nvGrpSpPr>
        <p:grpSpPr>
          <a:xfrm>
            <a:off x="1286184" y="3493190"/>
            <a:ext cx="6571644" cy="703698"/>
            <a:chOff x="1048334" y="3502715"/>
            <a:chExt cx="6571644" cy="703698"/>
          </a:xfrm>
        </p:grpSpPr>
        <p:grpSp>
          <p:nvGrpSpPr>
            <p:cNvPr id="1418" name="Google Shape;1418;p62"/>
            <p:cNvGrpSpPr/>
            <p:nvPr/>
          </p:nvGrpSpPr>
          <p:grpSpPr>
            <a:xfrm>
              <a:off x="2008297" y="3502715"/>
              <a:ext cx="3691733" cy="700124"/>
              <a:chOff x="2052655" y="3498875"/>
              <a:chExt cx="3976875" cy="754200"/>
            </a:xfrm>
          </p:grpSpPr>
          <p:sp>
            <p:nvSpPr>
              <p:cNvPr id="1419" name="Google Shape;1419;p62"/>
              <p:cNvSpPr/>
              <p:nvPr/>
            </p:nvSpPr>
            <p:spPr>
              <a:xfrm>
                <a:off x="3114480" y="3498875"/>
                <a:ext cx="791400" cy="754200"/>
              </a:xfrm>
              <a:prstGeom prst="roundRect">
                <a:avLst>
                  <a:gd name="adj" fmla="val 16667"/>
                </a:avLst>
              </a:prstGeom>
              <a:solidFill>
                <a:srgbClr val="FFC71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2"/>
              <p:cNvSpPr/>
              <p:nvPr/>
            </p:nvSpPr>
            <p:spPr>
              <a:xfrm>
                <a:off x="4176300" y="3498875"/>
                <a:ext cx="791400" cy="754200"/>
              </a:xfrm>
              <a:prstGeom prst="roundRect">
                <a:avLst>
                  <a:gd name="adj" fmla="val 16667"/>
                </a:avLst>
              </a:prstGeom>
              <a:solidFill>
                <a:srgbClr val="F9A32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2"/>
              <p:cNvSpPr/>
              <p:nvPr/>
            </p:nvSpPr>
            <p:spPr>
              <a:xfrm>
                <a:off x="5238120" y="3498875"/>
                <a:ext cx="791400" cy="754200"/>
              </a:xfrm>
              <a:prstGeom prst="roundRect">
                <a:avLst>
                  <a:gd name="adj" fmla="val 16667"/>
                </a:avLst>
              </a:prstGeom>
              <a:solidFill>
                <a:srgbClr val="EE452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2"/>
              <p:cNvSpPr/>
              <p:nvPr/>
            </p:nvSpPr>
            <p:spPr>
              <a:xfrm>
                <a:off x="2052655" y="3498875"/>
                <a:ext cx="791400" cy="754200"/>
              </a:xfrm>
              <a:prstGeom prst="roundRect">
                <a:avLst>
                  <a:gd name="adj" fmla="val 16667"/>
                </a:avLst>
              </a:prstGeom>
              <a:solidFill>
                <a:srgbClr val="582F4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2"/>
              <p:cNvSpPr txBox="1"/>
              <p:nvPr/>
            </p:nvSpPr>
            <p:spPr>
              <a:xfrm>
                <a:off x="311448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#ffc715ff</a:t>
                </a:r>
                <a:endParaRPr sz="900">
                  <a:solidFill>
                    <a:srgbClr val="FFFFFF"/>
                  </a:solidFill>
                </a:endParaRPr>
              </a:p>
            </p:txBody>
          </p:sp>
          <p:sp>
            <p:nvSpPr>
              <p:cNvPr id="1424" name="Google Shape;1424;p62"/>
              <p:cNvSpPr txBox="1"/>
              <p:nvPr/>
            </p:nvSpPr>
            <p:spPr>
              <a:xfrm>
                <a:off x="417630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#f9a320ff</a:t>
                </a:r>
                <a:endParaRPr sz="900">
                  <a:solidFill>
                    <a:srgbClr val="FFFFFF"/>
                  </a:solidFill>
                </a:endParaRPr>
              </a:p>
            </p:txBody>
          </p:sp>
          <p:sp>
            <p:nvSpPr>
              <p:cNvPr id="1425" name="Google Shape;1425;p62"/>
              <p:cNvSpPr txBox="1"/>
              <p:nvPr/>
            </p:nvSpPr>
            <p:spPr>
              <a:xfrm>
                <a:off x="523813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#ee4524ff</a:t>
                </a:r>
                <a:endParaRPr sz="900">
                  <a:solidFill>
                    <a:srgbClr val="FFFFFF"/>
                  </a:solidFill>
                </a:endParaRPr>
              </a:p>
            </p:txBody>
          </p:sp>
          <p:sp>
            <p:nvSpPr>
              <p:cNvPr id="1426" name="Google Shape;1426;p62"/>
              <p:cNvSpPr txBox="1"/>
              <p:nvPr/>
            </p:nvSpPr>
            <p:spPr>
              <a:xfrm>
                <a:off x="205265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#582f4eff</a:t>
                </a:r>
                <a:endParaRPr sz="900">
                  <a:solidFill>
                    <a:srgbClr val="FFFFFF"/>
                  </a:solidFill>
                </a:endParaRPr>
              </a:p>
            </p:txBody>
          </p:sp>
        </p:grpSp>
        <p:grpSp>
          <p:nvGrpSpPr>
            <p:cNvPr id="1427" name="Google Shape;1427;p62"/>
            <p:cNvGrpSpPr/>
            <p:nvPr/>
          </p:nvGrpSpPr>
          <p:grpSpPr>
            <a:xfrm>
              <a:off x="5925359" y="3502715"/>
              <a:ext cx="734657" cy="700124"/>
              <a:chOff x="2052655" y="3498875"/>
              <a:chExt cx="791400" cy="754200"/>
            </a:xfrm>
          </p:grpSpPr>
          <p:sp>
            <p:nvSpPr>
              <p:cNvPr id="1428" name="Google Shape;1428;p62"/>
              <p:cNvSpPr/>
              <p:nvPr/>
            </p:nvSpPr>
            <p:spPr>
              <a:xfrm>
                <a:off x="2052655" y="3498875"/>
                <a:ext cx="791400" cy="754200"/>
              </a:xfrm>
              <a:prstGeom prst="roundRect">
                <a:avLst>
                  <a:gd name="adj" fmla="val 16667"/>
                </a:avLst>
              </a:prstGeom>
              <a:solidFill>
                <a:srgbClr val="88D4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2"/>
              <p:cNvSpPr txBox="1"/>
              <p:nvPr/>
            </p:nvSpPr>
            <p:spPr>
              <a:xfrm>
                <a:off x="205265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#88d4cdff</a:t>
                </a:r>
                <a:endParaRPr sz="900">
                  <a:solidFill>
                    <a:srgbClr val="FFFFFF"/>
                  </a:solidFill>
                </a:endParaRPr>
              </a:p>
            </p:txBody>
          </p:sp>
        </p:grpSp>
        <p:grpSp>
          <p:nvGrpSpPr>
            <p:cNvPr id="1430" name="Google Shape;1430;p62"/>
            <p:cNvGrpSpPr/>
            <p:nvPr/>
          </p:nvGrpSpPr>
          <p:grpSpPr>
            <a:xfrm>
              <a:off x="1048334" y="3506289"/>
              <a:ext cx="734657" cy="700124"/>
              <a:chOff x="2052655" y="3498875"/>
              <a:chExt cx="791400" cy="754200"/>
            </a:xfrm>
          </p:grpSpPr>
          <p:sp>
            <p:nvSpPr>
              <p:cNvPr id="1431" name="Google Shape;1431;p62"/>
              <p:cNvSpPr/>
              <p:nvPr/>
            </p:nvSpPr>
            <p:spPr>
              <a:xfrm>
                <a:off x="2052655" y="3498875"/>
                <a:ext cx="791400" cy="754200"/>
              </a:xfrm>
              <a:prstGeom prst="roundRect">
                <a:avLst>
                  <a:gd name="adj" fmla="val 16667"/>
                </a:avLst>
              </a:prstGeom>
              <a:solidFill>
                <a:srgbClr val="3C1A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2"/>
              <p:cNvSpPr txBox="1"/>
              <p:nvPr/>
            </p:nvSpPr>
            <p:spPr>
              <a:xfrm>
                <a:off x="2052655" y="3655925"/>
                <a:ext cx="791400" cy="440100"/>
              </a:xfrm>
              <a:prstGeom prst="rect">
                <a:avLst/>
              </a:prstGeom>
              <a:solidFill>
                <a:srgbClr val="3C1A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#3c1a32ff</a:t>
                </a:r>
                <a:endParaRPr sz="900">
                  <a:solidFill>
                    <a:srgbClr val="FFFFFF"/>
                  </a:solidFill>
                </a:endParaRPr>
              </a:p>
            </p:txBody>
          </p:sp>
        </p:grpSp>
        <p:grpSp>
          <p:nvGrpSpPr>
            <p:cNvPr id="1433" name="Google Shape;1433;p62"/>
            <p:cNvGrpSpPr/>
            <p:nvPr/>
          </p:nvGrpSpPr>
          <p:grpSpPr>
            <a:xfrm>
              <a:off x="6885322" y="3502715"/>
              <a:ext cx="734657" cy="700124"/>
              <a:chOff x="2052655" y="3498875"/>
              <a:chExt cx="791400" cy="754200"/>
            </a:xfrm>
          </p:grpSpPr>
          <p:sp>
            <p:nvSpPr>
              <p:cNvPr id="1434" name="Google Shape;1434;p62"/>
              <p:cNvSpPr/>
              <p:nvPr/>
            </p:nvSpPr>
            <p:spPr>
              <a:xfrm>
                <a:off x="2052655" y="3498875"/>
                <a:ext cx="791400" cy="754200"/>
              </a:xfrm>
              <a:prstGeom prst="roundRect">
                <a:avLst>
                  <a:gd name="adj" fmla="val 16667"/>
                </a:avLst>
              </a:prstGeom>
              <a:solidFill>
                <a:srgbClr val="B872A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2"/>
              <p:cNvSpPr txBox="1"/>
              <p:nvPr/>
            </p:nvSpPr>
            <p:spPr>
              <a:xfrm>
                <a:off x="205265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#b872aeff</a:t>
                </a:r>
                <a:endParaRPr sz="900">
                  <a:solidFill>
                    <a:srgbClr val="FFFFFF"/>
                  </a:solidFill>
                </a:endParaRPr>
              </a:p>
            </p:txBody>
          </p:sp>
        </p:grpSp>
      </p:grpSp>
      <p:sp>
        <p:nvSpPr>
          <p:cNvPr id="1436" name="Google Shape;1436;p62"/>
          <p:cNvSpPr txBox="1"/>
          <p:nvPr/>
        </p:nvSpPr>
        <p:spPr>
          <a:xfrm>
            <a:off x="1068100" y="1919049"/>
            <a:ext cx="7047300" cy="125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100" b="1">
              <a:solidFill>
                <a:srgbClr val="EFEFEF"/>
              </a:solidFill>
            </a:endParaRPr>
          </a:p>
          <a:p>
            <a:pPr marL="0" lvl="0" indent="0" algn="ctr" rtl="0">
              <a:lnSpc>
                <a:spcPct val="115000"/>
              </a:lnSpc>
              <a:spcBef>
                <a:spcPts val="0"/>
              </a:spcBef>
              <a:spcAft>
                <a:spcPts val="0"/>
              </a:spcAft>
              <a:buClr>
                <a:schemeClr val="dk1"/>
              </a:buClr>
              <a:buSzPts val="1100"/>
              <a:buFont typeface="Arial"/>
              <a:buNone/>
            </a:pPr>
            <a:r>
              <a:rPr lang="en" sz="1100" b="1">
                <a:solidFill>
                  <a:schemeClr val="lt1"/>
                </a:solidFill>
              </a:rPr>
              <a:t>Fredoka One</a:t>
            </a:r>
            <a:endParaRPr sz="1100" b="1">
              <a:solidFill>
                <a:schemeClr val="lt1"/>
              </a:solidFill>
            </a:endParaRPr>
          </a:p>
          <a:p>
            <a:pPr marL="0" lvl="0" indent="0" algn="ctr" rtl="0">
              <a:lnSpc>
                <a:spcPct val="115000"/>
              </a:lnSpc>
              <a:spcBef>
                <a:spcPts val="0"/>
              </a:spcBef>
              <a:spcAft>
                <a:spcPts val="0"/>
              </a:spcAft>
              <a:buNone/>
            </a:pPr>
            <a:r>
              <a:rPr lang="en" sz="1100">
                <a:solidFill>
                  <a:schemeClr val="lt1"/>
                </a:solidFill>
              </a:rPr>
              <a:t>(</a:t>
            </a:r>
            <a:r>
              <a:rPr lang="en" sz="1100">
                <a:solidFill>
                  <a:schemeClr val="lt1"/>
                </a:solidFill>
                <a:uFill>
                  <a:noFill/>
                </a:uFill>
                <a:hlinkClick r:id="rId3"/>
              </a:rPr>
              <a:t>https://fonts.google.com/specimen/Fredoka+One</a:t>
            </a:r>
            <a:r>
              <a:rPr lang="en" sz="1100">
                <a:solidFill>
                  <a:schemeClr val="lt1"/>
                </a:solidFill>
              </a:rPr>
              <a:t>)</a:t>
            </a:r>
            <a:endParaRPr sz="1100">
              <a:solidFill>
                <a:schemeClr val="lt1"/>
              </a:solidFill>
            </a:endParaRPr>
          </a:p>
          <a:p>
            <a:pPr marL="0" lvl="0" indent="0" algn="ctr" rtl="0">
              <a:lnSpc>
                <a:spcPct val="115000"/>
              </a:lnSpc>
              <a:spcBef>
                <a:spcPts val="0"/>
              </a:spcBef>
              <a:spcAft>
                <a:spcPts val="0"/>
              </a:spcAft>
              <a:buClr>
                <a:schemeClr val="dk1"/>
              </a:buClr>
              <a:buSzPts val="1100"/>
              <a:buFont typeface="Arial"/>
              <a:buNone/>
            </a:pPr>
            <a:endParaRPr sz="1100">
              <a:solidFill>
                <a:schemeClr val="lt1"/>
              </a:solidFill>
            </a:endParaRPr>
          </a:p>
          <a:p>
            <a:pPr marL="0" lvl="0" indent="0" algn="ctr" rtl="0">
              <a:lnSpc>
                <a:spcPct val="115000"/>
              </a:lnSpc>
              <a:spcBef>
                <a:spcPts val="0"/>
              </a:spcBef>
              <a:spcAft>
                <a:spcPts val="0"/>
              </a:spcAft>
              <a:buNone/>
            </a:pPr>
            <a:r>
              <a:rPr lang="en" sz="1100" b="1">
                <a:solidFill>
                  <a:srgbClr val="EFEFEF"/>
                </a:solidFill>
              </a:rPr>
              <a:t>Comfortaa</a:t>
            </a:r>
            <a:endParaRPr sz="1100" b="1">
              <a:solidFill>
                <a:srgbClr val="EFEFEF"/>
              </a:solidFill>
            </a:endParaRPr>
          </a:p>
          <a:p>
            <a:pPr marL="0" lvl="0" indent="0" algn="ctr" rtl="0">
              <a:lnSpc>
                <a:spcPct val="115000"/>
              </a:lnSpc>
              <a:spcBef>
                <a:spcPts val="0"/>
              </a:spcBef>
              <a:spcAft>
                <a:spcPts val="0"/>
              </a:spcAft>
              <a:buNone/>
            </a:pPr>
            <a:r>
              <a:rPr lang="en" sz="1100">
                <a:solidFill>
                  <a:schemeClr val="lt1"/>
                </a:solidFill>
              </a:rPr>
              <a:t>(</a:t>
            </a:r>
            <a:r>
              <a:rPr lang="en" sz="1100">
                <a:solidFill>
                  <a:schemeClr val="lt1"/>
                </a:solidFill>
                <a:uFill>
                  <a:noFill/>
                </a:uFill>
                <a:hlinkClick r:id="rId4"/>
              </a:rPr>
              <a:t>https://fonts.google.com/specimen/Comfortaa</a:t>
            </a:r>
            <a:r>
              <a:rPr lang="en" sz="1100">
                <a:solidFill>
                  <a:schemeClr val="lt1"/>
                </a:solidFill>
              </a:rPr>
              <a:t>)</a:t>
            </a:r>
            <a:endParaRPr sz="1100">
              <a:solidFill>
                <a:schemeClr val="lt1"/>
              </a:solidFill>
            </a:endParaRPr>
          </a:p>
          <a:p>
            <a:pPr marL="0" lvl="0" indent="0" algn="l" rtl="0">
              <a:lnSpc>
                <a:spcPct val="115000"/>
              </a:lnSpc>
              <a:spcBef>
                <a:spcPts val="0"/>
              </a:spcBef>
              <a:spcAft>
                <a:spcPts val="0"/>
              </a:spcAft>
              <a:buNone/>
            </a:pPr>
            <a:endParaRPr sz="11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56"/>
        <p:cNvGrpSpPr/>
        <p:nvPr/>
      </p:nvGrpSpPr>
      <p:grpSpPr>
        <a:xfrm>
          <a:off x="0" y="0"/>
          <a:ext cx="0" cy="0"/>
          <a:chOff x="0" y="0"/>
          <a:chExt cx="0" cy="0"/>
        </a:xfrm>
      </p:grpSpPr>
      <p:sp>
        <p:nvSpPr>
          <p:cNvPr id="1457" name="Google Shape;1457;p64"/>
          <p:cNvSpPr txBox="1"/>
          <p:nvPr/>
        </p:nvSpPr>
        <p:spPr>
          <a:xfrm>
            <a:off x="1068100" y="1534076"/>
            <a:ext cx="7047300" cy="482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dirty="0">
                <a:solidFill>
                  <a:srgbClr val="FFFFFF"/>
                </a:solidFill>
              </a:rPr>
              <a:t>You can easily</a:t>
            </a:r>
            <a:r>
              <a:rPr lang="en" sz="1100" dirty="0">
                <a:solidFill>
                  <a:srgbClr val="435D74"/>
                </a:solidFill>
              </a:rPr>
              <a:t> </a:t>
            </a:r>
            <a:r>
              <a:rPr lang="en" sz="1100" dirty="0">
                <a:solidFill>
                  <a:srgbClr val="869FB2"/>
                </a:solidFill>
              </a:rPr>
              <a:t>resize</a:t>
            </a:r>
            <a:r>
              <a:rPr lang="en" sz="1100" dirty="0">
                <a:solidFill>
                  <a:srgbClr val="435D74"/>
                </a:solidFill>
              </a:rPr>
              <a:t> </a:t>
            </a:r>
            <a:r>
              <a:rPr lang="en" sz="1100" dirty="0">
                <a:solidFill>
                  <a:srgbClr val="FFFFFF"/>
                </a:solidFill>
              </a:rPr>
              <a:t>these resources without losing quality. To</a:t>
            </a:r>
            <a:r>
              <a:rPr lang="en" sz="1100" dirty="0">
                <a:solidFill>
                  <a:srgbClr val="435D74"/>
                </a:solidFill>
              </a:rPr>
              <a:t> </a:t>
            </a:r>
            <a:r>
              <a:rPr lang="en" sz="1100" dirty="0">
                <a:solidFill>
                  <a:srgbClr val="869FB2"/>
                </a:solidFill>
              </a:rPr>
              <a:t>change the color</a:t>
            </a:r>
            <a:r>
              <a:rPr lang="en" sz="1100" dirty="0">
                <a:solidFill>
                  <a:srgbClr val="FFFFFF"/>
                </a:solidFill>
              </a:rPr>
              <a:t>, just ungroup the resource and click on the object you want to change. Then, click on the paint bucket and select the color you want. Group the resource again when you’re done. You can also look for more </a:t>
            </a:r>
            <a:r>
              <a:rPr lang="en" sz="1100" dirty="0">
                <a:solidFill>
                  <a:srgbClr val="869FB2"/>
                </a:solidFill>
                <a:uFill>
                  <a:noFill/>
                </a:uFill>
              </a:rPr>
              <a:t>infographics</a:t>
            </a:r>
            <a:r>
              <a:rPr lang="en" sz="1100" dirty="0">
                <a:solidFill>
                  <a:srgbClr val="FFFFFF"/>
                </a:solidFill>
              </a:rPr>
              <a:t> on Slidesgo.</a:t>
            </a:r>
            <a:endParaRPr sz="1100" dirty="0">
              <a:solidFill>
                <a:srgbClr val="FFFFFF"/>
              </a:solidFill>
            </a:endParaRPr>
          </a:p>
        </p:txBody>
      </p:sp>
      <p:grpSp>
        <p:nvGrpSpPr>
          <p:cNvPr id="1458" name="Google Shape;1458;p64"/>
          <p:cNvGrpSpPr/>
          <p:nvPr/>
        </p:nvGrpSpPr>
        <p:grpSpPr>
          <a:xfrm>
            <a:off x="5156078" y="3085736"/>
            <a:ext cx="474294" cy="551291"/>
            <a:chOff x="4727025" y="1332775"/>
            <a:chExt cx="59900" cy="69625"/>
          </a:xfrm>
        </p:grpSpPr>
        <p:sp>
          <p:nvSpPr>
            <p:cNvPr id="1459" name="Google Shape;1459;p64"/>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4"/>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64"/>
          <p:cNvGrpSpPr/>
          <p:nvPr/>
        </p:nvGrpSpPr>
        <p:grpSpPr>
          <a:xfrm>
            <a:off x="5769734" y="2314340"/>
            <a:ext cx="555653" cy="557031"/>
            <a:chOff x="4820425" y="1329900"/>
            <a:chExt cx="70175" cy="70350"/>
          </a:xfrm>
        </p:grpSpPr>
        <p:sp>
          <p:nvSpPr>
            <p:cNvPr id="1462" name="Google Shape;1462;p64"/>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4"/>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4"/>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4"/>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64"/>
          <p:cNvGrpSpPr/>
          <p:nvPr/>
        </p:nvGrpSpPr>
        <p:grpSpPr>
          <a:xfrm>
            <a:off x="6396103" y="2318845"/>
            <a:ext cx="582574" cy="533871"/>
            <a:chOff x="4903200" y="1331525"/>
            <a:chExt cx="73575" cy="67425"/>
          </a:xfrm>
        </p:grpSpPr>
        <p:sp>
          <p:nvSpPr>
            <p:cNvPr id="1467" name="Google Shape;1467;p64"/>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4"/>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64"/>
          <p:cNvGrpSpPr/>
          <p:nvPr/>
        </p:nvGrpSpPr>
        <p:grpSpPr>
          <a:xfrm>
            <a:off x="5755581" y="3078709"/>
            <a:ext cx="583960" cy="565345"/>
            <a:chOff x="4815575" y="1416800"/>
            <a:chExt cx="73750" cy="71400"/>
          </a:xfrm>
        </p:grpSpPr>
        <p:sp>
          <p:nvSpPr>
            <p:cNvPr id="1470" name="Google Shape;1470;p64"/>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4"/>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4"/>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64"/>
          <p:cNvGrpSpPr/>
          <p:nvPr/>
        </p:nvGrpSpPr>
        <p:grpSpPr>
          <a:xfrm>
            <a:off x="6390362" y="3108896"/>
            <a:ext cx="589898" cy="504970"/>
            <a:chOff x="4902475" y="1418875"/>
            <a:chExt cx="74500" cy="63775"/>
          </a:xfrm>
        </p:grpSpPr>
        <p:sp>
          <p:nvSpPr>
            <p:cNvPr id="1474" name="Google Shape;1474;p64"/>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4"/>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64"/>
          <p:cNvGrpSpPr/>
          <p:nvPr/>
        </p:nvGrpSpPr>
        <p:grpSpPr>
          <a:xfrm>
            <a:off x="5765577" y="3826000"/>
            <a:ext cx="563967" cy="567127"/>
            <a:chOff x="4818100" y="1507675"/>
            <a:chExt cx="71225" cy="71625"/>
          </a:xfrm>
        </p:grpSpPr>
        <p:sp>
          <p:nvSpPr>
            <p:cNvPr id="1477" name="Google Shape;1477;p64"/>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4"/>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4"/>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4"/>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64"/>
          <p:cNvGrpSpPr/>
          <p:nvPr/>
        </p:nvGrpSpPr>
        <p:grpSpPr>
          <a:xfrm>
            <a:off x="5079075" y="3829461"/>
            <a:ext cx="628301" cy="588505"/>
            <a:chOff x="4721450" y="1509475"/>
            <a:chExt cx="79350" cy="74325"/>
          </a:xfrm>
        </p:grpSpPr>
        <p:sp>
          <p:nvSpPr>
            <p:cNvPr id="1482" name="Google Shape;1482;p64"/>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4"/>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4"/>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4"/>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64"/>
          <p:cNvGrpSpPr/>
          <p:nvPr/>
        </p:nvGrpSpPr>
        <p:grpSpPr>
          <a:xfrm>
            <a:off x="6424608" y="3814027"/>
            <a:ext cx="557038" cy="562772"/>
            <a:chOff x="4906800" y="1507500"/>
            <a:chExt cx="70350" cy="71075"/>
          </a:xfrm>
        </p:grpSpPr>
        <p:sp>
          <p:nvSpPr>
            <p:cNvPr id="1487" name="Google Shape;1487;p64"/>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4"/>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4"/>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4"/>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4"/>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64"/>
          <p:cNvGrpSpPr/>
          <p:nvPr/>
        </p:nvGrpSpPr>
        <p:grpSpPr>
          <a:xfrm>
            <a:off x="4462216" y="2340963"/>
            <a:ext cx="517934" cy="517934"/>
            <a:chOff x="3736598" y="2170606"/>
            <a:chExt cx="404889" cy="404889"/>
          </a:xfrm>
        </p:grpSpPr>
        <p:sp>
          <p:nvSpPr>
            <p:cNvPr id="1493" name="Google Shape;1493;p64"/>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4"/>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4"/>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4"/>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64"/>
          <p:cNvGrpSpPr/>
          <p:nvPr/>
        </p:nvGrpSpPr>
        <p:grpSpPr>
          <a:xfrm>
            <a:off x="3729277" y="2341061"/>
            <a:ext cx="586986" cy="517740"/>
            <a:chOff x="3161917" y="2170682"/>
            <a:chExt cx="458870" cy="404737"/>
          </a:xfrm>
        </p:grpSpPr>
        <p:sp>
          <p:nvSpPr>
            <p:cNvPr id="1498" name="Google Shape;1498;p64"/>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4"/>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4"/>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64"/>
          <p:cNvGrpSpPr/>
          <p:nvPr/>
        </p:nvGrpSpPr>
        <p:grpSpPr>
          <a:xfrm>
            <a:off x="3752299" y="3102400"/>
            <a:ext cx="540943" cy="517963"/>
            <a:chOff x="3179914" y="2889488"/>
            <a:chExt cx="422876" cy="404911"/>
          </a:xfrm>
        </p:grpSpPr>
        <p:sp>
          <p:nvSpPr>
            <p:cNvPr id="1502" name="Google Shape;1502;p64"/>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4"/>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4"/>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4"/>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4"/>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4"/>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64"/>
          <p:cNvGrpSpPr/>
          <p:nvPr/>
        </p:nvGrpSpPr>
        <p:grpSpPr>
          <a:xfrm>
            <a:off x="4453093" y="3102358"/>
            <a:ext cx="536180" cy="518047"/>
            <a:chOff x="3729467" y="2889422"/>
            <a:chExt cx="419153" cy="404977"/>
          </a:xfrm>
        </p:grpSpPr>
        <p:sp>
          <p:nvSpPr>
            <p:cNvPr id="1509" name="Google Shape;1509;p64"/>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4"/>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4"/>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4"/>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4"/>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4"/>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4"/>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64"/>
          <p:cNvGrpSpPr/>
          <p:nvPr/>
        </p:nvGrpSpPr>
        <p:grpSpPr>
          <a:xfrm>
            <a:off x="1990126" y="3445787"/>
            <a:ext cx="965351" cy="134611"/>
            <a:chOff x="4411970" y="2962952"/>
            <a:chExt cx="706544" cy="104212"/>
          </a:xfrm>
        </p:grpSpPr>
        <p:sp>
          <p:nvSpPr>
            <p:cNvPr id="1517" name="Google Shape;1517;p64"/>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4"/>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4"/>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4"/>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64"/>
          <p:cNvGrpSpPr/>
          <p:nvPr/>
        </p:nvGrpSpPr>
        <p:grpSpPr>
          <a:xfrm>
            <a:off x="1990126" y="3041077"/>
            <a:ext cx="960158" cy="289172"/>
            <a:chOff x="4411970" y="2726085"/>
            <a:chExt cx="643107" cy="193659"/>
          </a:xfrm>
        </p:grpSpPr>
        <p:sp>
          <p:nvSpPr>
            <p:cNvPr id="1522" name="Google Shape;1522;p64"/>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4"/>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64"/>
          <p:cNvGrpSpPr/>
          <p:nvPr/>
        </p:nvGrpSpPr>
        <p:grpSpPr>
          <a:xfrm>
            <a:off x="998624" y="3295400"/>
            <a:ext cx="811503" cy="252584"/>
            <a:chOff x="4411970" y="4340222"/>
            <a:chExt cx="779467" cy="242683"/>
          </a:xfrm>
        </p:grpSpPr>
        <p:sp>
          <p:nvSpPr>
            <p:cNvPr id="1526" name="Google Shape;1526;p64"/>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4"/>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4"/>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64"/>
          <p:cNvGrpSpPr/>
          <p:nvPr/>
        </p:nvGrpSpPr>
        <p:grpSpPr>
          <a:xfrm>
            <a:off x="1990126" y="2709308"/>
            <a:ext cx="965160" cy="216230"/>
            <a:chOff x="4411970" y="2468674"/>
            <a:chExt cx="747317" cy="167425"/>
          </a:xfrm>
        </p:grpSpPr>
        <p:sp>
          <p:nvSpPr>
            <p:cNvPr id="1530" name="Google Shape;1530;p64"/>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4"/>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64"/>
          <p:cNvSpPr/>
          <p:nvPr/>
        </p:nvSpPr>
        <p:spPr>
          <a:xfrm>
            <a:off x="996874"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64"/>
          <p:cNvGrpSpPr/>
          <p:nvPr/>
        </p:nvGrpSpPr>
        <p:grpSpPr>
          <a:xfrm>
            <a:off x="997692" y="2334687"/>
            <a:ext cx="1959041" cy="208784"/>
            <a:chOff x="6336019" y="3733725"/>
            <a:chExt cx="2566206" cy="351310"/>
          </a:xfrm>
        </p:grpSpPr>
        <p:sp>
          <p:nvSpPr>
            <p:cNvPr id="1534" name="Google Shape;1534;p64"/>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4"/>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4"/>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4"/>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64"/>
          <p:cNvGrpSpPr/>
          <p:nvPr/>
        </p:nvGrpSpPr>
        <p:grpSpPr>
          <a:xfrm>
            <a:off x="1990126" y="3950602"/>
            <a:ext cx="946551" cy="153200"/>
            <a:chOff x="4404545" y="3301592"/>
            <a:chExt cx="782403" cy="129272"/>
          </a:xfrm>
        </p:grpSpPr>
        <p:sp>
          <p:nvSpPr>
            <p:cNvPr id="1539" name="Google Shape;1539;p64"/>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4"/>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64"/>
          <p:cNvGrpSpPr/>
          <p:nvPr/>
        </p:nvGrpSpPr>
        <p:grpSpPr>
          <a:xfrm>
            <a:off x="1990126" y="3695937"/>
            <a:ext cx="962257" cy="139127"/>
            <a:chOff x="4411970" y="3131459"/>
            <a:chExt cx="710520" cy="117397"/>
          </a:xfrm>
        </p:grpSpPr>
        <p:sp>
          <p:nvSpPr>
            <p:cNvPr id="1542" name="Google Shape;1542;p64"/>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4"/>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64" descr="Timeline background shape"/>
          <p:cNvSpPr/>
          <p:nvPr/>
        </p:nvSpPr>
        <p:spPr>
          <a:xfrm>
            <a:off x="1990126" y="4219341"/>
            <a:ext cx="960300" cy="153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64"/>
          <p:cNvGrpSpPr/>
          <p:nvPr/>
        </p:nvGrpSpPr>
        <p:grpSpPr>
          <a:xfrm>
            <a:off x="990271" y="3621603"/>
            <a:ext cx="823838" cy="458988"/>
            <a:chOff x="4411970" y="1801825"/>
            <a:chExt cx="734586" cy="409262"/>
          </a:xfrm>
        </p:grpSpPr>
        <p:sp>
          <p:nvSpPr>
            <p:cNvPr id="1546" name="Google Shape;1546;p64"/>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4"/>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64"/>
          <p:cNvGrpSpPr/>
          <p:nvPr/>
        </p:nvGrpSpPr>
        <p:grpSpPr>
          <a:xfrm>
            <a:off x="3095243" y="2339173"/>
            <a:ext cx="521514" cy="521514"/>
            <a:chOff x="5681300" y="2527788"/>
            <a:chExt cx="805800" cy="805800"/>
          </a:xfrm>
        </p:grpSpPr>
        <p:sp>
          <p:nvSpPr>
            <p:cNvPr id="1549" name="Google Shape;1549;p64"/>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4"/>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64"/>
          <p:cNvGrpSpPr/>
          <p:nvPr/>
        </p:nvGrpSpPr>
        <p:grpSpPr>
          <a:xfrm>
            <a:off x="3089483" y="3094865"/>
            <a:ext cx="533033" cy="533033"/>
            <a:chOff x="4049800" y="640400"/>
            <a:chExt cx="858900" cy="858900"/>
          </a:xfrm>
        </p:grpSpPr>
        <p:sp>
          <p:nvSpPr>
            <p:cNvPr id="1552" name="Google Shape;1552;p64"/>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4"/>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4" name="Google Shape;1554;p64"/>
          <p:cNvGrpSpPr/>
          <p:nvPr/>
        </p:nvGrpSpPr>
        <p:grpSpPr>
          <a:xfrm>
            <a:off x="3014966" y="3772543"/>
            <a:ext cx="682068" cy="682068"/>
            <a:chOff x="5080188" y="927900"/>
            <a:chExt cx="961200" cy="961200"/>
          </a:xfrm>
        </p:grpSpPr>
        <p:sp>
          <p:nvSpPr>
            <p:cNvPr id="1555" name="Google Shape;1555;p64"/>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4"/>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4"/>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4"/>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4"/>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4"/>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4"/>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4"/>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64"/>
          <p:cNvGrpSpPr/>
          <p:nvPr/>
        </p:nvGrpSpPr>
        <p:grpSpPr>
          <a:xfrm>
            <a:off x="4478465" y="3869234"/>
            <a:ext cx="505650" cy="504006"/>
            <a:chOff x="6039282" y="1042577"/>
            <a:chExt cx="734315" cy="731929"/>
          </a:xfrm>
        </p:grpSpPr>
        <p:sp>
          <p:nvSpPr>
            <p:cNvPr id="1564" name="Google Shape;1564;p64"/>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4"/>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4"/>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4"/>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4"/>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4"/>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4"/>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4"/>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4"/>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4"/>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4"/>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4"/>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4"/>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4"/>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4"/>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4"/>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4"/>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4"/>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4"/>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4"/>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4"/>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64"/>
          <p:cNvGrpSpPr/>
          <p:nvPr/>
        </p:nvGrpSpPr>
        <p:grpSpPr>
          <a:xfrm>
            <a:off x="5091067" y="2298862"/>
            <a:ext cx="567744" cy="602136"/>
            <a:chOff x="1825800" y="1651625"/>
            <a:chExt cx="539989" cy="571775"/>
          </a:xfrm>
        </p:grpSpPr>
        <p:sp>
          <p:nvSpPr>
            <p:cNvPr id="1586" name="Google Shape;1586;p64"/>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4"/>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4"/>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4"/>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0" name="Google Shape;1590;p64"/>
          <p:cNvGrpSpPr/>
          <p:nvPr/>
        </p:nvGrpSpPr>
        <p:grpSpPr>
          <a:xfrm>
            <a:off x="3765995" y="3855579"/>
            <a:ext cx="508123" cy="507955"/>
            <a:chOff x="1897577" y="2802432"/>
            <a:chExt cx="492176" cy="492014"/>
          </a:xfrm>
        </p:grpSpPr>
        <p:sp>
          <p:nvSpPr>
            <p:cNvPr id="1591" name="Google Shape;1591;p64"/>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4"/>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4"/>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4"/>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4"/>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4"/>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4"/>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4"/>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4"/>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4"/>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4"/>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4"/>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64"/>
          <p:cNvGrpSpPr/>
          <p:nvPr/>
        </p:nvGrpSpPr>
        <p:grpSpPr>
          <a:xfrm>
            <a:off x="997525" y="4169123"/>
            <a:ext cx="809227" cy="200842"/>
            <a:chOff x="2013045" y="4813233"/>
            <a:chExt cx="921986" cy="228854"/>
          </a:xfrm>
        </p:grpSpPr>
        <p:sp>
          <p:nvSpPr>
            <p:cNvPr id="1604" name="Google Shape;1604;p64"/>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4"/>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64"/>
          <p:cNvGrpSpPr/>
          <p:nvPr/>
        </p:nvGrpSpPr>
        <p:grpSpPr>
          <a:xfrm>
            <a:off x="1005985" y="2656004"/>
            <a:ext cx="792421" cy="269941"/>
            <a:chOff x="1046767" y="4756633"/>
            <a:chExt cx="859646" cy="292841"/>
          </a:xfrm>
        </p:grpSpPr>
        <p:sp>
          <p:nvSpPr>
            <p:cNvPr id="1607" name="Google Shape;1607;p64"/>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4"/>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4"/>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64"/>
          <p:cNvSpPr/>
          <p:nvPr/>
        </p:nvSpPr>
        <p:spPr>
          <a:xfrm>
            <a:off x="7439738"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4"/>
          <p:cNvSpPr/>
          <p:nvPr/>
        </p:nvSpPr>
        <p:spPr>
          <a:xfrm>
            <a:off x="7139193"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4"/>
          <p:cNvSpPr/>
          <p:nvPr/>
        </p:nvSpPr>
        <p:spPr>
          <a:xfrm>
            <a:off x="7761482"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4"/>
          <p:cNvSpPr/>
          <p:nvPr/>
        </p:nvSpPr>
        <p:spPr>
          <a:xfrm>
            <a:off x="8056187"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64"/>
          <p:cNvGrpSpPr/>
          <p:nvPr/>
        </p:nvGrpSpPr>
        <p:grpSpPr>
          <a:xfrm>
            <a:off x="7141841" y="2550562"/>
            <a:ext cx="166473" cy="141497"/>
            <a:chOff x="4660325" y="1866850"/>
            <a:chExt cx="68350" cy="58100"/>
          </a:xfrm>
        </p:grpSpPr>
        <p:sp>
          <p:nvSpPr>
            <p:cNvPr id="1615" name="Google Shape;1615;p64"/>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4"/>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64"/>
          <p:cNvGrpSpPr/>
          <p:nvPr/>
        </p:nvGrpSpPr>
        <p:grpSpPr>
          <a:xfrm>
            <a:off x="7451186" y="2576286"/>
            <a:ext cx="162515" cy="90049"/>
            <a:chOff x="4791775" y="1877500"/>
            <a:chExt cx="66725" cy="36975"/>
          </a:xfrm>
        </p:grpSpPr>
        <p:sp>
          <p:nvSpPr>
            <p:cNvPr id="1618" name="Google Shape;1618;p64"/>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4"/>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0" name="Google Shape;1620;p64"/>
          <p:cNvGrpSpPr/>
          <p:nvPr/>
        </p:nvGrpSpPr>
        <p:grpSpPr>
          <a:xfrm>
            <a:off x="7772899" y="2576286"/>
            <a:ext cx="144979" cy="90049"/>
            <a:chOff x="4923925" y="1877500"/>
            <a:chExt cx="59525" cy="36975"/>
          </a:xfrm>
        </p:grpSpPr>
        <p:sp>
          <p:nvSpPr>
            <p:cNvPr id="1621" name="Google Shape;1621;p64"/>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4"/>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3" name="Google Shape;1623;p64"/>
          <p:cNvGrpSpPr/>
          <p:nvPr/>
        </p:nvGrpSpPr>
        <p:grpSpPr>
          <a:xfrm>
            <a:off x="8067390" y="2558477"/>
            <a:ext cx="141447" cy="125667"/>
            <a:chOff x="5058450" y="1870100"/>
            <a:chExt cx="58075" cy="51600"/>
          </a:xfrm>
        </p:grpSpPr>
        <p:sp>
          <p:nvSpPr>
            <p:cNvPr id="1624" name="Google Shape;1624;p64"/>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4"/>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64"/>
          <p:cNvGrpSpPr/>
          <p:nvPr/>
        </p:nvGrpSpPr>
        <p:grpSpPr>
          <a:xfrm>
            <a:off x="7481905" y="2980885"/>
            <a:ext cx="101077" cy="107645"/>
            <a:chOff x="4811425" y="2065025"/>
            <a:chExt cx="41500" cy="44200"/>
          </a:xfrm>
        </p:grpSpPr>
        <p:sp>
          <p:nvSpPr>
            <p:cNvPr id="1627" name="Google Shape;1627;p64"/>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4"/>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64"/>
          <p:cNvGrpSpPr/>
          <p:nvPr/>
        </p:nvGrpSpPr>
        <p:grpSpPr>
          <a:xfrm>
            <a:off x="7774342" y="2981098"/>
            <a:ext cx="120867" cy="107218"/>
            <a:chOff x="4929875" y="2065025"/>
            <a:chExt cx="49625" cy="44025"/>
          </a:xfrm>
        </p:grpSpPr>
        <p:sp>
          <p:nvSpPr>
            <p:cNvPr id="1630" name="Google Shape;1630;p64"/>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4"/>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64"/>
          <p:cNvGrpSpPr/>
          <p:nvPr/>
        </p:nvGrpSpPr>
        <p:grpSpPr>
          <a:xfrm>
            <a:off x="8103011" y="2984112"/>
            <a:ext cx="70206" cy="101191"/>
            <a:chOff x="5083925" y="2066350"/>
            <a:chExt cx="28825" cy="41550"/>
          </a:xfrm>
        </p:grpSpPr>
        <p:sp>
          <p:nvSpPr>
            <p:cNvPr id="1633" name="Google Shape;1633;p64"/>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4"/>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64"/>
          <p:cNvGrpSpPr/>
          <p:nvPr/>
        </p:nvGrpSpPr>
        <p:grpSpPr>
          <a:xfrm>
            <a:off x="7134565" y="2999759"/>
            <a:ext cx="181026" cy="69896"/>
            <a:chOff x="4659775" y="2072775"/>
            <a:chExt cx="74325" cy="28700"/>
          </a:xfrm>
        </p:grpSpPr>
        <p:sp>
          <p:nvSpPr>
            <p:cNvPr id="1636" name="Google Shape;1636;p64"/>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4"/>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4"/>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64"/>
          <p:cNvGrpSpPr/>
          <p:nvPr/>
        </p:nvGrpSpPr>
        <p:grpSpPr>
          <a:xfrm>
            <a:off x="8054421" y="2790324"/>
            <a:ext cx="167387" cy="89197"/>
            <a:chOff x="4662475" y="1976500"/>
            <a:chExt cx="68725" cy="36625"/>
          </a:xfrm>
        </p:grpSpPr>
        <p:sp>
          <p:nvSpPr>
            <p:cNvPr id="1640" name="Google Shape;1640;p64"/>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4"/>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4"/>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64"/>
          <p:cNvGrpSpPr/>
          <p:nvPr/>
        </p:nvGrpSpPr>
        <p:grpSpPr>
          <a:xfrm>
            <a:off x="7751326" y="2793764"/>
            <a:ext cx="166899" cy="82317"/>
            <a:chOff x="4920150" y="1977875"/>
            <a:chExt cx="68525" cy="33800"/>
          </a:xfrm>
        </p:grpSpPr>
        <p:sp>
          <p:nvSpPr>
            <p:cNvPr id="1644" name="Google Shape;1644;p64"/>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4"/>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4"/>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64"/>
          <p:cNvGrpSpPr/>
          <p:nvPr/>
        </p:nvGrpSpPr>
        <p:grpSpPr>
          <a:xfrm>
            <a:off x="7162483" y="3197682"/>
            <a:ext cx="125190" cy="127859"/>
            <a:chOff x="4676550" y="2160575"/>
            <a:chExt cx="51400" cy="52500"/>
          </a:xfrm>
        </p:grpSpPr>
        <p:sp>
          <p:nvSpPr>
            <p:cNvPr id="1648" name="Google Shape;1648;p64"/>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4"/>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4"/>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64"/>
          <p:cNvGrpSpPr/>
          <p:nvPr/>
        </p:nvGrpSpPr>
        <p:grpSpPr>
          <a:xfrm>
            <a:off x="7459741" y="3204714"/>
            <a:ext cx="145405" cy="113794"/>
            <a:chOff x="4768325" y="2163475"/>
            <a:chExt cx="59700" cy="46725"/>
          </a:xfrm>
        </p:grpSpPr>
        <p:sp>
          <p:nvSpPr>
            <p:cNvPr id="1652" name="Google Shape;1652;p64"/>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4"/>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4" name="Google Shape;1654;p64"/>
          <p:cNvSpPr/>
          <p:nvPr/>
        </p:nvSpPr>
        <p:spPr>
          <a:xfrm>
            <a:off x="7791696"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4"/>
          <p:cNvSpPr/>
          <p:nvPr/>
        </p:nvSpPr>
        <p:spPr>
          <a:xfrm>
            <a:off x="8064072"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4"/>
          <p:cNvSpPr/>
          <p:nvPr/>
        </p:nvSpPr>
        <p:spPr>
          <a:xfrm>
            <a:off x="7165528"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4"/>
          <p:cNvSpPr/>
          <p:nvPr/>
        </p:nvSpPr>
        <p:spPr>
          <a:xfrm>
            <a:off x="7133499"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4"/>
          <p:cNvSpPr/>
          <p:nvPr/>
        </p:nvSpPr>
        <p:spPr>
          <a:xfrm>
            <a:off x="7150823"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4"/>
          <p:cNvSpPr/>
          <p:nvPr/>
        </p:nvSpPr>
        <p:spPr>
          <a:xfrm>
            <a:off x="7784572"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0" name="Google Shape;1660;p64"/>
          <p:cNvGrpSpPr/>
          <p:nvPr/>
        </p:nvGrpSpPr>
        <p:grpSpPr>
          <a:xfrm>
            <a:off x="7476059" y="3459808"/>
            <a:ext cx="112768" cy="106853"/>
            <a:chOff x="4768575" y="2253950"/>
            <a:chExt cx="46300" cy="43875"/>
          </a:xfrm>
        </p:grpSpPr>
        <p:sp>
          <p:nvSpPr>
            <p:cNvPr id="1661" name="Google Shape;1661;p64"/>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4"/>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64"/>
          <p:cNvGrpSpPr/>
          <p:nvPr/>
        </p:nvGrpSpPr>
        <p:grpSpPr>
          <a:xfrm>
            <a:off x="7775682" y="3948834"/>
            <a:ext cx="118187" cy="146246"/>
            <a:chOff x="4960900" y="2433225"/>
            <a:chExt cx="48525" cy="60050"/>
          </a:xfrm>
        </p:grpSpPr>
        <p:sp>
          <p:nvSpPr>
            <p:cNvPr id="1664" name="Google Shape;1664;p64"/>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4"/>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64"/>
          <p:cNvGrpSpPr/>
          <p:nvPr/>
        </p:nvGrpSpPr>
        <p:grpSpPr>
          <a:xfrm>
            <a:off x="7464247" y="4212895"/>
            <a:ext cx="136394" cy="143810"/>
            <a:chOff x="4854075" y="2527625"/>
            <a:chExt cx="56000" cy="59050"/>
          </a:xfrm>
        </p:grpSpPr>
        <p:sp>
          <p:nvSpPr>
            <p:cNvPr id="1667" name="Google Shape;1667;p64"/>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4"/>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64"/>
          <p:cNvSpPr/>
          <p:nvPr/>
        </p:nvSpPr>
        <p:spPr>
          <a:xfrm>
            <a:off x="7479500"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4"/>
          <p:cNvSpPr/>
          <p:nvPr/>
        </p:nvSpPr>
        <p:spPr>
          <a:xfrm>
            <a:off x="8058166"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4"/>
          <p:cNvSpPr/>
          <p:nvPr/>
        </p:nvSpPr>
        <p:spPr>
          <a:xfrm>
            <a:off x="7157429"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2" name="Google Shape;1672;p64"/>
          <p:cNvGrpSpPr/>
          <p:nvPr/>
        </p:nvGrpSpPr>
        <p:grpSpPr>
          <a:xfrm>
            <a:off x="8088458" y="3676639"/>
            <a:ext cx="99312" cy="160797"/>
            <a:chOff x="5059700" y="2334775"/>
            <a:chExt cx="40775" cy="66025"/>
          </a:xfrm>
        </p:grpSpPr>
        <p:sp>
          <p:nvSpPr>
            <p:cNvPr id="1673" name="Google Shape;1673;p64"/>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4"/>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4"/>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4"/>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4"/>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4"/>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4"/>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4"/>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4"/>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64"/>
          <p:cNvGrpSpPr/>
          <p:nvPr/>
        </p:nvGrpSpPr>
        <p:grpSpPr>
          <a:xfrm>
            <a:off x="8045622" y="3941771"/>
            <a:ext cx="184984" cy="160371"/>
            <a:chOff x="5037700" y="2430325"/>
            <a:chExt cx="75950" cy="65850"/>
          </a:xfrm>
        </p:grpSpPr>
        <p:sp>
          <p:nvSpPr>
            <p:cNvPr id="1683" name="Google Shape;1683;p64"/>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4"/>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64"/>
          <p:cNvGrpSpPr/>
          <p:nvPr/>
        </p:nvGrpSpPr>
        <p:grpSpPr>
          <a:xfrm>
            <a:off x="7465128" y="3708223"/>
            <a:ext cx="173014" cy="97629"/>
            <a:chOff x="4756975" y="2341800"/>
            <a:chExt cx="91975" cy="51925"/>
          </a:xfrm>
        </p:grpSpPr>
        <p:sp>
          <p:nvSpPr>
            <p:cNvPr id="1686" name="Google Shape;1686;p64"/>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4"/>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4"/>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4"/>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4"/>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4"/>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4"/>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4"/>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4"/>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4"/>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4"/>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4"/>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4"/>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4"/>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4"/>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4"/>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4"/>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4"/>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4"/>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4"/>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64"/>
          <p:cNvGrpSpPr/>
          <p:nvPr/>
        </p:nvGrpSpPr>
        <p:grpSpPr>
          <a:xfrm>
            <a:off x="7732065" y="4196920"/>
            <a:ext cx="212497" cy="175761"/>
            <a:chOff x="4943575" y="2516350"/>
            <a:chExt cx="98675" cy="81700"/>
          </a:xfrm>
        </p:grpSpPr>
        <p:sp>
          <p:nvSpPr>
            <p:cNvPr id="1707" name="Google Shape;1707;p64"/>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4"/>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4"/>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4"/>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4"/>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4"/>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4"/>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4"/>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4"/>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4"/>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4"/>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4"/>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4"/>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4"/>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4"/>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4"/>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4"/>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4"/>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4"/>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4"/>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4"/>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4"/>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4"/>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4"/>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4"/>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4"/>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4"/>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4"/>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4"/>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4"/>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4"/>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4"/>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4"/>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4"/>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4"/>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4"/>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4"/>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4"/>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4"/>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4"/>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4"/>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4"/>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4"/>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4"/>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4"/>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4"/>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4"/>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4"/>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4"/>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4"/>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4"/>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4"/>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4"/>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4"/>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4"/>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4"/>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4"/>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4"/>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4"/>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4"/>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4"/>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4"/>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4"/>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4"/>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4"/>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4"/>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4"/>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4"/>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4"/>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4"/>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4"/>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4"/>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4"/>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4"/>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4"/>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4"/>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4"/>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4"/>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5" name="Google Shape;1785;p64"/>
          <p:cNvSpPr/>
          <p:nvPr/>
        </p:nvSpPr>
        <p:spPr>
          <a:xfrm>
            <a:off x="7747607"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4"/>
          <p:cNvSpPr/>
          <p:nvPr/>
        </p:nvSpPr>
        <p:spPr>
          <a:xfrm>
            <a:off x="8063864" y="34548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4"/>
          <p:cNvSpPr/>
          <p:nvPr/>
        </p:nvSpPr>
        <p:spPr>
          <a:xfrm>
            <a:off x="7165978"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4"/>
          <p:cNvSpPr/>
          <p:nvPr/>
        </p:nvSpPr>
        <p:spPr>
          <a:xfrm flipH="1">
            <a:off x="7473344"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4"/>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Use our editable graphic resources...</a:t>
            </a:r>
            <a:endParaRPr>
              <a:solidFill>
                <a:schemeClr val="lt1"/>
              </a:solidFill>
              <a:latin typeface="Arial"/>
              <a:ea typeface="Arial"/>
              <a:cs typeface="Arial"/>
              <a:sym typeface="Arial"/>
            </a:endParaRPr>
          </a:p>
          <a:p>
            <a:pPr marL="0" lvl="0" indent="0" algn="ctr" rtl="0">
              <a:spcBef>
                <a:spcPts val="0"/>
              </a:spcBef>
              <a:spcAft>
                <a:spcPts val="0"/>
              </a:spcAft>
              <a:buClr>
                <a:srgbClr val="000000"/>
              </a:buClr>
              <a:buSzPts val="1100"/>
              <a:buFont typeface="Arial"/>
              <a:buNone/>
            </a:pPr>
            <a:endParaRPr>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grpSp>
        <p:nvGrpSpPr>
          <p:cNvPr id="1794" name="Google Shape;1794;p65"/>
          <p:cNvGrpSpPr/>
          <p:nvPr/>
        </p:nvGrpSpPr>
        <p:grpSpPr>
          <a:xfrm>
            <a:off x="745571" y="1168666"/>
            <a:ext cx="2492868" cy="1379876"/>
            <a:chOff x="2654821" y="2311071"/>
            <a:chExt cx="2279715" cy="1262120"/>
          </a:xfrm>
        </p:grpSpPr>
        <p:grpSp>
          <p:nvGrpSpPr>
            <p:cNvPr id="1795" name="Google Shape;1795;p65"/>
            <p:cNvGrpSpPr/>
            <p:nvPr/>
          </p:nvGrpSpPr>
          <p:grpSpPr>
            <a:xfrm>
              <a:off x="4034269" y="2840745"/>
              <a:ext cx="40212" cy="36437"/>
              <a:chOff x="4293400" y="2574725"/>
              <a:chExt cx="84425" cy="80100"/>
            </a:xfrm>
          </p:grpSpPr>
          <p:sp>
            <p:nvSpPr>
              <p:cNvPr id="1796" name="Google Shape;1796;p65"/>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1797" name="Google Shape;1797;p65"/>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65"/>
            <p:cNvGrpSpPr/>
            <p:nvPr/>
          </p:nvGrpSpPr>
          <p:grpSpPr>
            <a:xfrm>
              <a:off x="3894606" y="2334874"/>
              <a:ext cx="913198" cy="518984"/>
              <a:chOff x="4000175" y="1462675"/>
              <a:chExt cx="1917275" cy="1140875"/>
            </a:xfrm>
          </p:grpSpPr>
          <p:sp>
            <p:nvSpPr>
              <p:cNvPr id="1799" name="Google Shape;1799;p65"/>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1800" name="Google Shape;1800;p65"/>
              <p:cNvGrpSpPr/>
              <p:nvPr/>
            </p:nvGrpSpPr>
            <p:grpSpPr>
              <a:xfrm>
                <a:off x="4000175" y="1462675"/>
                <a:ext cx="1917275" cy="1140875"/>
                <a:chOff x="4000175" y="1462675"/>
                <a:chExt cx="1917275" cy="1140875"/>
              </a:xfrm>
            </p:grpSpPr>
            <p:sp>
              <p:nvSpPr>
                <p:cNvPr id="1801" name="Google Shape;1801;p65"/>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1802" name="Google Shape;1802;p65"/>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5"/>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5"/>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5"/>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806" name="Google Shape;1806;p65"/>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7" name="Google Shape;1807;p65"/>
            <p:cNvGrpSpPr/>
            <p:nvPr/>
          </p:nvGrpSpPr>
          <p:grpSpPr>
            <a:xfrm>
              <a:off x="3875768" y="2846704"/>
              <a:ext cx="44796" cy="47366"/>
              <a:chOff x="3960625" y="2587825"/>
              <a:chExt cx="94050" cy="104125"/>
            </a:xfrm>
          </p:grpSpPr>
          <p:sp>
            <p:nvSpPr>
              <p:cNvPr id="1808" name="Google Shape;1808;p65"/>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1809" name="Google Shape;1809;p65"/>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65"/>
            <p:cNvGrpSpPr/>
            <p:nvPr/>
          </p:nvGrpSpPr>
          <p:grpSpPr>
            <a:xfrm>
              <a:off x="3782759" y="2807162"/>
              <a:ext cx="82686" cy="85487"/>
              <a:chOff x="3765350" y="2500900"/>
              <a:chExt cx="173600" cy="187925"/>
            </a:xfrm>
          </p:grpSpPr>
          <p:sp>
            <p:nvSpPr>
              <p:cNvPr id="1811" name="Google Shape;1811;p65"/>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1812" name="Google Shape;1812;p65"/>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5"/>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5"/>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5"/>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5"/>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65"/>
            <p:cNvGrpSpPr/>
            <p:nvPr/>
          </p:nvGrpSpPr>
          <p:grpSpPr>
            <a:xfrm>
              <a:off x="3775674" y="2798496"/>
              <a:ext cx="40545" cy="23564"/>
              <a:chOff x="3750475" y="2481850"/>
              <a:chExt cx="85125" cy="51800"/>
            </a:xfrm>
          </p:grpSpPr>
          <p:sp>
            <p:nvSpPr>
              <p:cNvPr id="1818" name="Google Shape;1818;p65"/>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5"/>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1820" name="Google Shape;1820;p65"/>
            <p:cNvGrpSpPr/>
            <p:nvPr/>
          </p:nvGrpSpPr>
          <p:grpSpPr>
            <a:xfrm>
              <a:off x="3716946" y="2776024"/>
              <a:ext cx="81971" cy="76912"/>
              <a:chOff x="3627175" y="2432450"/>
              <a:chExt cx="172100" cy="169075"/>
            </a:xfrm>
          </p:grpSpPr>
          <p:sp>
            <p:nvSpPr>
              <p:cNvPr id="1821" name="Google Shape;1821;p65"/>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5"/>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1823" name="Google Shape;1823;p65"/>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1824" name="Google Shape;1824;p65"/>
            <p:cNvGrpSpPr/>
            <p:nvPr/>
          </p:nvGrpSpPr>
          <p:grpSpPr>
            <a:xfrm>
              <a:off x="3685682" y="2845624"/>
              <a:ext cx="29311" cy="45055"/>
              <a:chOff x="3561536" y="2585450"/>
              <a:chExt cx="61539" cy="99045"/>
            </a:xfrm>
          </p:grpSpPr>
          <p:sp>
            <p:nvSpPr>
              <p:cNvPr id="1825" name="Google Shape;1825;p65"/>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5"/>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1827" name="Google Shape;1827;p65"/>
            <p:cNvGrpSpPr/>
            <p:nvPr/>
          </p:nvGrpSpPr>
          <p:grpSpPr>
            <a:xfrm>
              <a:off x="3849905" y="2572252"/>
              <a:ext cx="74339" cy="119559"/>
              <a:chOff x="3906325" y="1984500"/>
              <a:chExt cx="156075" cy="262825"/>
            </a:xfrm>
          </p:grpSpPr>
          <p:sp>
            <p:nvSpPr>
              <p:cNvPr id="1828" name="Google Shape;1828;p65"/>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1829" name="Google Shape;1829;p65"/>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65"/>
            <p:cNvGrpSpPr/>
            <p:nvPr/>
          </p:nvGrpSpPr>
          <p:grpSpPr>
            <a:xfrm>
              <a:off x="2654821" y="2414345"/>
              <a:ext cx="667570" cy="558731"/>
              <a:chOff x="1397225" y="1637375"/>
              <a:chExt cx="1401575" cy="1228250"/>
            </a:xfrm>
          </p:grpSpPr>
          <p:sp>
            <p:nvSpPr>
              <p:cNvPr id="1831" name="Google Shape;1831;p65"/>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1832" name="Google Shape;1832;p65"/>
              <p:cNvGrpSpPr/>
              <p:nvPr/>
            </p:nvGrpSpPr>
            <p:grpSpPr>
              <a:xfrm>
                <a:off x="1397225" y="1637375"/>
                <a:ext cx="1398775" cy="1228250"/>
                <a:chOff x="1397225" y="1637375"/>
                <a:chExt cx="1398775" cy="1228250"/>
              </a:xfrm>
            </p:grpSpPr>
            <p:sp>
              <p:nvSpPr>
                <p:cNvPr id="1833" name="Google Shape;1833;p65"/>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5"/>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5" name="Google Shape;1835;p65"/>
            <p:cNvGrpSpPr/>
            <p:nvPr/>
          </p:nvGrpSpPr>
          <p:grpSpPr>
            <a:xfrm>
              <a:off x="3230417" y="3103734"/>
              <a:ext cx="282982" cy="280332"/>
              <a:chOff x="2605700" y="3152850"/>
              <a:chExt cx="594125" cy="616250"/>
            </a:xfrm>
          </p:grpSpPr>
          <p:sp>
            <p:nvSpPr>
              <p:cNvPr id="1836" name="Google Shape;1836;p65"/>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1837" name="Google Shape;1837;p65"/>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1838" name="Google Shape;1838;p65"/>
            <p:cNvGrpSpPr/>
            <p:nvPr/>
          </p:nvGrpSpPr>
          <p:grpSpPr>
            <a:xfrm>
              <a:off x="3265985" y="3226989"/>
              <a:ext cx="87151" cy="346202"/>
              <a:chOff x="2680375" y="3423800"/>
              <a:chExt cx="182975" cy="761050"/>
            </a:xfrm>
          </p:grpSpPr>
          <p:sp>
            <p:nvSpPr>
              <p:cNvPr id="1839" name="Google Shape;1839;p65"/>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1840" name="Google Shape;1840;p65"/>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65"/>
            <p:cNvGrpSpPr/>
            <p:nvPr/>
          </p:nvGrpSpPr>
          <p:grpSpPr>
            <a:xfrm>
              <a:off x="3855466" y="3289811"/>
              <a:ext cx="112514" cy="94210"/>
              <a:chOff x="3918000" y="3561900"/>
              <a:chExt cx="236225" cy="207100"/>
            </a:xfrm>
          </p:grpSpPr>
          <p:sp>
            <p:nvSpPr>
              <p:cNvPr id="1842" name="Google Shape;1842;p65"/>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1843" name="Google Shape;1843;p65"/>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4" name="Google Shape;1844;p65"/>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5"/>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5"/>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1847" name="Google Shape;1847;p65"/>
            <p:cNvGrpSpPr/>
            <p:nvPr/>
          </p:nvGrpSpPr>
          <p:grpSpPr>
            <a:xfrm>
              <a:off x="2905224" y="2311071"/>
              <a:ext cx="596721" cy="528992"/>
              <a:chOff x="1922950" y="1410350"/>
              <a:chExt cx="1252825" cy="1162875"/>
            </a:xfrm>
          </p:grpSpPr>
          <p:sp>
            <p:nvSpPr>
              <p:cNvPr id="1848" name="Google Shape;1848;p65"/>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5"/>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5"/>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5"/>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5"/>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5"/>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5"/>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5"/>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5"/>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5"/>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5"/>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5"/>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5"/>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5"/>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5"/>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5"/>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1864" name="Google Shape;1864;p65"/>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5"/>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5"/>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5"/>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5"/>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5"/>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5"/>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5"/>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5"/>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5"/>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5"/>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5"/>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5"/>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5"/>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5"/>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5"/>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5"/>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5"/>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5"/>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5"/>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884" name="Google Shape;1884;p65"/>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885" name="Google Shape;1885;p65"/>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6" name="Google Shape;1886;p65"/>
            <p:cNvGrpSpPr/>
            <p:nvPr/>
          </p:nvGrpSpPr>
          <p:grpSpPr>
            <a:xfrm>
              <a:off x="3280929" y="3294542"/>
              <a:ext cx="109894" cy="272224"/>
              <a:chOff x="2711750" y="3572300"/>
              <a:chExt cx="230725" cy="598425"/>
            </a:xfrm>
          </p:grpSpPr>
          <p:sp>
            <p:nvSpPr>
              <p:cNvPr id="1887" name="Google Shape;1887;p65"/>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5"/>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9" name="Google Shape;1889;p65"/>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0" name="Google Shape;1890;p65"/>
            <p:cNvGrpSpPr/>
            <p:nvPr/>
          </p:nvGrpSpPr>
          <p:grpSpPr>
            <a:xfrm>
              <a:off x="3790439" y="2408636"/>
              <a:ext cx="73017" cy="75684"/>
              <a:chOff x="3781475" y="1624825"/>
              <a:chExt cx="153300" cy="166375"/>
            </a:xfrm>
          </p:grpSpPr>
          <p:sp>
            <p:nvSpPr>
              <p:cNvPr id="1891" name="Google Shape;1891;p65"/>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5"/>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5"/>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5"/>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65"/>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5"/>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5"/>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5"/>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5"/>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5"/>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5"/>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2" name="Google Shape;1902;p65"/>
            <p:cNvGrpSpPr/>
            <p:nvPr/>
          </p:nvGrpSpPr>
          <p:grpSpPr>
            <a:xfrm>
              <a:off x="4403342" y="3107749"/>
              <a:ext cx="316680" cy="101374"/>
              <a:chOff x="5068275" y="3161675"/>
              <a:chExt cx="664875" cy="222850"/>
            </a:xfrm>
          </p:grpSpPr>
          <p:sp>
            <p:nvSpPr>
              <p:cNvPr id="1903" name="Google Shape;1903;p65"/>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5"/>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5"/>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5"/>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65"/>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5"/>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5"/>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5"/>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5"/>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5"/>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5"/>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5"/>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5"/>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5"/>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5"/>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5"/>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5"/>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5"/>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5"/>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5"/>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5"/>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5"/>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5"/>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5"/>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5"/>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5"/>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5"/>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5"/>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5"/>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5"/>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5"/>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5"/>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5"/>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6" name="Google Shape;1936;p65"/>
            <p:cNvGrpSpPr/>
            <p:nvPr/>
          </p:nvGrpSpPr>
          <p:grpSpPr>
            <a:xfrm>
              <a:off x="3697513" y="2707266"/>
              <a:ext cx="59549" cy="79733"/>
              <a:chOff x="3586375" y="2281300"/>
              <a:chExt cx="125025" cy="175275"/>
            </a:xfrm>
          </p:grpSpPr>
          <p:sp>
            <p:nvSpPr>
              <p:cNvPr id="1937" name="Google Shape;1937;p65"/>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5"/>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9" name="Google Shape;1939;p65"/>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65"/>
            <p:cNvGrpSpPr/>
            <p:nvPr/>
          </p:nvGrpSpPr>
          <p:grpSpPr>
            <a:xfrm>
              <a:off x="4513224" y="3221724"/>
              <a:ext cx="274563" cy="280321"/>
              <a:chOff x="5298975" y="3412225"/>
              <a:chExt cx="576450" cy="616225"/>
            </a:xfrm>
          </p:grpSpPr>
          <p:sp>
            <p:nvSpPr>
              <p:cNvPr id="1941" name="Google Shape;1941;p65"/>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942" name="Google Shape;1942;p65"/>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65"/>
            <p:cNvGrpSpPr/>
            <p:nvPr/>
          </p:nvGrpSpPr>
          <p:grpSpPr>
            <a:xfrm>
              <a:off x="4824403" y="3421846"/>
              <a:ext cx="110132" cy="130647"/>
              <a:chOff x="5952300" y="3852150"/>
              <a:chExt cx="231225" cy="287200"/>
            </a:xfrm>
          </p:grpSpPr>
          <p:sp>
            <p:nvSpPr>
              <p:cNvPr id="1944" name="Google Shape;1944;p65"/>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5"/>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65"/>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5"/>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5"/>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5"/>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5"/>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5"/>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5"/>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5"/>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65"/>
            <p:cNvGrpSpPr/>
            <p:nvPr/>
          </p:nvGrpSpPr>
          <p:grpSpPr>
            <a:xfrm>
              <a:off x="4295710" y="3079670"/>
              <a:ext cx="14968" cy="27135"/>
              <a:chOff x="4842300" y="3099950"/>
              <a:chExt cx="31425" cy="59650"/>
            </a:xfrm>
          </p:grpSpPr>
          <p:sp>
            <p:nvSpPr>
              <p:cNvPr id="1955" name="Google Shape;1955;p65"/>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5"/>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5"/>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5"/>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65"/>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5"/>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5"/>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5"/>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5"/>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5"/>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5"/>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5"/>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7" name="Google Shape;1967;p65"/>
            <p:cNvGrpSpPr/>
            <p:nvPr/>
          </p:nvGrpSpPr>
          <p:grpSpPr>
            <a:xfrm>
              <a:off x="3831056" y="2816010"/>
              <a:ext cx="37378" cy="27612"/>
              <a:chOff x="3866750" y="2520350"/>
              <a:chExt cx="78475" cy="60700"/>
            </a:xfrm>
          </p:grpSpPr>
          <p:sp>
            <p:nvSpPr>
              <p:cNvPr id="1968" name="Google Shape;1968;p65"/>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5"/>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5"/>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5"/>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2" name="Google Shape;1972;p65"/>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5"/>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5"/>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5"/>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5"/>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5"/>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5"/>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5"/>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5"/>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5"/>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5"/>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5"/>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5"/>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5"/>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5"/>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5"/>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5"/>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989" name="Google Shape;1989;p65"/>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5"/>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5"/>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5"/>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5"/>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5"/>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5"/>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5"/>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5"/>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5"/>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5"/>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5"/>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2001" name="Google Shape;2001;p65"/>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5"/>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5"/>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5"/>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5"/>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5"/>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5"/>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5"/>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5"/>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5"/>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5"/>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5"/>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5"/>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65"/>
            <p:cNvGrpSpPr/>
            <p:nvPr/>
          </p:nvGrpSpPr>
          <p:grpSpPr>
            <a:xfrm>
              <a:off x="3632736" y="3051591"/>
              <a:ext cx="63288" cy="45217"/>
              <a:chOff x="3450375" y="3038225"/>
              <a:chExt cx="132875" cy="99400"/>
            </a:xfrm>
          </p:grpSpPr>
          <p:sp>
            <p:nvSpPr>
              <p:cNvPr id="2015" name="Google Shape;2015;p65"/>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5"/>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7" name="Google Shape;2017;p65"/>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5"/>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5"/>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5"/>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5"/>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5"/>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5"/>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5"/>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5"/>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026" name="Google Shape;2026;p65"/>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5"/>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5"/>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5"/>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5"/>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5"/>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5"/>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5"/>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5"/>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5"/>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036" name="Google Shape;2036;p65"/>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5"/>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5"/>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5"/>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5"/>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5"/>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2042" name="Google Shape;2042;p65"/>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5"/>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5"/>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5"/>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5"/>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5"/>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5"/>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5"/>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5"/>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5"/>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65"/>
          <p:cNvGrpSpPr/>
          <p:nvPr/>
        </p:nvGrpSpPr>
        <p:grpSpPr>
          <a:xfrm>
            <a:off x="3554131" y="1233340"/>
            <a:ext cx="2078182" cy="1366558"/>
            <a:chOff x="235800" y="830650"/>
            <a:chExt cx="6978450" cy="4588844"/>
          </a:xfrm>
        </p:grpSpPr>
        <p:sp>
          <p:nvSpPr>
            <p:cNvPr id="2053" name="Google Shape;2053;p6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65"/>
          <p:cNvGrpSpPr/>
          <p:nvPr/>
        </p:nvGrpSpPr>
        <p:grpSpPr>
          <a:xfrm>
            <a:off x="742628" y="3064442"/>
            <a:ext cx="2622876" cy="1333540"/>
            <a:chOff x="238125" y="1038125"/>
            <a:chExt cx="7146800" cy="3633625"/>
          </a:xfrm>
        </p:grpSpPr>
        <p:sp>
          <p:nvSpPr>
            <p:cNvPr id="2060" name="Google Shape;2060;p65"/>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5"/>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5"/>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5"/>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5"/>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5"/>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5"/>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5"/>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5"/>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5"/>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5"/>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5"/>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5"/>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5"/>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5"/>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5"/>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5"/>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5"/>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5"/>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5"/>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5"/>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5"/>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5"/>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5"/>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5"/>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5"/>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5"/>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5"/>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5"/>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5"/>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5"/>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5"/>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5"/>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5"/>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5"/>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5"/>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5"/>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5"/>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5"/>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5"/>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5"/>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5"/>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5"/>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5"/>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5"/>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5"/>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5"/>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5"/>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5"/>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5"/>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5"/>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5"/>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5"/>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5"/>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5"/>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5"/>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5"/>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5"/>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5"/>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5"/>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5"/>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5"/>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5"/>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5"/>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5"/>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5"/>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5"/>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5"/>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5"/>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5"/>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5"/>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5"/>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5"/>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5"/>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5"/>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5"/>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5"/>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5"/>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5"/>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5"/>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5"/>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5"/>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5"/>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5"/>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5"/>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5"/>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5"/>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5"/>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5"/>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5"/>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5"/>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5"/>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5"/>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5"/>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5"/>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5"/>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5"/>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5"/>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5"/>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5"/>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5"/>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5"/>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5"/>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5"/>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5"/>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5"/>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5"/>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5"/>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5"/>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5"/>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5"/>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5"/>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5"/>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5"/>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5"/>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5"/>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5"/>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5"/>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5"/>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5"/>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5"/>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5"/>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5"/>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5"/>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5"/>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5"/>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5"/>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5"/>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5"/>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5"/>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5"/>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5"/>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5"/>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5"/>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5"/>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5"/>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5"/>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5"/>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5"/>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5"/>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5"/>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5"/>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5"/>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5"/>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5"/>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5"/>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5"/>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5"/>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5"/>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5"/>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5"/>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5"/>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5"/>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5"/>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5"/>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5"/>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5"/>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5"/>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5"/>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5"/>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5"/>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5"/>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5"/>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5"/>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5"/>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5"/>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5"/>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5"/>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5"/>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5"/>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5"/>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5"/>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5"/>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5"/>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5"/>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5"/>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5"/>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5"/>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5"/>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5"/>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5"/>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5"/>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5"/>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5"/>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5"/>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5"/>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5"/>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5"/>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5"/>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5"/>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5"/>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5"/>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5"/>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5"/>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5"/>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5"/>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5"/>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5"/>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5"/>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5"/>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5"/>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5"/>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5"/>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5"/>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5"/>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5"/>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5"/>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5"/>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5"/>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5"/>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5"/>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5"/>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5"/>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5"/>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5"/>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5"/>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5"/>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5"/>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5"/>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5"/>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5"/>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5"/>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5"/>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5"/>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5"/>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5"/>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5"/>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5"/>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5"/>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5"/>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5"/>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5"/>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5"/>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5"/>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5"/>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5"/>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5"/>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5"/>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5"/>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5"/>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5"/>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5"/>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5"/>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5"/>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5"/>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5"/>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5"/>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5"/>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5"/>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5"/>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5"/>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5"/>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5"/>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5"/>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5"/>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5"/>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5"/>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5"/>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5"/>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5"/>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5"/>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5"/>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5"/>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5"/>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5"/>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5"/>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5"/>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5"/>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5"/>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5"/>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5"/>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5"/>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5"/>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5"/>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5"/>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5"/>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5"/>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5"/>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5"/>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5"/>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5"/>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5"/>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5"/>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5"/>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5"/>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5"/>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5"/>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5"/>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5"/>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5"/>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5"/>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5"/>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5"/>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5"/>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5"/>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5"/>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5"/>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5"/>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5"/>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5"/>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5"/>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5"/>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5"/>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5"/>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5"/>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5"/>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5"/>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5"/>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5"/>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5"/>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5"/>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5"/>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5"/>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5"/>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5"/>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5"/>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5"/>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5"/>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5"/>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5"/>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5"/>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5"/>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5"/>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5"/>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5"/>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5"/>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5"/>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5"/>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5"/>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5"/>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5"/>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5"/>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5"/>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5"/>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5"/>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5"/>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5"/>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5"/>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5"/>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5"/>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5"/>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5"/>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5"/>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5"/>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5"/>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5"/>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5"/>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5"/>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5"/>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5"/>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5"/>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5"/>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5"/>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5"/>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5"/>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5"/>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5"/>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5"/>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5"/>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5"/>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5"/>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5"/>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5"/>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5"/>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5"/>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5"/>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5"/>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5"/>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5"/>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5"/>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5"/>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5"/>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5"/>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5"/>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5"/>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5"/>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5"/>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5"/>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5"/>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5"/>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5"/>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5"/>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5"/>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5"/>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5"/>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5"/>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5"/>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5"/>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5"/>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5"/>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5"/>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5"/>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5"/>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5"/>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5"/>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5"/>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5"/>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5"/>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5"/>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5"/>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5"/>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5"/>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5"/>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5"/>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5"/>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5"/>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5"/>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5"/>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5"/>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5"/>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5"/>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5"/>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5"/>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5"/>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5"/>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5"/>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5"/>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5"/>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5"/>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5"/>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5"/>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5"/>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5"/>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5"/>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5"/>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5"/>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5"/>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5"/>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5"/>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5"/>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5"/>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5"/>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5"/>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5"/>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5"/>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5"/>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5"/>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5"/>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5"/>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5"/>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5"/>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5"/>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5"/>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5"/>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5"/>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5"/>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5"/>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5"/>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5"/>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5"/>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5"/>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5"/>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5"/>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5"/>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5"/>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5"/>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5"/>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5"/>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5"/>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5"/>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5"/>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5"/>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5"/>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5"/>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5"/>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5"/>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5"/>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5"/>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5"/>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5"/>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5"/>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5"/>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5"/>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5"/>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5"/>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5"/>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5"/>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5"/>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5"/>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5"/>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5"/>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5"/>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5"/>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5"/>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5"/>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5"/>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5"/>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5"/>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5"/>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5"/>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5"/>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5"/>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5"/>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5"/>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5"/>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5"/>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5"/>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5"/>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5"/>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5"/>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5"/>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5"/>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5"/>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5"/>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5"/>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5"/>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5"/>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5"/>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5"/>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5"/>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5"/>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5"/>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5"/>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5"/>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5"/>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5"/>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5"/>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5"/>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5"/>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5"/>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5"/>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5"/>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5"/>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5"/>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5"/>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5"/>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5"/>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5"/>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5"/>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5"/>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5"/>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5"/>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5"/>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5"/>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5"/>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5"/>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5"/>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5"/>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5"/>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5"/>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5"/>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5"/>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5"/>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5"/>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5"/>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5"/>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5"/>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5"/>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5"/>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5"/>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5"/>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5"/>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5"/>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5"/>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5"/>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5"/>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5"/>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5"/>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5"/>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5"/>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5"/>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5"/>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5"/>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5"/>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5"/>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5"/>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5"/>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5"/>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5"/>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5"/>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5"/>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5"/>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5"/>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5"/>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5"/>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5"/>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5"/>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5"/>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5"/>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5"/>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5"/>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5"/>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5"/>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5"/>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5"/>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5"/>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5"/>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5"/>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5"/>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5"/>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5"/>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5"/>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5"/>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5"/>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5"/>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5"/>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5"/>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5"/>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5"/>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5"/>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5"/>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5"/>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5"/>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5"/>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5"/>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5"/>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5"/>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5"/>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5"/>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5"/>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5"/>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5"/>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5"/>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5"/>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5"/>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5"/>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5"/>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5"/>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5"/>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5"/>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5"/>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5"/>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5"/>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5"/>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5"/>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5"/>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5"/>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5"/>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5"/>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5"/>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5"/>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5"/>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5"/>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5"/>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5"/>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5"/>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5"/>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5"/>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5"/>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5"/>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5"/>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5"/>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5"/>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5"/>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5"/>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5"/>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5"/>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5"/>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5"/>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5"/>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5"/>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5"/>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5"/>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5"/>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5"/>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5"/>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5"/>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5"/>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5"/>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5"/>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5"/>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5"/>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5"/>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5"/>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5"/>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5"/>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5"/>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5"/>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5"/>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5"/>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5"/>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5"/>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5"/>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5"/>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5"/>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5"/>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5"/>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5"/>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5"/>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5"/>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5"/>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5"/>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5"/>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5"/>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5"/>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5"/>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5"/>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5"/>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5"/>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5"/>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5"/>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5"/>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5"/>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5"/>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5"/>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5"/>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5"/>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5"/>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5"/>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5"/>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5"/>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5"/>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5"/>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5"/>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5"/>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5"/>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5"/>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5"/>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5"/>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5"/>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5"/>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5"/>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5"/>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5"/>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5"/>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5"/>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5"/>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5"/>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5"/>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5"/>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5"/>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5"/>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5"/>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5"/>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5"/>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5"/>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5"/>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5"/>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5"/>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5"/>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5"/>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5"/>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5"/>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5"/>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5"/>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5"/>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5"/>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5"/>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5"/>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5"/>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5"/>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5"/>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5"/>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5"/>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5"/>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5"/>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5"/>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5"/>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5"/>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5"/>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5"/>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5"/>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5"/>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5"/>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5"/>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5"/>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5"/>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5"/>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5"/>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5"/>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5"/>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5"/>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5"/>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5"/>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5"/>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5"/>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5"/>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5"/>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5"/>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5"/>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5"/>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5"/>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5"/>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5"/>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5"/>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5"/>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5"/>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5"/>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5"/>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5"/>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5"/>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5"/>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5"/>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5"/>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5"/>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5"/>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5"/>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5"/>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5"/>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5"/>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5"/>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5"/>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5"/>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5"/>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5"/>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5"/>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5"/>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5"/>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5"/>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5"/>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5"/>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5"/>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5"/>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5"/>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5"/>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5"/>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5"/>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5"/>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5"/>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5"/>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5"/>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5"/>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5"/>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5"/>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5"/>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5"/>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5"/>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5"/>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5"/>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5"/>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5"/>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5"/>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5"/>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5"/>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5"/>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5"/>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5"/>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5"/>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5"/>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5"/>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5"/>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5"/>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5"/>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5"/>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5"/>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5"/>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5"/>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5"/>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5"/>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5"/>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5"/>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5"/>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5"/>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5"/>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5"/>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5"/>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5"/>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5"/>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5"/>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5"/>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5"/>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5"/>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5"/>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5"/>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5"/>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5"/>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5"/>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5"/>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5"/>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5"/>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5"/>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5"/>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5"/>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5"/>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5"/>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5"/>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5"/>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5"/>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5"/>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5"/>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5"/>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5"/>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5"/>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5"/>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5"/>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5"/>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5"/>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5"/>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5"/>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5"/>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5"/>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5"/>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5"/>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5"/>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5"/>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5"/>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5"/>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5"/>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5"/>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5"/>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5"/>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5"/>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5"/>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5"/>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5"/>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5"/>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5"/>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5"/>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5"/>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5"/>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5"/>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5"/>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5"/>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5"/>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5"/>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5"/>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5"/>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5"/>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5"/>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5"/>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5"/>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5"/>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5"/>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5"/>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5"/>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5"/>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5"/>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5"/>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5"/>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5"/>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5"/>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5"/>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5"/>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5"/>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5"/>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5"/>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5"/>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5"/>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5"/>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5"/>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5"/>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5"/>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5"/>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5"/>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5"/>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5"/>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5"/>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5"/>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5"/>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5"/>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5"/>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5"/>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5"/>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5"/>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5"/>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5"/>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5"/>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5"/>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5"/>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5"/>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5"/>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5"/>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5"/>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5"/>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5"/>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5"/>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5"/>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5"/>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5"/>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5"/>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5"/>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5"/>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5"/>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5"/>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5"/>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5"/>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5"/>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5"/>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5"/>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5"/>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5"/>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5"/>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5"/>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5"/>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5"/>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5"/>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5"/>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5"/>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5"/>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5"/>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5"/>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5"/>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5"/>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5"/>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5"/>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5"/>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5"/>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5"/>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5"/>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5"/>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5"/>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5"/>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5"/>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5"/>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5"/>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5"/>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5"/>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5"/>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5"/>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5"/>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5"/>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5"/>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5"/>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5"/>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5"/>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5"/>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5"/>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5"/>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5"/>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5"/>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5"/>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5"/>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5"/>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5"/>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5"/>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5"/>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5"/>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5"/>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5"/>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5"/>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5"/>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5"/>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5"/>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5"/>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5"/>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5"/>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5"/>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5"/>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5"/>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5"/>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5"/>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5"/>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5"/>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5"/>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5"/>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5"/>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5"/>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5"/>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5"/>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5"/>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5"/>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5"/>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5"/>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5"/>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5"/>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5"/>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5"/>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5"/>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5"/>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5"/>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5"/>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5"/>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5"/>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5"/>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5"/>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5"/>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5"/>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5"/>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5"/>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5"/>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5"/>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5"/>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5"/>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5"/>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5"/>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5"/>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5"/>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5"/>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5"/>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5"/>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5"/>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5"/>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5"/>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5"/>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5"/>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5"/>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5"/>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5"/>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5"/>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5"/>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5"/>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5"/>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5"/>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5"/>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5"/>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5"/>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5"/>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5"/>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5"/>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5"/>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5"/>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5"/>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5"/>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5"/>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5"/>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5"/>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5"/>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5"/>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5"/>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5"/>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5"/>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5"/>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5"/>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5"/>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5"/>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5"/>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5"/>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5"/>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5"/>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5"/>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5"/>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5"/>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5"/>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5"/>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5"/>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5"/>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5"/>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5"/>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5"/>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5"/>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5"/>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5"/>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5"/>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5"/>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5"/>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5"/>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5"/>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5"/>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5"/>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5"/>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5"/>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5"/>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5"/>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5"/>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5"/>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5"/>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5"/>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5"/>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5"/>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5"/>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5"/>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5"/>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5"/>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5"/>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5"/>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5"/>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5"/>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5"/>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5"/>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5"/>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5"/>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5"/>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5"/>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5"/>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5"/>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5"/>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5"/>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5"/>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5"/>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5"/>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5"/>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5"/>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5"/>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5"/>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5"/>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5"/>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5"/>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5"/>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5"/>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5"/>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5"/>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5"/>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5"/>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5"/>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5"/>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5"/>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5"/>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5"/>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5"/>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5"/>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5"/>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5"/>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5"/>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5"/>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5"/>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5"/>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5"/>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5"/>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5"/>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5"/>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5"/>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5"/>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5"/>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5"/>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5"/>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5"/>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5"/>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5"/>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5"/>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5"/>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5"/>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5"/>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5"/>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5"/>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5"/>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5"/>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5"/>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5"/>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5"/>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5"/>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5"/>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5"/>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5"/>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5"/>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5"/>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5"/>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5"/>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5"/>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5"/>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5"/>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5"/>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5"/>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5"/>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5"/>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5"/>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5"/>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5"/>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5"/>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5"/>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5"/>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5"/>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5"/>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5"/>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5"/>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5"/>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5"/>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5"/>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5"/>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5"/>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5"/>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5"/>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5"/>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5"/>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5"/>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5"/>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5"/>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5"/>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5"/>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5"/>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5"/>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5"/>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5"/>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5"/>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5"/>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5"/>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5"/>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5"/>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5"/>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5"/>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5"/>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5"/>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5"/>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5"/>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5"/>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5"/>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5"/>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5"/>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5"/>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5"/>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5"/>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5"/>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5"/>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5"/>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5"/>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5"/>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5"/>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5"/>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5"/>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5"/>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65"/>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5"/>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5"/>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5"/>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5"/>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5"/>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5"/>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5"/>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5"/>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5"/>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5"/>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5"/>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5"/>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5"/>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5"/>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5"/>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5"/>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5"/>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5"/>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5"/>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5"/>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5"/>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5"/>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5"/>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5"/>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5"/>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5"/>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5"/>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5"/>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5"/>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5"/>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5"/>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5"/>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5"/>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5"/>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5"/>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5"/>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5"/>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5"/>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5"/>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5"/>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5"/>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5"/>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5"/>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5"/>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5"/>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5"/>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5"/>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5"/>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5"/>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5"/>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5"/>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5"/>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5"/>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5"/>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5"/>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5"/>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5"/>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5"/>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5"/>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5"/>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5"/>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5"/>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5"/>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5"/>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5"/>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5"/>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5"/>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5"/>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5"/>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5"/>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5"/>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5"/>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5"/>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5"/>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5"/>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5"/>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5"/>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5"/>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5"/>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5"/>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5"/>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5"/>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5"/>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5"/>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5"/>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5"/>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5"/>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5"/>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5"/>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5"/>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5"/>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5"/>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5"/>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5"/>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5"/>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5"/>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5"/>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5"/>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5"/>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5"/>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5"/>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5"/>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5"/>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5"/>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5"/>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5"/>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5"/>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5"/>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5"/>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5"/>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5"/>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5"/>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5"/>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5"/>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5"/>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5"/>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5"/>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5"/>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5"/>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5"/>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5"/>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5"/>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5"/>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5"/>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5"/>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5"/>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5"/>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5"/>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5"/>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5"/>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5"/>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5"/>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5"/>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5"/>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5"/>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5"/>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5"/>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5"/>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5"/>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5"/>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5"/>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5"/>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5"/>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5"/>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5"/>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5"/>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5"/>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5"/>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5"/>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5"/>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5"/>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5"/>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5"/>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5"/>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5"/>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5"/>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5"/>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5"/>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5"/>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5"/>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5"/>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5"/>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5"/>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5"/>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5"/>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5"/>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5"/>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5"/>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5"/>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5"/>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5"/>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5"/>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5"/>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5"/>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5"/>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5"/>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5"/>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5"/>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5"/>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5"/>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5"/>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5"/>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5"/>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5"/>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5"/>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5"/>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5"/>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5"/>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5"/>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5"/>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5"/>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5"/>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5"/>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5"/>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65"/>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65"/>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65"/>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65"/>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5"/>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5"/>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5"/>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65"/>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65"/>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65"/>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65"/>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65"/>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65"/>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65"/>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5"/>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65"/>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65"/>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5"/>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65"/>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65"/>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5"/>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65"/>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65"/>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5"/>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65"/>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65"/>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65"/>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5"/>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5"/>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5"/>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2" name="Google Shape;3632;p65"/>
          <p:cNvGrpSpPr/>
          <p:nvPr/>
        </p:nvGrpSpPr>
        <p:grpSpPr>
          <a:xfrm>
            <a:off x="5857556" y="1206552"/>
            <a:ext cx="2590840" cy="1380235"/>
            <a:chOff x="233350" y="949250"/>
            <a:chExt cx="7137300" cy="3802300"/>
          </a:xfrm>
        </p:grpSpPr>
        <p:sp>
          <p:nvSpPr>
            <p:cNvPr id="3633" name="Google Shape;3633;p65"/>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5"/>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5"/>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5"/>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5"/>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5"/>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5"/>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5"/>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5"/>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5"/>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5"/>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5"/>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5"/>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5"/>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65"/>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5"/>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5"/>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5"/>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5"/>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5"/>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5"/>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65"/>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65"/>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65"/>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5"/>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5"/>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5"/>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5"/>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5"/>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5"/>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5"/>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5"/>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5"/>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5"/>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5"/>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5"/>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65"/>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5"/>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5"/>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5"/>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5"/>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65"/>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65"/>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65"/>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65"/>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65"/>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5"/>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65"/>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65"/>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65"/>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65"/>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4" name="Google Shape;3684;p65"/>
          <p:cNvGrpSpPr/>
          <p:nvPr/>
        </p:nvGrpSpPr>
        <p:grpSpPr>
          <a:xfrm>
            <a:off x="7671985" y="3251325"/>
            <a:ext cx="104231" cy="320340"/>
            <a:chOff x="7564426" y="3224343"/>
            <a:chExt cx="119985" cy="368801"/>
          </a:xfrm>
        </p:grpSpPr>
        <p:sp>
          <p:nvSpPr>
            <p:cNvPr id="3685" name="Google Shape;3685;p65"/>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5"/>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7" name="Google Shape;3687;p65"/>
          <p:cNvGrpSpPr/>
          <p:nvPr/>
        </p:nvGrpSpPr>
        <p:grpSpPr>
          <a:xfrm>
            <a:off x="7371473" y="3245427"/>
            <a:ext cx="189489" cy="332132"/>
            <a:chOff x="8370831" y="3202002"/>
            <a:chExt cx="218129" cy="382376"/>
          </a:xfrm>
        </p:grpSpPr>
        <p:sp>
          <p:nvSpPr>
            <p:cNvPr id="3688" name="Google Shape;3688;p65"/>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65"/>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65"/>
          <p:cNvGrpSpPr/>
          <p:nvPr/>
        </p:nvGrpSpPr>
        <p:grpSpPr>
          <a:xfrm>
            <a:off x="8094863" y="3656559"/>
            <a:ext cx="309429" cy="267000"/>
            <a:chOff x="6742064" y="3750480"/>
            <a:chExt cx="399315" cy="344560"/>
          </a:xfrm>
        </p:grpSpPr>
        <p:sp>
          <p:nvSpPr>
            <p:cNvPr id="3691" name="Google Shape;3691;p65"/>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5"/>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3" name="Google Shape;3693;p65"/>
          <p:cNvGrpSpPr/>
          <p:nvPr/>
        </p:nvGrpSpPr>
        <p:grpSpPr>
          <a:xfrm>
            <a:off x="7633882" y="4007606"/>
            <a:ext cx="180437" cy="281608"/>
            <a:chOff x="7248525" y="3739696"/>
            <a:chExt cx="230531" cy="359790"/>
          </a:xfrm>
        </p:grpSpPr>
        <p:sp>
          <p:nvSpPr>
            <p:cNvPr id="3694" name="Google Shape;3694;p65"/>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5"/>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696;p65"/>
          <p:cNvGrpSpPr/>
          <p:nvPr/>
        </p:nvGrpSpPr>
        <p:grpSpPr>
          <a:xfrm>
            <a:off x="7879801" y="3650830"/>
            <a:ext cx="162896" cy="278710"/>
            <a:chOff x="7601242" y="3729267"/>
            <a:chExt cx="222566" cy="380803"/>
          </a:xfrm>
        </p:grpSpPr>
        <p:sp>
          <p:nvSpPr>
            <p:cNvPr id="3697" name="Google Shape;3697;p65"/>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5"/>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9" name="Google Shape;3699;p65"/>
          <p:cNvSpPr/>
          <p:nvPr/>
        </p:nvSpPr>
        <p:spPr>
          <a:xfrm>
            <a:off x="7845827" y="3263187"/>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0" name="Google Shape;3700;p65"/>
          <p:cNvGrpSpPr/>
          <p:nvPr/>
        </p:nvGrpSpPr>
        <p:grpSpPr>
          <a:xfrm>
            <a:off x="7369446" y="3651971"/>
            <a:ext cx="193543" cy="275990"/>
            <a:chOff x="8304647" y="3738687"/>
            <a:chExt cx="225076" cy="320956"/>
          </a:xfrm>
        </p:grpSpPr>
        <p:sp>
          <p:nvSpPr>
            <p:cNvPr id="3701" name="Google Shape;3701;p65"/>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5"/>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5"/>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4" name="Google Shape;3704;p65"/>
          <p:cNvGrpSpPr/>
          <p:nvPr/>
        </p:nvGrpSpPr>
        <p:grpSpPr>
          <a:xfrm>
            <a:off x="7641939" y="3651971"/>
            <a:ext cx="178492" cy="275990"/>
            <a:chOff x="8615101" y="3738687"/>
            <a:chExt cx="207573" cy="320956"/>
          </a:xfrm>
        </p:grpSpPr>
        <p:sp>
          <p:nvSpPr>
            <p:cNvPr id="3705" name="Google Shape;3705;p65"/>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5"/>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5"/>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8" name="Google Shape;3708;p65"/>
          <p:cNvSpPr/>
          <p:nvPr/>
        </p:nvSpPr>
        <p:spPr>
          <a:xfrm>
            <a:off x="8138379" y="3241854"/>
            <a:ext cx="222397" cy="28869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9" name="Google Shape;3709;p65"/>
          <p:cNvGrpSpPr/>
          <p:nvPr/>
        </p:nvGrpSpPr>
        <p:grpSpPr>
          <a:xfrm>
            <a:off x="6036644" y="3773459"/>
            <a:ext cx="557670" cy="511283"/>
            <a:chOff x="6015419" y="3716859"/>
            <a:chExt cx="557671" cy="511283"/>
          </a:xfrm>
        </p:grpSpPr>
        <p:sp>
          <p:nvSpPr>
            <p:cNvPr id="3710" name="Google Shape;3710;p65"/>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1" name="Google Shape;3711;p65"/>
            <p:cNvGrpSpPr/>
            <p:nvPr/>
          </p:nvGrpSpPr>
          <p:grpSpPr>
            <a:xfrm>
              <a:off x="6036094" y="3716980"/>
              <a:ext cx="529860" cy="510468"/>
              <a:chOff x="6036094" y="3716980"/>
              <a:chExt cx="529860" cy="510468"/>
            </a:xfrm>
          </p:grpSpPr>
          <p:sp>
            <p:nvSpPr>
              <p:cNvPr id="3712" name="Google Shape;3712;p65"/>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5"/>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5"/>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65"/>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5"/>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5"/>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5"/>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5"/>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5"/>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5"/>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22" name="Google Shape;3722;p65"/>
          <p:cNvGrpSpPr/>
          <p:nvPr/>
        </p:nvGrpSpPr>
        <p:grpSpPr>
          <a:xfrm>
            <a:off x="6665529" y="3130228"/>
            <a:ext cx="576302" cy="511871"/>
            <a:chOff x="6644304" y="3073628"/>
            <a:chExt cx="576302" cy="511871"/>
          </a:xfrm>
        </p:grpSpPr>
        <p:sp>
          <p:nvSpPr>
            <p:cNvPr id="3723" name="Google Shape;3723;p65"/>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 name="Google Shape;3724;p65"/>
            <p:cNvGrpSpPr/>
            <p:nvPr/>
          </p:nvGrpSpPr>
          <p:grpSpPr>
            <a:xfrm>
              <a:off x="6712169" y="3085440"/>
              <a:ext cx="481622" cy="494913"/>
              <a:chOff x="6712169" y="3085440"/>
              <a:chExt cx="481622" cy="494913"/>
            </a:xfrm>
          </p:grpSpPr>
          <p:sp>
            <p:nvSpPr>
              <p:cNvPr id="3725" name="Google Shape;3725;p65"/>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5"/>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5"/>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5"/>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5"/>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0" name="Google Shape;3730;p65"/>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5"/>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5"/>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3" name="Google Shape;3733;p65"/>
          <p:cNvSpPr/>
          <p:nvPr/>
        </p:nvSpPr>
        <p:spPr>
          <a:xfrm>
            <a:off x="7009563" y="3146856"/>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4" name="Google Shape;3734;p65"/>
          <p:cNvGrpSpPr/>
          <p:nvPr/>
        </p:nvGrpSpPr>
        <p:grpSpPr>
          <a:xfrm>
            <a:off x="6673379" y="3773223"/>
            <a:ext cx="560631" cy="511352"/>
            <a:chOff x="6652154" y="3716623"/>
            <a:chExt cx="560631" cy="511352"/>
          </a:xfrm>
        </p:grpSpPr>
        <p:sp>
          <p:nvSpPr>
            <p:cNvPr id="3735" name="Google Shape;3735;p65"/>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6" name="Google Shape;3736;p65"/>
            <p:cNvGrpSpPr/>
            <p:nvPr/>
          </p:nvGrpSpPr>
          <p:grpSpPr>
            <a:xfrm>
              <a:off x="6669657" y="3716715"/>
              <a:ext cx="466779" cy="464290"/>
              <a:chOff x="6669657" y="3716715"/>
              <a:chExt cx="466779" cy="464290"/>
            </a:xfrm>
          </p:grpSpPr>
          <p:sp>
            <p:nvSpPr>
              <p:cNvPr id="3737" name="Google Shape;3737;p65"/>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5"/>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5"/>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5"/>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5"/>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5"/>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5"/>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5"/>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5"/>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5"/>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5"/>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5"/>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5"/>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0" name="Google Shape;3750;p65"/>
          <p:cNvGrpSpPr/>
          <p:nvPr/>
        </p:nvGrpSpPr>
        <p:grpSpPr>
          <a:xfrm>
            <a:off x="7867470" y="4054631"/>
            <a:ext cx="187557" cy="187557"/>
            <a:chOff x="8565775" y="671075"/>
            <a:chExt cx="441000" cy="441000"/>
          </a:xfrm>
        </p:grpSpPr>
        <p:sp>
          <p:nvSpPr>
            <p:cNvPr id="3751" name="Google Shape;3751;p65"/>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5"/>
            <p:cNvSpPr/>
            <p:nvPr/>
          </p:nvSpPr>
          <p:spPr>
            <a:xfrm>
              <a:off x="8706625" y="811925"/>
              <a:ext cx="159300" cy="159300"/>
            </a:xfrm>
            <a:prstGeom prst="ellipse">
              <a:avLst/>
            </a:pr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3" name="Google Shape;3753;p65"/>
          <p:cNvSpPr/>
          <p:nvPr/>
        </p:nvSpPr>
        <p:spPr>
          <a:xfrm>
            <a:off x="8168685" y="4050552"/>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5"/>
          <p:cNvSpPr/>
          <p:nvPr/>
        </p:nvSpPr>
        <p:spPr>
          <a:xfrm flipH="1">
            <a:off x="7376923" y="401700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5" name="Google Shape;3755;p65"/>
          <p:cNvGrpSpPr/>
          <p:nvPr/>
        </p:nvGrpSpPr>
        <p:grpSpPr>
          <a:xfrm>
            <a:off x="6021325" y="3132850"/>
            <a:ext cx="587871" cy="512373"/>
            <a:chOff x="6000100" y="3076250"/>
            <a:chExt cx="587871" cy="512373"/>
          </a:xfrm>
        </p:grpSpPr>
        <p:sp>
          <p:nvSpPr>
            <p:cNvPr id="3756" name="Google Shape;3756;p65"/>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7" name="Google Shape;3757;p65"/>
            <p:cNvGrpSpPr/>
            <p:nvPr/>
          </p:nvGrpSpPr>
          <p:grpSpPr>
            <a:xfrm>
              <a:off x="6031360" y="3076713"/>
              <a:ext cx="539107" cy="480965"/>
              <a:chOff x="6031360" y="3076713"/>
              <a:chExt cx="539107" cy="480965"/>
            </a:xfrm>
          </p:grpSpPr>
          <p:sp>
            <p:nvSpPr>
              <p:cNvPr id="3758" name="Google Shape;3758;p65"/>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5"/>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5"/>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5"/>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5"/>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5"/>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5"/>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5" name="Google Shape;3765;p65"/>
          <p:cNvGrpSpPr/>
          <p:nvPr/>
        </p:nvGrpSpPr>
        <p:grpSpPr>
          <a:xfrm>
            <a:off x="3597785" y="3065882"/>
            <a:ext cx="2241344" cy="1330656"/>
            <a:chOff x="3597785" y="3065882"/>
            <a:chExt cx="2241344" cy="1330656"/>
          </a:xfrm>
        </p:grpSpPr>
        <p:grpSp>
          <p:nvGrpSpPr>
            <p:cNvPr id="3766" name="Google Shape;3766;p65"/>
            <p:cNvGrpSpPr/>
            <p:nvPr/>
          </p:nvGrpSpPr>
          <p:grpSpPr>
            <a:xfrm>
              <a:off x="5296908" y="3937355"/>
              <a:ext cx="143198" cy="32380"/>
              <a:chOff x="5296908" y="3937355"/>
              <a:chExt cx="143198" cy="32380"/>
            </a:xfrm>
          </p:grpSpPr>
          <p:sp>
            <p:nvSpPr>
              <p:cNvPr id="3767" name="Google Shape;3767;p65"/>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8" name="Google Shape;3768;p65"/>
              <p:cNvGrpSpPr/>
              <p:nvPr/>
            </p:nvGrpSpPr>
            <p:grpSpPr>
              <a:xfrm>
                <a:off x="5402331" y="3937355"/>
                <a:ext cx="37776" cy="32380"/>
                <a:chOff x="5402331" y="3937355"/>
                <a:chExt cx="37776" cy="32380"/>
              </a:xfrm>
            </p:grpSpPr>
            <p:sp>
              <p:nvSpPr>
                <p:cNvPr id="3769" name="Google Shape;3769;p65"/>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5"/>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1" name="Google Shape;3771;p65"/>
              <p:cNvGrpSpPr/>
              <p:nvPr/>
            </p:nvGrpSpPr>
            <p:grpSpPr>
              <a:xfrm>
                <a:off x="5296908" y="3937355"/>
                <a:ext cx="37783" cy="32380"/>
                <a:chOff x="5296908" y="3937355"/>
                <a:chExt cx="37783" cy="32380"/>
              </a:xfrm>
            </p:grpSpPr>
            <p:sp>
              <p:nvSpPr>
                <p:cNvPr id="3772" name="Google Shape;3772;p65"/>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5"/>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4" name="Google Shape;3774;p65"/>
            <p:cNvGrpSpPr/>
            <p:nvPr/>
          </p:nvGrpSpPr>
          <p:grpSpPr>
            <a:xfrm>
              <a:off x="4724163" y="3119631"/>
              <a:ext cx="120838" cy="84218"/>
              <a:chOff x="4724163" y="3119631"/>
              <a:chExt cx="120838" cy="84218"/>
            </a:xfrm>
          </p:grpSpPr>
          <p:grpSp>
            <p:nvGrpSpPr>
              <p:cNvPr id="3775" name="Google Shape;3775;p65"/>
              <p:cNvGrpSpPr/>
              <p:nvPr/>
            </p:nvGrpSpPr>
            <p:grpSpPr>
              <a:xfrm>
                <a:off x="4746712" y="3132773"/>
                <a:ext cx="86869" cy="56424"/>
                <a:chOff x="4746712" y="3132773"/>
                <a:chExt cx="86869" cy="56424"/>
              </a:xfrm>
            </p:grpSpPr>
            <p:sp>
              <p:nvSpPr>
                <p:cNvPr id="3776" name="Google Shape;3776;p65"/>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5"/>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8" name="Google Shape;3778;p65"/>
              <p:cNvGrpSpPr/>
              <p:nvPr/>
            </p:nvGrpSpPr>
            <p:grpSpPr>
              <a:xfrm>
                <a:off x="4773634" y="3143336"/>
                <a:ext cx="37776" cy="32451"/>
                <a:chOff x="4773634" y="3143336"/>
                <a:chExt cx="37776" cy="32451"/>
              </a:xfrm>
            </p:grpSpPr>
            <p:sp>
              <p:nvSpPr>
                <p:cNvPr id="3779" name="Google Shape;3779;p65"/>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5"/>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1" name="Google Shape;3781;p65"/>
              <p:cNvGrpSpPr/>
              <p:nvPr/>
            </p:nvGrpSpPr>
            <p:grpSpPr>
              <a:xfrm>
                <a:off x="4724163" y="3131248"/>
                <a:ext cx="37776" cy="32459"/>
                <a:chOff x="4724163" y="3131248"/>
                <a:chExt cx="37776" cy="32459"/>
              </a:xfrm>
            </p:grpSpPr>
            <p:sp>
              <p:nvSpPr>
                <p:cNvPr id="3782" name="Google Shape;3782;p65"/>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5"/>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4" name="Google Shape;3784;p65"/>
              <p:cNvGrpSpPr/>
              <p:nvPr/>
            </p:nvGrpSpPr>
            <p:grpSpPr>
              <a:xfrm>
                <a:off x="4755081" y="3176054"/>
                <a:ext cx="32357" cy="27795"/>
                <a:chOff x="4755081" y="3176054"/>
                <a:chExt cx="32357" cy="27795"/>
              </a:xfrm>
            </p:grpSpPr>
            <p:sp>
              <p:nvSpPr>
                <p:cNvPr id="3785" name="Google Shape;3785;p65"/>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5"/>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7" name="Google Shape;3787;p65"/>
              <p:cNvGrpSpPr/>
              <p:nvPr/>
            </p:nvGrpSpPr>
            <p:grpSpPr>
              <a:xfrm>
                <a:off x="4812550" y="3119631"/>
                <a:ext cx="32451" cy="27803"/>
                <a:chOff x="4812550" y="3119631"/>
                <a:chExt cx="32451" cy="27803"/>
              </a:xfrm>
            </p:grpSpPr>
            <p:sp>
              <p:nvSpPr>
                <p:cNvPr id="3788" name="Google Shape;3788;p65"/>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5"/>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0" name="Google Shape;3790;p65"/>
            <p:cNvGrpSpPr/>
            <p:nvPr/>
          </p:nvGrpSpPr>
          <p:grpSpPr>
            <a:xfrm>
              <a:off x="5382826" y="4027197"/>
              <a:ext cx="268967" cy="250422"/>
              <a:chOff x="5382826" y="4027197"/>
              <a:chExt cx="268967" cy="250422"/>
            </a:xfrm>
          </p:grpSpPr>
          <p:grpSp>
            <p:nvGrpSpPr>
              <p:cNvPr id="3791" name="Google Shape;3791;p65"/>
              <p:cNvGrpSpPr/>
              <p:nvPr/>
            </p:nvGrpSpPr>
            <p:grpSpPr>
              <a:xfrm>
                <a:off x="5405280" y="4042510"/>
                <a:ext cx="237570" cy="218647"/>
                <a:chOff x="5405280" y="4042510"/>
                <a:chExt cx="237570" cy="218647"/>
              </a:xfrm>
            </p:grpSpPr>
            <p:sp>
              <p:nvSpPr>
                <p:cNvPr id="3792" name="Google Shape;3792;p65"/>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5"/>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5"/>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5"/>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5"/>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5"/>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65"/>
              <p:cNvGrpSpPr/>
              <p:nvPr/>
            </p:nvGrpSpPr>
            <p:grpSpPr>
              <a:xfrm>
                <a:off x="5382826" y="4125549"/>
                <a:ext cx="37776" cy="32380"/>
                <a:chOff x="5382826" y="4125549"/>
                <a:chExt cx="37776" cy="32380"/>
              </a:xfrm>
            </p:grpSpPr>
            <p:sp>
              <p:nvSpPr>
                <p:cNvPr id="3799" name="Google Shape;3799;p65"/>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5"/>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1" name="Google Shape;3801;p65"/>
              <p:cNvGrpSpPr/>
              <p:nvPr/>
            </p:nvGrpSpPr>
            <p:grpSpPr>
              <a:xfrm>
                <a:off x="5475680" y="4195587"/>
                <a:ext cx="37783" cy="32364"/>
                <a:chOff x="5475680" y="4195587"/>
                <a:chExt cx="37783" cy="32364"/>
              </a:xfrm>
            </p:grpSpPr>
            <p:sp>
              <p:nvSpPr>
                <p:cNvPr id="3802" name="Google Shape;3802;p65"/>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5"/>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65"/>
              <p:cNvGrpSpPr/>
              <p:nvPr/>
            </p:nvGrpSpPr>
            <p:grpSpPr>
              <a:xfrm>
                <a:off x="5532575" y="4027197"/>
                <a:ext cx="33308" cy="32262"/>
                <a:chOff x="5532575" y="4027197"/>
                <a:chExt cx="33308" cy="32262"/>
              </a:xfrm>
            </p:grpSpPr>
            <p:sp>
              <p:nvSpPr>
                <p:cNvPr id="3805" name="Google Shape;3805;p65"/>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5"/>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7" name="Google Shape;3807;p65"/>
              <p:cNvGrpSpPr/>
              <p:nvPr/>
            </p:nvGrpSpPr>
            <p:grpSpPr>
              <a:xfrm>
                <a:off x="5590706" y="4245348"/>
                <a:ext cx="33497" cy="32270"/>
                <a:chOff x="5590706" y="4245348"/>
                <a:chExt cx="33497" cy="32270"/>
              </a:xfrm>
            </p:grpSpPr>
            <p:sp>
              <p:nvSpPr>
                <p:cNvPr id="3808" name="Google Shape;3808;p65"/>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5"/>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65"/>
              <p:cNvGrpSpPr/>
              <p:nvPr/>
            </p:nvGrpSpPr>
            <p:grpSpPr>
              <a:xfrm>
                <a:off x="5618681" y="4109677"/>
                <a:ext cx="33112" cy="32357"/>
                <a:chOff x="5618681" y="4109677"/>
                <a:chExt cx="33112" cy="32357"/>
              </a:xfrm>
            </p:grpSpPr>
            <p:sp>
              <p:nvSpPr>
                <p:cNvPr id="3811" name="Google Shape;3811;p65"/>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5"/>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3" name="Google Shape;3813;p65"/>
              <p:cNvGrpSpPr/>
              <p:nvPr/>
            </p:nvGrpSpPr>
            <p:grpSpPr>
              <a:xfrm>
                <a:off x="5479298" y="4128262"/>
                <a:ext cx="31405" cy="26906"/>
                <a:chOff x="5479298" y="4128262"/>
                <a:chExt cx="31405" cy="26906"/>
              </a:xfrm>
            </p:grpSpPr>
            <p:sp>
              <p:nvSpPr>
                <p:cNvPr id="3814" name="Google Shape;3814;p65"/>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5"/>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65"/>
              <p:cNvGrpSpPr/>
              <p:nvPr/>
            </p:nvGrpSpPr>
            <p:grpSpPr>
              <a:xfrm>
                <a:off x="5582903" y="4180116"/>
                <a:ext cx="31499" cy="26898"/>
                <a:chOff x="5582903" y="4180116"/>
                <a:chExt cx="31499" cy="26898"/>
              </a:xfrm>
            </p:grpSpPr>
            <p:sp>
              <p:nvSpPr>
                <p:cNvPr id="3817" name="Google Shape;3817;p65"/>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5"/>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9" name="Google Shape;3819;p65"/>
            <p:cNvGrpSpPr/>
            <p:nvPr/>
          </p:nvGrpSpPr>
          <p:grpSpPr>
            <a:xfrm>
              <a:off x="3977681" y="3230323"/>
              <a:ext cx="94584" cy="84085"/>
              <a:chOff x="3977681" y="3230323"/>
              <a:chExt cx="94584" cy="84085"/>
            </a:xfrm>
          </p:grpSpPr>
          <p:grpSp>
            <p:nvGrpSpPr>
              <p:cNvPr id="3820" name="Google Shape;3820;p65"/>
              <p:cNvGrpSpPr/>
              <p:nvPr/>
            </p:nvGrpSpPr>
            <p:grpSpPr>
              <a:xfrm>
                <a:off x="4000135" y="3243041"/>
                <a:ext cx="59570" cy="57186"/>
                <a:chOff x="4000135" y="3243041"/>
                <a:chExt cx="59570" cy="57186"/>
              </a:xfrm>
            </p:grpSpPr>
            <p:sp>
              <p:nvSpPr>
                <p:cNvPr id="3821" name="Google Shape;3821;p65"/>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5"/>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5"/>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4" name="Google Shape;3824;p65"/>
              <p:cNvGrpSpPr/>
              <p:nvPr/>
            </p:nvGrpSpPr>
            <p:grpSpPr>
              <a:xfrm>
                <a:off x="3977681" y="3245872"/>
                <a:ext cx="37783" cy="32380"/>
                <a:chOff x="3977681" y="3245872"/>
                <a:chExt cx="37783" cy="32380"/>
              </a:xfrm>
            </p:grpSpPr>
            <p:sp>
              <p:nvSpPr>
                <p:cNvPr id="3825" name="Google Shape;3825;p65"/>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5"/>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7" name="Google Shape;3827;p65"/>
              <p:cNvGrpSpPr/>
              <p:nvPr/>
            </p:nvGrpSpPr>
            <p:grpSpPr>
              <a:xfrm>
                <a:off x="4040860" y="3262672"/>
                <a:ext cx="31405" cy="27001"/>
                <a:chOff x="4040860" y="3262672"/>
                <a:chExt cx="31405" cy="27001"/>
              </a:xfrm>
            </p:grpSpPr>
            <p:sp>
              <p:nvSpPr>
                <p:cNvPr id="3828" name="Google Shape;3828;p65"/>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5"/>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0" name="Google Shape;3830;p65"/>
              <p:cNvGrpSpPr/>
              <p:nvPr/>
            </p:nvGrpSpPr>
            <p:grpSpPr>
              <a:xfrm>
                <a:off x="4021072" y="3230323"/>
                <a:ext cx="31397" cy="26906"/>
                <a:chOff x="4021072" y="3230323"/>
                <a:chExt cx="31397" cy="26906"/>
              </a:xfrm>
            </p:grpSpPr>
            <p:sp>
              <p:nvSpPr>
                <p:cNvPr id="3831" name="Google Shape;3831;p65"/>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5"/>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3" name="Google Shape;3833;p65"/>
              <p:cNvGrpSpPr/>
              <p:nvPr/>
            </p:nvGrpSpPr>
            <p:grpSpPr>
              <a:xfrm>
                <a:off x="4001472" y="3287462"/>
                <a:ext cx="31499" cy="26945"/>
                <a:chOff x="4001472" y="3287462"/>
                <a:chExt cx="31499" cy="26945"/>
              </a:xfrm>
            </p:grpSpPr>
            <p:sp>
              <p:nvSpPr>
                <p:cNvPr id="3834" name="Google Shape;3834;p65"/>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5"/>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36" name="Google Shape;3836;p65"/>
            <p:cNvGrpSpPr/>
            <p:nvPr/>
          </p:nvGrpSpPr>
          <p:grpSpPr>
            <a:xfrm>
              <a:off x="4084715" y="3258865"/>
              <a:ext cx="184961" cy="137268"/>
              <a:chOff x="4084715" y="3258865"/>
              <a:chExt cx="184961" cy="137268"/>
            </a:xfrm>
          </p:grpSpPr>
          <p:grpSp>
            <p:nvGrpSpPr>
              <p:cNvPr id="3837" name="Google Shape;3837;p65"/>
              <p:cNvGrpSpPr/>
              <p:nvPr/>
            </p:nvGrpSpPr>
            <p:grpSpPr>
              <a:xfrm>
                <a:off x="4107453" y="3271583"/>
                <a:ext cx="153470" cy="110275"/>
                <a:chOff x="4107453" y="3271583"/>
                <a:chExt cx="153470" cy="110275"/>
              </a:xfrm>
            </p:grpSpPr>
            <p:sp>
              <p:nvSpPr>
                <p:cNvPr id="3838" name="Google Shape;3838;p65"/>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5"/>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5"/>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5"/>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2" name="Google Shape;3842;p65"/>
              <p:cNvGrpSpPr/>
              <p:nvPr/>
            </p:nvGrpSpPr>
            <p:grpSpPr>
              <a:xfrm>
                <a:off x="4136947" y="3258865"/>
                <a:ext cx="31499" cy="27001"/>
                <a:chOff x="4136947" y="3258865"/>
                <a:chExt cx="31499" cy="27001"/>
              </a:xfrm>
            </p:grpSpPr>
            <p:sp>
              <p:nvSpPr>
                <p:cNvPr id="3843" name="Google Shape;3843;p65"/>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5"/>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5" name="Google Shape;3845;p65"/>
              <p:cNvGrpSpPr/>
              <p:nvPr/>
            </p:nvGrpSpPr>
            <p:grpSpPr>
              <a:xfrm>
                <a:off x="4084715" y="3266478"/>
                <a:ext cx="31468" cy="26898"/>
                <a:chOff x="4084715" y="3266478"/>
                <a:chExt cx="31468" cy="26898"/>
              </a:xfrm>
            </p:grpSpPr>
            <p:sp>
              <p:nvSpPr>
                <p:cNvPr id="3846" name="Google Shape;3846;p65"/>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5"/>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65"/>
              <p:cNvGrpSpPr/>
              <p:nvPr/>
            </p:nvGrpSpPr>
            <p:grpSpPr>
              <a:xfrm>
                <a:off x="4159213" y="3279849"/>
                <a:ext cx="31405" cy="26945"/>
                <a:chOff x="4159213" y="3279849"/>
                <a:chExt cx="31405" cy="26945"/>
              </a:xfrm>
            </p:grpSpPr>
            <p:sp>
              <p:nvSpPr>
                <p:cNvPr id="3849" name="Google Shape;3849;p65"/>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65"/>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1" name="Google Shape;3851;p65"/>
              <p:cNvGrpSpPr/>
              <p:nvPr/>
            </p:nvGrpSpPr>
            <p:grpSpPr>
              <a:xfrm>
                <a:off x="4201550" y="3266502"/>
                <a:ext cx="31405" cy="26883"/>
                <a:chOff x="4201550" y="3266502"/>
                <a:chExt cx="31405" cy="26883"/>
              </a:xfrm>
            </p:grpSpPr>
            <p:sp>
              <p:nvSpPr>
                <p:cNvPr id="3852" name="Google Shape;3852;p65"/>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5"/>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4" name="Google Shape;3854;p65"/>
              <p:cNvGrpSpPr/>
              <p:nvPr/>
            </p:nvGrpSpPr>
            <p:grpSpPr>
              <a:xfrm>
                <a:off x="4201550" y="3338278"/>
                <a:ext cx="31405" cy="26930"/>
                <a:chOff x="4201550" y="3338278"/>
                <a:chExt cx="31405" cy="26930"/>
              </a:xfrm>
            </p:grpSpPr>
            <p:sp>
              <p:nvSpPr>
                <p:cNvPr id="3855" name="Google Shape;3855;p65"/>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65"/>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7" name="Google Shape;3857;p65"/>
              <p:cNvGrpSpPr/>
              <p:nvPr/>
            </p:nvGrpSpPr>
            <p:grpSpPr>
              <a:xfrm>
                <a:off x="4238272" y="3369132"/>
                <a:ext cx="31405" cy="27001"/>
                <a:chOff x="4238272" y="3369132"/>
                <a:chExt cx="31405" cy="27001"/>
              </a:xfrm>
            </p:grpSpPr>
            <p:sp>
              <p:nvSpPr>
                <p:cNvPr id="3858" name="Google Shape;3858;p65"/>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5"/>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60" name="Google Shape;3860;p65"/>
            <p:cNvGrpSpPr/>
            <p:nvPr/>
          </p:nvGrpSpPr>
          <p:grpSpPr>
            <a:xfrm>
              <a:off x="4068639" y="3200169"/>
              <a:ext cx="77643" cy="37272"/>
              <a:chOff x="4068639" y="3200169"/>
              <a:chExt cx="77643" cy="37272"/>
            </a:xfrm>
          </p:grpSpPr>
          <p:sp>
            <p:nvSpPr>
              <p:cNvPr id="3861" name="Google Shape;3861;p65"/>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2" name="Google Shape;3862;p65"/>
              <p:cNvGrpSpPr/>
              <p:nvPr/>
            </p:nvGrpSpPr>
            <p:grpSpPr>
              <a:xfrm>
                <a:off x="4114878" y="3200169"/>
                <a:ext cx="31405" cy="26993"/>
                <a:chOff x="4114878" y="3200169"/>
                <a:chExt cx="31405" cy="26993"/>
              </a:xfrm>
            </p:grpSpPr>
            <p:sp>
              <p:nvSpPr>
                <p:cNvPr id="3863" name="Google Shape;3863;p65"/>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65"/>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5" name="Google Shape;3865;p65"/>
              <p:cNvGrpSpPr/>
              <p:nvPr/>
            </p:nvGrpSpPr>
            <p:grpSpPr>
              <a:xfrm>
                <a:off x="4068639" y="3210535"/>
                <a:ext cx="31499" cy="26906"/>
                <a:chOff x="4068639" y="3210535"/>
                <a:chExt cx="31499" cy="26906"/>
              </a:xfrm>
            </p:grpSpPr>
            <p:sp>
              <p:nvSpPr>
                <p:cNvPr id="3866" name="Google Shape;3866;p65"/>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5"/>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68" name="Google Shape;3868;p65"/>
            <p:cNvGrpSpPr/>
            <p:nvPr/>
          </p:nvGrpSpPr>
          <p:grpSpPr>
            <a:xfrm>
              <a:off x="3869702" y="3066935"/>
              <a:ext cx="382664" cy="190294"/>
              <a:chOff x="3869702" y="3066935"/>
              <a:chExt cx="382664" cy="190294"/>
            </a:xfrm>
          </p:grpSpPr>
          <p:grpSp>
            <p:nvGrpSpPr>
              <p:cNvPr id="3869" name="Google Shape;3869;p65"/>
              <p:cNvGrpSpPr/>
              <p:nvPr/>
            </p:nvGrpSpPr>
            <p:grpSpPr>
              <a:xfrm>
                <a:off x="3888633" y="3082351"/>
                <a:ext cx="351172" cy="160698"/>
                <a:chOff x="3888633" y="3082351"/>
                <a:chExt cx="351172" cy="160698"/>
              </a:xfrm>
            </p:grpSpPr>
            <p:sp>
              <p:nvSpPr>
                <p:cNvPr id="3870" name="Google Shape;3870;p65"/>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5"/>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5"/>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5"/>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5"/>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5"/>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6" name="Google Shape;3876;p65"/>
              <p:cNvGrpSpPr/>
              <p:nvPr/>
            </p:nvGrpSpPr>
            <p:grpSpPr>
              <a:xfrm>
                <a:off x="4143703" y="3066935"/>
                <a:ext cx="37783" cy="32357"/>
                <a:chOff x="4143703" y="3066935"/>
                <a:chExt cx="37783" cy="32357"/>
              </a:xfrm>
            </p:grpSpPr>
            <p:sp>
              <p:nvSpPr>
                <p:cNvPr id="3877" name="Google Shape;3877;p65"/>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5"/>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9" name="Google Shape;3879;p65"/>
              <p:cNvGrpSpPr/>
              <p:nvPr/>
            </p:nvGrpSpPr>
            <p:grpSpPr>
              <a:xfrm>
                <a:off x="4044565" y="3103563"/>
                <a:ext cx="37783" cy="32451"/>
                <a:chOff x="4044565" y="3103563"/>
                <a:chExt cx="37783" cy="32451"/>
              </a:xfrm>
            </p:grpSpPr>
            <p:sp>
              <p:nvSpPr>
                <p:cNvPr id="3880" name="Google Shape;3880;p65"/>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5"/>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65"/>
              <p:cNvGrpSpPr/>
              <p:nvPr/>
            </p:nvGrpSpPr>
            <p:grpSpPr>
              <a:xfrm>
                <a:off x="4017454" y="3188237"/>
                <a:ext cx="37776" cy="32357"/>
                <a:chOff x="4017454" y="3188237"/>
                <a:chExt cx="37776" cy="32357"/>
              </a:xfrm>
            </p:grpSpPr>
            <p:sp>
              <p:nvSpPr>
                <p:cNvPr id="3883" name="Google Shape;3883;p65"/>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5"/>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5" name="Google Shape;3885;p65"/>
              <p:cNvGrpSpPr/>
              <p:nvPr/>
            </p:nvGrpSpPr>
            <p:grpSpPr>
              <a:xfrm>
                <a:off x="3921548" y="3157509"/>
                <a:ext cx="37783" cy="32357"/>
                <a:chOff x="3921548" y="3157509"/>
                <a:chExt cx="37783" cy="32357"/>
              </a:xfrm>
            </p:grpSpPr>
            <p:sp>
              <p:nvSpPr>
                <p:cNvPr id="3886" name="Google Shape;3886;p65"/>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65"/>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8" name="Google Shape;3888;p65"/>
              <p:cNvGrpSpPr/>
              <p:nvPr/>
            </p:nvGrpSpPr>
            <p:grpSpPr>
              <a:xfrm>
                <a:off x="3939056" y="3211620"/>
                <a:ext cx="37783" cy="32380"/>
                <a:chOff x="3939056" y="3211620"/>
                <a:chExt cx="37783" cy="32380"/>
              </a:xfrm>
            </p:grpSpPr>
            <p:sp>
              <p:nvSpPr>
                <p:cNvPr id="3889" name="Google Shape;3889;p65"/>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65"/>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1" name="Google Shape;3891;p65"/>
              <p:cNvGrpSpPr/>
              <p:nvPr/>
            </p:nvGrpSpPr>
            <p:grpSpPr>
              <a:xfrm>
                <a:off x="4176240" y="3136965"/>
                <a:ext cx="31405" cy="26930"/>
                <a:chOff x="4176240" y="3136965"/>
                <a:chExt cx="31405" cy="26930"/>
              </a:xfrm>
            </p:grpSpPr>
            <p:sp>
              <p:nvSpPr>
                <p:cNvPr id="3892" name="Google Shape;3892;p65"/>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65"/>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4" name="Google Shape;3894;p65"/>
              <p:cNvGrpSpPr/>
              <p:nvPr/>
            </p:nvGrpSpPr>
            <p:grpSpPr>
              <a:xfrm>
                <a:off x="4133148" y="3152593"/>
                <a:ext cx="31499" cy="27001"/>
                <a:chOff x="4133148" y="3152593"/>
                <a:chExt cx="31499" cy="27001"/>
              </a:xfrm>
            </p:grpSpPr>
            <p:sp>
              <p:nvSpPr>
                <p:cNvPr id="3895" name="Google Shape;3895;p65"/>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5"/>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7" name="Google Shape;3897;p65"/>
              <p:cNvGrpSpPr/>
              <p:nvPr/>
            </p:nvGrpSpPr>
            <p:grpSpPr>
              <a:xfrm>
                <a:off x="4220866" y="3073534"/>
                <a:ext cx="31499" cy="26898"/>
                <a:chOff x="4220866" y="3073534"/>
                <a:chExt cx="31499" cy="26898"/>
              </a:xfrm>
            </p:grpSpPr>
            <p:sp>
              <p:nvSpPr>
                <p:cNvPr id="3898" name="Google Shape;3898;p65"/>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65"/>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0" name="Google Shape;3900;p65"/>
              <p:cNvGrpSpPr/>
              <p:nvPr/>
            </p:nvGrpSpPr>
            <p:grpSpPr>
              <a:xfrm>
                <a:off x="3869702" y="3230323"/>
                <a:ext cx="31499" cy="26906"/>
                <a:chOff x="3869702" y="3230323"/>
                <a:chExt cx="31499" cy="26906"/>
              </a:xfrm>
            </p:grpSpPr>
            <p:sp>
              <p:nvSpPr>
                <p:cNvPr id="3901" name="Google Shape;3901;p65"/>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65"/>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03" name="Google Shape;3903;p65"/>
            <p:cNvGrpSpPr/>
            <p:nvPr/>
          </p:nvGrpSpPr>
          <p:grpSpPr>
            <a:xfrm>
              <a:off x="4271383" y="3065882"/>
              <a:ext cx="304556" cy="341663"/>
              <a:chOff x="4271383" y="3065882"/>
              <a:chExt cx="304556" cy="341663"/>
            </a:xfrm>
          </p:grpSpPr>
          <p:grpSp>
            <p:nvGrpSpPr>
              <p:cNvPr id="3904" name="Google Shape;3904;p65"/>
              <p:cNvGrpSpPr/>
              <p:nvPr/>
            </p:nvGrpSpPr>
            <p:grpSpPr>
              <a:xfrm>
                <a:off x="4293838" y="3078639"/>
                <a:ext cx="269353" cy="311973"/>
                <a:chOff x="4293838" y="3078639"/>
                <a:chExt cx="269353" cy="311973"/>
              </a:xfrm>
            </p:grpSpPr>
            <p:sp>
              <p:nvSpPr>
                <p:cNvPr id="3905" name="Google Shape;3905;p65"/>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5"/>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5"/>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65"/>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65"/>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5"/>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65"/>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5"/>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5"/>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5"/>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5"/>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5"/>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5"/>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5"/>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5"/>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5"/>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5"/>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2" name="Google Shape;3922;p65"/>
              <p:cNvGrpSpPr/>
              <p:nvPr/>
            </p:nvGrpSpPr>
            <p:grpSpPr>
              <a:xfrm>
                <a:off x="4538164" y="3342061"/>
                <a:ext cx="37776" cy="32380"/>
                <a:chOff x="4538164" y="3342061"/>
                <a:chExt cx="37776" cy="32380"/>
              </a:xfrm>
            </p:grpSpPr>
            <p:sp>
              <p:nvSpPr>
                <p:cNvPr id="3923" name="Google Shape;3923;p65"/>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5"/>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5" name="Google Shape;3925;p65"/>
              <p:cNvGrpSpPr/>
              <p:nvPr/>
            </p:nvGrpSpPr>
            <p:grpSpPr>
              <a:xfrm>
                <a:off x="4271383" y="3194742"/>
                <a:ext cx="37783" cy="32420"/>
                <a:chOff x="4271383" y="3194742"/>
                <a:chExt cx="37783" cy="32420"/>
              </a:xfrm>
            </p:grpSpPr>
            <p:sp>
              <p:nvSpPr>
                <p:cNvPr id="3926" name="Google Shape;3926;p65"/>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5"/>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8" name="Google Shape;3928;p65"/>
              <p:cNvGrpSpPr/>
              <p:nvPr/>
            </p:nvGrpSpPr>
            <p:grpSpPr>
              <a:xfrm>
                <a:off x="4284416" y="3084058"/>
                <a:ext cx="37783" cy="32357"/>
                <a:chOff x="4284416" y="3084058"/>
                <a:chExt cx="37783" cy="32357"/>
              </a:xfrm>
            </p:grpSpPr>
            <p:sp>
              <p:nvSpPr>
                <p:cNvPr id="3929" name="Google Shape;3929;p65"/>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5"/>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1" name="Google Shape;3931;p65"/>
              <p:cNvGrpSpPr/>
              <p:nvPr/>
            </p:nvGrpSpPr>
            <p:grpSpPr>
              <a:xfrm>
                <a:off x="4478697" y="3297561"/>
                <a:ext cx="37776" cy="32451"/>
                <a:chOff x="4478697" y="3297561"/>
                <a:chExt cx="37776" cy="32451"/>
              </a:xfrm>
            </p:grpSpPr>
            <p:sp>
              <p:nvSpPr>
                <p:cNvPr id="3932" name="Google Shape;3932;p65"/>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5"/>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4" name="Google Shape;3934;p65"/>
              <p:cNvGrpSpPr/>
              <p:nvPr/>
            </p:nvGrpSpPr>
            <p:grpSpPr>
              <a:xfrm>
                <a:off x="4411813" y="3331711"/>
                <a:ext cx="37776" cy="32451"/>
                <a:chOff x="4411813" y="3331711"/>
                <a:chExt cx="37776" cy="32451"/>
              </a:xfrm>
            </p:grpSpPr>
            <p:sp>
              <p:nvSpPr>
                <p:cNvPr id="3935" name="Google Shape;3935;p65"/>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5"/>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7" name="Google Shape;3937;p65"/>
              <p:cNvGrpSpPr/>
              <p:nvPr/>
            </p:nvGrpSpPr>
            <p:grpSpPr>
              <a:xfrm>
                <a:off x="4337984" y="3375188"/>
                <a:ext cx="37776" cy="32357"/>
                <a:chOff x="4337984" y="3375188"/>
                <a:chExt cx="37776" cy="32357"/>
              </a:xfrm>
            </p:grpSpPr>
            <p:sp>
              <p:nvSpPr>
                <p:cNvPr id="3938" name="Google Shape;3938;p65"/>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5"/>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0" name="Google Shape;3940;p65"/>
              <p:cNvGrpSpPr/>
              <p:nvPr/>
            </p:nvGrpSpPr>
            <p:grpSpPr>
              <a:xfrm>
                <a:off x="4494867" y="3090530"/>
                <a:ext cx="37878" cy="32451"/>
                <a:chOff x="4494867" y="3090530"/>
                <a:chExt cx="37878" cy="32451"/>
              </a:xfrm>
            </p:grpSpPr>
            <p:sp>
              <p:nvSpPr>
                <p:cNvPr id="3941" name="Google Shape;3941;p65"/>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5"/>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3" name="Google Shape;3943;p65"/>
              <p:cNvGrpSpPr/>
              <p:nvPr/>
            </p:nvGrpSpPr>
            <p:grpSpPr>
              <a:xfrm>
                <a:off x="4525124" y="3207774"/>
                <a:ext cx="37783" cy="32420"/>
                <a:chOff x="4525124" y="3207774"/>
                <a:chExt cx="37783" cy="32420"/>
              </a:xfrm>
            </p:grpSpPr>
            <p:sp>
              <p:nvSpPr>
                <p:cNvPr id="3944" name="Google Shape;3944;p65"/>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5"/>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6" name="Google Shape;3946;p65"/>
              <p:cNvGrpSpPr/>
              <p:nvPr/>
            </p:nvGrpSpPr>
            <p:grpSpPr>
              <a:xfrm>
                <a:off x="4440544" y="3176479"/>
                <a:ext cx="31499" cy="26898"/>
                <a:chOff x="4440544" y="3176479"/>
                <a:chExt cx="31499" cy="26898"/>
              </a:xfrm>
            </p:grpSpPr>
            <p:sp>
              <p:nvSpPr>
                <p:cNvPr id="3947" name="Google Shape;3947;p65"/>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5"/>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9" name="Google Shape;3949;p65"/>
              <p:cNvGrpSpPr/>
              <p:nvPr/>
            </p:nvGrpSpPr>
            <p:grpSpPr>
              <a:xfrm>
                <a:off x="4350545" y="3156400"/>
                <a:ext cx="31405" cy="27001"/>
                <a:chOff x="4350545" y="3156400"/>
                <a:chExt cx="31405" cy="27001"/>
              </a:xfrm>
            </p:grpSpPr>
            <p:sp>
              <p:nvSpPr>
                <p:cNvPr id="3950" name="Google Shape;3950;p65"/>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5"/>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2" name="Google Shape;3952;p65"/>
              <p:cNvGrpSpPr/>
              <p:nvPr/>
            </p:nvGrpSpPr>
            <p:grpSpPr>
              <a:xfrm>
                <a:off x="4376703" y="3255058"/>
                <a:ext cx="31405" cy="27001"/>
                <a:chOff x="4376703" y="3255058"/>
                <a:chExt cx="31405" cy="27001"/>
              </a:xfrm>
            </p:grpSpPr>
            <p:sp>
              <p:nvSpPr>
                <p:cNvPr id="3953" name="Google Shape;3953;p65"/>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5"/>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5" name="Google Shape;3955;p65"/>
              <p:cNvGrpSpPr/>
              <p:nvPr/>
            </p:nvGrpSpPr>
            <p:grpSpPr>
              <a:xfrm>
                <a:off x="4331322" y="3283656"/>
                <a:ext cx="31405" cy="26945"/>
                <a:chOff x="4331322" y="3283656"/>
                <a:chExt cx="31405" cy="26945"/>
              </a:xfrm>
            </p:grpSpPr>
            <p:sp>
              <p:nvSpPr>
                <p:cNvPr id="3956" name="Google Shape;3956;p65"/>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5"/>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8" name="Google Shape;3958;p65"/>
              <p:cNvGrpSpPr/>
              <p:nvPr/>
            </p:nvGrpSpPr>
            <p:grpSpPr>
              <a:xfrm>
                <a:off x="4380510" y="3065882"/>
                <a:ext cx="31405" cy="26938"/>
                <a:chOff x="4380510" y="3065882"/>
                <a:chExt cx="31405" cy="26938"/>
              </a:xfrm>
            </p:grpSpPr>
            <p:sp>
              <p:nvSpPr>
                <p:cNvPr id="3959" name="Google Shape;3959;p65"/>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5"/>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1" name="Google Shape;3961;p65"/>
            <p:cNvGrpSpPr/>
            <p:nvPr/>
          </p:nvGrpSpPr>
          <p:grpSpPr>
            <a:xfrm>
              <a:off x="4558998" y="3188237"/>
              <a:ext cx="1280131" cy="1052746"/>
              <a:chOff x="4558998" y="3188237"/>
              <a:chExt cx="1280131" cy="1052746"/>
            </a:xfrm>
          </p:grpSpPr>
          <p:sp>
            <p:nvSpPr>
              <p:cNvPr id="3962" name="Google Shape;3962;p65"/>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3" name="Google Shape;3963;p65"/>
              <p:cNvGrpSpPr/>
              <p:nvPr/>
            </p:nvGrpSpPr>
            <p:grpSpPr>
              <a:xfrm>
                <a:off x="4579164" y="3203653"/>
                <a:ext cx="1244833" cy="1020397"/>
                <a:chOff x="4579164" y="3203653"/>
                <a:chExt cx="1244833" cy="1020397"/>
              </a:xfrm>
            </p:grpSpPr>
            <p:sp>
              <p:nvSpPr>
                <p:cNvPr id="3964" name="Google Shape;3964;p65"/>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5"/>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6" name="Google Shape;3966;p65"/>
                <p:cNvGrpSpPr/>
                <p:nvPr/>
              </p:nvGrpSpPr>
              <p:grpSpPr>
                <a:xfrm>
                  <a:off x="4579164" y="3203653"/>
                  <a:ext cx="1244833" cy="1020397"/>
                  <a:chOff x="4579164" y="3203653"/>
                  <a:chExt cx="1244833" cy="1020397"/>
                </a:xfrm>
              </p:grpSpPr>
              <p:sp>
                <p:nvSpPr>
                  <p:cNvPr id="3967" name="Google Shape;3967;p65"/>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5"/>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9" name="Google Shape;3969;p65"/>
                  <p:cNvGrpSpPr/>
                  <p:nvPr/>
                </p:nvGrpSpPr>
                <p:grpSpPr>
                  <a:xfrm>
                    <a:off x="4579164" y="3203653"/>
                    <a:ext cx="1244833" cy="1020397"/>
                    <a:chOff x="4579164" y="3203653"/>
                    <a:chExt cx="1244833" cy="1020397"/>
                  </a:xfrm>
                </p:grpSpPr>
                <p:sp>
                  <p:nvSpPr>
                    <p:cNvPr id="3970" name="Google Shape;3970;p65"/>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5"/>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5"/>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5"/>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5"/>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5"/>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5"/>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5"/>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8" name="Google Shape;3978;p65"/>
                    <p:cNvGrpSpPr/>
                    <p:nvPr/>
                  </p:nvGrpSpPr>
                  <p:grpSpPr>
                    <a:xfrm>
                      <a:off x="4579164" y="3203653"/>
                      <a:ext cx="1244833" cy="1020397"/>
                      <a:chOff x="4579164" y="3203653"/>
                      <a:chExt cx="1244833" cy="1020397"/>
                    </a:xfrm>
                  </p:grpSpPr>
                  <p:sp>
                    <p:nvSpPr>
                      <p:cNvPr id="3979" name="Google Shape;3979;p65"/>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5"/>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5"/>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5"/>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5"/>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5"/>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5"/>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5"/>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5"/>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5"/>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5"/>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5"/>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5"/>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5"/>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3" name="Google Shape;3993;p65"/>
                      <p:cNvGrpSpPr/>
                      <p:nvPr/>
                    </p:nvGrpSpPr>
                    <p:grpSpPr>
                      <a:xfrm>
                        <a:off x="4579164" y="3203653"/>
                        <a:ext cx="1244833" cy="1020397"/>
                        <a:chOff x="4579164" y="3203653"/>
                        <a:chExt cx="1244833" cy="1020397"/>
                      </a:xfrm>
                    </p:grpSpPr>
                    <p:sp>
                      <p:nvSpPr>
                        <p:cNvPr id="3994" name="Google Shape;3994;p65"/>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5"/>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5"/>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5"/>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5"/>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5"/>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5"/>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5"/>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5"/>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5"/>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5"/>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5"/>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5"/>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5"/>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5"/>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5"/>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5"/>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5"/>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5"/>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5"/>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5"/>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5"/>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5"/>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5"/>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8" name="Google Shape;4018;p65"/>
                        <p:cNvGrpSpPr/>
                        <p:nvPr/>
                      </p:nvGrpSpPr>
                      <p:grpSpPr>
                        <a:xfrm>
                          <a:off x="4579164" y="3203653"/>
                          <a:ext cx="1244833" cy="1020397"/>
                          <a:chOff x="4579164" y="3203653"/>
                          <a:chExt cx="1244833" cy="1020397"/>
                        </a:xfrm>
                      </p:grpSpPr>
                      <p:sp>
                        <p:nvSpPr>
                          <p:cNvPr id="4019" name="Google Shape;4019;p65"/>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0" name="Google Shape;4020;p65"/>
                          <p:cNvGrpSpPr/>
                          <p:nvPr/>
                        </p:nvGrpSpPr>
                        <p:grpSpPr>
                          <a:xfrm>
                            <a:off x="4579164" y="3203653"/>
                            <a:ext cx="1244833" cy="1020397"/>
                            <a:chOff x="4579164" y="3203653"/>
                            <a:chExt cx="1244833" cy="1020397"/>
                          </a:xfrm>
                        </p:grpSpPr>
                        <p:sp>
                          <p:nvSpPr>
                            <p:cNvPr id="4021" name="Google Shape;4021;p65"/>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5"/>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5"/>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5"/>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5"/>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5"/>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5"/>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8" name="Google Shape;4028;p65"/>
                            <p:cNvGrpSpPr/>
                            <p:nvPr/>
                          </p:nvGrpSpPr>
                          <p:grpSpPr>
                            <a:xfrm>
                              <a:off x="4579164" y="3203653"/>
                              <a:ext cx="1244833" cy="1020397"/>
                              <a:chOff x="4579164" y="3203653"/>
                              <a:chExt cx="1244833" cy="1020397"/>
                            </a:xfrm>
                          </p:grpSpPr>
                          <p:sp>
                            <p:nvSpPr>
                              <p:cNvPr id="4029" name="Google Shape;4029;p65"/>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5"/>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5"/>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5"/>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5"/>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5"/>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5"/>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5"/>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5"/>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5"/>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5"/>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5"/>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5"/>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2" name="Google Shape;4042;p65"/>
                              <p:cNvGrpSpPr/>
                              <p:nvPr/>
                            </p:nvGrpSpPr>
                            <p:grpSpPr>
                              <a:xfrm>
                                <a:off x="4579164" y="3203653"/>
                                <a:ext cx="1244833" cy="1020397"/>
                                <a:chOff x="4579164" y="3203653"/>
                                <a:chExt cx="1244833" cy="1020397"/>
                              </a:xfrm>
                            </p:grpSpPr>
                            <p:sp>
                              <p:nvSpPr>
                                <p:cNvPr id="4043" name="Google Shape;4043;p65"/>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5"/>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5"/>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5"/>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5"/>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5"/>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5"/>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0" name="Google Shape;4050;p65"/>
                                <p:cNvGrpSpPr/>
                                <p:nvPr/>
                              </p:nvGrpSpPr>
                              <p:grpSpPr>
                                <a:xfrm>
                                  <a:off x="4579164" y="3203653"/>
                                  <a:ext cx="1244833" cy="1020397"/>
                                  <a:chOff x="4579164" y="3203653"/>
                                  <a:chExt cx="1244833" cy="1020397"/>
                                </a:xfrm>
                              </p:grpSpPr>
                              <p:sp>
                                <p:nvSpPr>
                                  <p:cNvPr id="4051" name="Google Shape;4051;p65"/>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5"/>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5"/>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5"/>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5"/>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6" name="Google Shape;4056;p65"/>
                                  <p:cNvGrpSpPr/>
                                  <p:nvPr/>
                                </p:nvGrpSpPr>
                                <p:grpSpPr>
                                  <a:xfrm>
                                    <a:off x="4579164" y="3203653"/>
                                    <a:ext cx="1244833" cy="1020397"/>
                                    <a:chOff x="4579164" y="3203653"/>
                                    <a:chExt cx="1244833" cy="1020397"/>
                                  </a:xfrm>
                                </p:grpSpPr>
                                <p:sp>
                                  <p:nvSpPr>
                                    <p:cNvPr id="4057" name="Google Shape;4057;p65"/>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5"/>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5"/>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5"/>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4061" name="Google Shape;4061;p65"/>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5"/>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5"/>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64" name="Google Shape;4064;p65"/>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065" name="Google Shape;4065;p65"/>
              <p:cNvGrpSpPr/>
              <p:nvPr/>
            </p:nvGrpSpPr>
            <p:grpSpPr>
              <a:xfrm>
                <a:off x="4595437" y="3598775"/>
                <a:ext cx="37776" cy="32451"/>
                <a:chOff x="4595437" y="3598775"/>
                <a:chExt cx="37776" cy="32451"/>
              </a:xfrm>
            </p:grpSpPr>
            <p:sp>
              <p:nvSpPr>
                <p:cNvPr id="4066" name="Google Shape;4066;p65"/>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5"/>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65"/>
              <p:cNvGrpSpPr/>
              <p:nvPr/>
            </p:nvGrpSpPr>
            <p:grpSpPr>
              <a:xfrm>
                <a:off x="4641864" y="3524443"/>
                <a:ext cx="37776" cy="32380"/>
                <a:chOff x="4641864" y="3524443"/>
                <a:chExt cx="37776" cy="32380"/>
              </a:xfrm>
            </p:grpSpPr>
            <p:sp>
              <p:nvSpPr>
                <p:cNvPr id="4069" name="Google Shape;4069;p65"/>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5"/>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1" name="Google Shape;4071;p65"/>
              <p:cNvGrpSpPr/>
              <p:nvPr/>
            </p:nvGrpSpPr>
            <p:grpSpPr>
              <a:xfrm>
                <a:off x="4648431" y="3893901"/>
                <a:ext cx="37776" cy="32357"/>
                <a:chOff x="4648431" y="3893901"/>
                <a:chExt cx="37776" cy="32357"/>
              </a:xfrm>
            </p:grpSpPr>
            <p:sp>
              <p:nvSpPr>
                <p:cNvPr id="4072" name="Google Shape;4072;p65"/>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5"/>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65"/>
              <p:cNvGrpSpPr/>
              <p:nvPr/>
            </p:nvGrpSpPr>
            <p:grpSpPr>
              <a:xfrm>
                <a:off x="4567752" y="3722908"/>
                <a:ext cx="37870" cy="32380"/>
                <a:chOff x="4567752" y="3722908"/>
                <a:chExt cx="37870" cy="32380"/>
              </a:xfrm>
            </p:grpSpPr>
            <p:sp>
              <p:nvSpPr>
                <p:cNvPr id="4075" name="Google Shape;4075;p65"/>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5"/>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7" name="Google Shape;4077;p65"/>
              <p:cNvGrpSpPr/>
              <p:nvPr/>
            </p:nvGrpSpPr>
            <p:grpSpPr>
              <a:xfrm>
                <a:off x="4617506" y="3652052"/>
                <a:ext cx="37783" cy="32357"/>
                <a:chOff x="4617506" y="3652052"/>
                <a:chExt cx="37783" cy="32357"/>
              </a:xfrm>
            </p:grpSpPr>
            <p:sp>
              <p:nvSpPr>
                <p:cNvPr id="4078" name="Google Shape;4078;p65"/>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5"/>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0" name="Google Shape;4080;p65"/>
              <p:cNvGrpSpPr/>
              <p:nvPr/>
            </p:nvGrpSpPr>
            <p:grpSpPr>
              <a:xfrm>
                <a:off x="4739005" y="3554149"/>
                <a:ext cx="37870" cy="32357"/>
                <a:chOff x="4739005" y="3554149"/>
                <a:chExt cx="37870" cy="32357"/>
              </a:xfrm>
            </p:grpSpPr>
            <p:sp>
              <p:nvSpPr>
                <p:cNvPr id="4081" name="Google Shape;4081;p65"/>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5"/>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65"/>
              <p:cNvGrpSpPr/>
              <p:nvPr/>
            </p:nvGrpSpPr>
            <p:grpSpPr>
              <a:xfrm>
                <a:off x="4806557" y="3630258"/>
                <a:ext cx="37776" cy="32364"/>
                <a:chOff x="4806557" y="3630258"/>
                <a:chExt cx="37776" cy="32364"/>
              </a:xfrm>
            </p:grpSpPr>
            <p:sp>
              <p:nvSpPr>
                <p:cNvPr id="4084" name="Google Shape;4084;p65"/>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5"/>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6" name="Google Shape;4086;p65"/>
              <p:cNvGrpSpPr/>
              <p:nvPr/>
            </p:nvGrpSpPr>
            <p:grpSpPr>
              <a:xfrm>
                <a:off x="4737007" y="4004357"/>
                <a:ext cx="37870" cy="32357"/>
                <a:chOff x="4737007" y="4004357"/>
                <a:chExt cx="37870" cy="32357"/>
              </a:xfrm>
            </p:grpSpPr>
            <p:sp>
              <p:nvSpPr>
                <p:cNvPr id="4087" name="Google Shape;4087;p65"/>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5"/>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65"/>
              <p:cNvGrpSpPr/>
              <p:nvPr/>
            </p:nvGrpSpPr>
            <p:grpSpPr>
              <a:xfrm>
                <a:off x="4773634" y="4208627"/>
                <a:ext cx="37776" cy="32357"/>
                <a:chOff x="4773634" y="4208627"/>
                <a:chExt cx="37776" cy="32357"/>
              </a:xfrm>
            </p:grpSpPr>
            <p:sp>
              <p:nvSpPr>
                <p:cNvPr id="4090" name="Google Shape;4090;p65"/>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5"/>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65"/>
              <p:cNvGrpSpPr/>
              <p:nvPr/>
            </p:nvGrpSpPr>
            <p:grpSpPr>
              <a:xfrm>
                <a:off x="4888282" y="4074764"/>
                <a:ext cx="37776" cy="32451"/>
                <a:chOff x="4888282" y="4074764"/>
                <a:chExt cx="37776" cy="32451"/>
              </a:xfrm>
            </p:grpSpPr>
            <p:sp>
              <p:nvSpPr>
                <p:cNvPr id="4093" name="Google Shape;4093;p65"/>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5"/>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65"/>
              <p:cNvGrpSpPr/>
              <p:nvPr/>
            </p:nvGrpSpPr>
            <p:grpSpPr>
              <a:xfrm>
                <a:off x="4901315" y="3804271"/>
                <a:ext cx="37776" cy="32364"/>
                <a:chOff x="4901315" y="3804271"/>
                <a:chExt cx="37776" cy="32364"/>
              </a:xfrm>
            </p:grpSpPr>
            <p:sp>
              <p:nvSpPr>
                <p:cNvPr id="4096" name="Google Shape;4096;p65"/>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5"/>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8" name="Google Shape;4098;p65"/>
              <p:cNvGrpSpPr/>
              <p:nvPr/>
            </p:nvGrpSpPr>
            <p:grpSpPr>
              <a:xfrm>
                <a:off x="4866394" y="3715035"/>
                <a:ext cx="37846" cy="32357"/>
                <a:chOff x="4866394" y="3715035"/>
                <a:chExt cx="37846" cy="32357"/>
              </a:xfrm>
            </p:grpSpPr>
            <p:sp>
              <p:nvSpPr>
                <p:cNvPr id="4099" name="Google Shape;4099;p65"/>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5"/>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65"/>
              <p:cNvGrpSpPr/>
              <p:nvPr/>
            </p:nvGrpSpPr>
            <p:grpSpPr>
              <a:xfrm>
                <a:off x="4979233" y="3839798"/>
                <a:ext cx="37878" cy="32420"/>
                <a:chOff x="4979233" y="3839798"/>
                <a:chExt cx="37878" cy="32420"/>
              </a:xfrm>
            </p:grpSpPr>
            <p:sp>
              <p:nvSpPr>
                <p:cNvPr id="4102" name="Google Shape;4102;p65"/>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5"/>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4" name="Google Shape;4104;p65"/>
              <p:cNvGrpSpPr/>
              <p:nvPr/>
            </p:nvGrpSpPr>
            <p:grpSpPr>
              <a:xfrm>
                <a:off x="4790662" y="3679147"/>
                <a:ext cx="37783" cy="32380"/>
                <a:chOff x="4790662" y="3679147"/>
                <a:chExt cx="37783" cy="32380"/>
              </a:xfrm>
            </p:grpSpPr>
            <p:sp>
              <p:nvSpPr>
                <p:cNvPr id="4105" name="Google Shape;4105;p65"/>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5"/>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65"/>
              <p:cNvGrpSpPr/>
              <p:nvPr/>
            </p:nvGrpSpPr>
            <p:grpSpPr>
              <a:xfrm>
                <a:off x="4857263" y="3557861"/>
                <a:ext cx="37776" cy="32357"/>
                <a:chOff x="4857263" y="3557861"/>
                <a:chExt cx="37776" cy="32357"/>
              </a:xfrm>
            </p:grpSpPr>
            <p:sp>
              <p:nvSpPr>
                <p:cNvPr id="4108" name="Google Shape;4108;p65"/>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5"/>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0" name="Google Shape;4110;p65"/>
              <p:cNvGrpSpPr/>
              <p:nvPr/>
            </p:nvGrpSpPr>
            <p:grpSpPr>
              <a:xfrm>
                <a:off x="4883902" y="3648033"/>
                <a:ext cx="37783" cy="32380"/>
                <a:chOff x="4883902" y="3648033"/>
                <a:chExt cx="37783" cy="32380"/>
              </a:xfrm>
            </p:grpSpPr>
            <p:sp>
              <p:nvSpPr>
                <p:cNvPr id="4111" name="Google Shape;4111;p65"/>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5"/>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65"/>
              <p:cNvGrpSpPr/>
              <p:nvPr/>
            </p:nvGrpSpPr>
            <p:grpSpPr>
              <a:xfrm>
                <a:off x="4907780" y="3347220"/>
                <a:ext cx="37878" cy="32357"/>
                <a:chOff x="4907780" y="3347220"/>
                <a:chExt cx="37878" cy="32357"/>
              </a:xfrm>
            </p:grpSpPr>
            <p:sp>
              <p:nvSpPr>
                <p:cNvPr id="4114" name="Google Shape;4114;p65"/>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5"/>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6" name="Google Shape;4116;p65"/>
              <p:cNvGrpSpPr/>
              <p:nvPr/>
            </p:nvGrpSpPr>
            <p:grpSpPr>
              <a:xfrm>
                <a:off x="5065048" y="3738150"/>
                <a:ext cx="37783" cy="32364"/>
                <a:chOff x="5065048" y="3738150"/>
                <a:chExt cx="37783" cy="32364"/>
              </a:xfrm>
            </p:grpSpPr>
            <p:sp>
              <p:nvSpPr>
                <p:cNvPr id="4117" name="Google Shape;4117;p65"/>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5"/>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65"/>
              <p:cNvGrpSpPr/>
              <p:nvPr/>
            </p:nvGrpSpPr>
            <p:grpSpPr>
              <a:xfrm>
                <a:off x="5071616" y="3284615"/>
                <a:ext cx="37783" cy="32357"/>
                <a:chOff x="5071616" y="3284615"/>
                <a:chExt cx="37783" cy="32357"/>
              </a:xfrm>
            </p:grpSpPr>
            <p:sp>
              <p:nvSpPr>
                <p:cNvPr id="4120" name="Google Shape;4120;p65"/>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5"/>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65"/>
              <p:cNvGrpSpPr/>
              <p:nvPr/>
            </p:nvGrpSpPr>
            <p:grpSpPr>
              <a:xfrm>
                <a:off x="5389291" y="3759921"/>
                <a:ext cx="37783" cy="32380"/>
                <a:chOff x="5389291" y="3759921"/>
                <a:chExt cx="37783" cy="32380"/>
              </a:xfrm>
            </p:grpSpPr>
            <p:sp>
              <p:nvSpPr>
                <p:cNvPr id="4123" name="Google Shape;4123;p65"/>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5"/>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65"/>
              <p:cNvGrpSpPr/>
              <p:nvPr/>
            </p:nvGrpSpPr>
            <p:grpSpPr>
              <a:xfrm>
                <a:off x="5431534" y="3632932"/>
                <a:ext cx="37878" cy="32451"/>
                <a:chOff x="5431534" y="3632932"/>
                <a:chExt cx="37878" cy="32451"/>
              </a:xfrm>
            </p:grpSpPr>
            <p:sp>
              <p:nvSpPr>
                <p:cNvPr id="4126" name="Google Shape;4126;p65"/>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5"/>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8" name="Google Shape;4128;p65"/>
              <p:cNvGrpSpPr/>
              <p:nvPr/>
            </p:nvGrpSpPr>
            <p:grpSpPr>
              <a:xfrm>
                <a:off x="5540755" y="3544829"/>
                <a:ext cx="37783" cy="32357"/>
                <a:chOff x="5540755" y="3544829"/>
                <a:chExt cx="37783" cy="32357"/>
              </a:xfrm>
            </p:grpSpPr>
            <p:sp>
              <p:nvSpPr>
                <p:cNvPr id="4129" name="Google Shape;4129;p65"/>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5"/>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65"/>
              <p:cNvGrpSpPr/>
              <p:nvPr/>
            </p:nvGrpSpPr>
            <p:grpSpPr>
              <a:xfrm>
                <a:off x="5579293" y="3412107"/>
                <a:ext cx="37776" cy="32357"/>
                <a:chOff x="5579293" y="3412107"/>
                <a:chExt cx="37776" cy="32357"/>
              </a:xfrm>
            </p:grpSpPr>
            <p:sp>
              <p:nvSpPr>
                <p:cNvPr id="4132" name="Google Shape;4132;p65"/>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5"/>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4" name="Google Shape;4134;p65"/>
              <p:cNvGrpSpPr/>
              <p:nvPr/>
            </p:nvGrpSpPr>
            <p:grpSpPr>
              <a:xfrm>
                <a:off x="5801346" y="3284615"/>
                <a:ext cx="37783" cy="32357"/>
                <a:chOff x="5801346" y="3284615"/>
                <a:chExt cx="37783" cy="32357"/>
              </a:xfrm>
            </p:grpSpPr>
            <p:sp>
              <p:nvSpPr>
                <p:cNvPr id="4135" name="Google Shape;4135;p65"/>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5"/>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65"/>
              <p:cNvGrpSpPr/>
              <p:nvPr/>
            </p:nvGrpSpPr>
            <p:grpSpPr>
              <a:xfrm>
                <a:off x="5763578" y="3399067"/>
                <a:ext cx="37776" cy="32364"/>
                <a:chOff x="5763578" y="3399067"/>
                <a:chExt cx="37776" cy="32364"/>
              </a:xfrm>
            </p:grpSpPr>
            <p:sp>
              <p:nvSpPr>
                <p:cNvPr id="4138" name="Google Shape;4138;p65"/>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5"/>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65"/>
              <p:cNvGrpSpPr/>
              <p:nvPr/>
            </p:nvGrpSpPr>
            <p:grpSpPr>
              <a:xfrm>
                <a:off x="5395858" y="3230952"/>
                <a:ext cx="37776" cy="32364"/>
                <a:chOff x="5395858" y="3230952"/>
                <a:chExt cx="37776" cy="32364"/>
              </a:xfrm>
            </p:grpSpPr>
            <p:sp>
              <p:nvSpPr>
                <p:cNvPr id="4141" name="Google Shape;4141;p65"/>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5"/>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3" name="Google Shape;4143;p65"/>
              <p:cNvGrpSpPr/>
              <p:nvPr/>
            </p:nvGrpSpPr>
            <p:grpSpPr>
              <a:xfrm>
                <a:off x="5264088" y="3188237"/>
                <a:ext cx="37776" cy="32357"/>
                <a:chOff x="5264088" y="3188237"/>
                <a:chExt cx="37776" cy="32357"/>
              </a:xfrm>
            </p:grpSpPr>
            <p:sp>
              <p:nvSpPr>
                <p:cNvPr id="4144" name="Google Shape;4144;p65"/>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5"/>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6" name="Google Shape;4146;p65"/>
              <p:cNvGrpSpPr/>
              <p:nvPr/>
            </p:nvGrpSpPr>
            <p:grpSpPr>
              <a:xfrm>
                <a:off x="5585758" y="3237425"/>
                <a:ext cx="37878" cy="32357"/>
                <a:chOff x="5585758" y="3237425"/>
                <a:chExt cx="37878" cy="32357"/>
              </a:xfrm>
            </p:grpSpPr>
            <p:sp>
              <p:nvSpPr>
                <p:cNvPr id="4147" name="Google Shape;4147;p65"/>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5"/>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9" name="Google Shape;4149;p65"/>
              <p:cNvGrpSpPr/>
              <p:nvPr/>
            </p:nvGrpSpPr>
            <p:grpSpPr>
              <a:xfrm>
                <a:off x="4874196" y="3291088"/>
                <a:ext cx="37878" cy="32451"/>
                <a:chOff x="4874196" y="3291088"/>
                <a:chExt cx="37878" cy="32451"/>
              </a:xfrm>
            </p:grpSpPr>
            <p:sp>
              <p:nvSpPr>
                <p:cNvPr id="4150" name="Google Shape;4150;p65"/>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5"/>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2" name="Google Shape;4152;p65"/>
              <p:cNvGrpSpPr/>
              <p:nvPr/>
            </p:nvGrpSpPr>
            <p:grpSpPr>
              <a:xfrm>
                <a:off x="5197770" y="3785466"/>
                <a:ext cx="37783" cy="32427"/>
                <a:chOff x="5197770" y="3785466"/>
                <a:chExt cx="37783" cy="32427"/>
              </a:xfrm>
            </p:grpSpPr>
            <p:sp>
              <p:nvSpPr>
                <p:cNvPr id="4153" name="Google Shape;4153;p65"/>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5"/>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5" name="Google Shape;4155;p65"/>
              <p:cNvGrpSpPr/>
              <p:nvPr/>
            </p:nvGrpSpPr>
            <p:grpSpPr>
              <a:xfrm>
                <a:off x="5177699" y="3492117"/>
                <a:ext cx="37776" cy="32357"/>
                <a:chOff x="5177699" y="3492117"/>
                <a:chExt cx="37776" cy="32357"/>
              </a:xfrm>
            </p:grpSpPr>
            <p:sp>
              <p:nvSpPr>
                <p:cNvPr id="4156" name="Google Shape;4156;p65"/>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5"/>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8" name="Google Shape;4158;p65"/>
              <p:cNvGrpSpPr/>
              <p:nvPr/>
            </p:nvGrpSpPr>
            <p:grpSpPr>
              <a:xfrm>
                <a:off x="5349431" y="3622346"/>
                <a:ext cx="37870" cy="32380"/>
                <a:chOff x="5349431" y="3622346"/>
                <a:chExt cx="37870" cy="32380"/>
              </a:xfrm>
            </p:grpSpPr>
            <p:sp>
              <p:nvSpPr>
                <p:cNvPr id="4159" name="Google Shape;4159;p65"/>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5"/>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1" name="Google Shape;4161;p65"/>
              <p:cNvGrpSpPr/>
              <p:nvPr/>
            </p:nvGrpSpPr>
            <p:grpSpPr>
              <a:xfrm>
                <a:off x="5068855" y="3563980"/>
                <a:ext cx="53954" cy="46223"/>
                <a:chOff x="5068855" y="3563980"/>
                <a:chExt cx="53954" cy="46223"/>
              </a:xfrm>
            </p:grpSpPr>
            <p:sp>
              <p:nvSpPr>
                <p:cNvPr id="4162" name="Google Shape;4162;p65"/>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5"/>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4" name="Google Shape;4164;p65"/>
              <p:cNvGrpSpPr/>
              <p:nvPr/>
            </p:nvGrpSpPr>
            <p:grpSpPr>
              <a:xfrm>
                <a:off x="5037654" y="3392507"/>
                <a:ext cx="37870" cy="32451"/>
                <a:chOff x="5037654" y="3392507"/>
                <a:chExt cx="37870" cy="32451"/>
              </a:xfrm>
            </p:grpSpPr>
            <p:sp>
              <p:nvSpPr>
                <p:cNvPr id="4165" name="Google Shape;4165;p65"/>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5"/>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7" name="Google Shape;4167;p65"/>
              <p:cNvGrpSpPr/>
              <p:nvPr/>
            </p:nvGrpSpPr>
            <p:grpSpPr>
              <a:xfrm>
                <a:off x="5456560" y="3368629"/>
                <a:ext cx="37870" cy="32451"/>
                <a:chOff x="5456560" y="3368629"/>
                <a:chExt cx="37870" cy="32451"/>
              </a:xfrm>
            </p:grpSpPr>
            <p:sp>
              <p:nvSpPr>
                <p:cNvPr id="4168" name="Google Shape;4168;p65"/>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5"/>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0" name="Google Shape;4170;p65"/>
              <p:cNvGrpSpPr/>
              <p:nvPr/>
            </p:nvGrpSpPr>
            <p:grpSpPr>
              <a:xfrm>
                <a:off x="4755749" y="3501516"/>
                <a:ext cx="46246" cy="39608"/>
                <a:chOff x="4755749" y="3501516"/>
                <a:chExt cx="46246" cy="39608"/>
              </a:xfrm>
            </p:grpSpPr>
            <p:sp>
              <p:nvSpPr>
                <p:cNvPr id="4171" name="Google Shape;4171;p65"/>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5"/>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3" name="Google Shape;4173;p65"/>
              <p:cNvGrpSpPr/>
              <p:nvPr/>
            </p:nvGrpSpPr>
            <p:grpSpPr>
              <a:xfrm>
                <a:off x="4681346" y="3485582"/>
                <a:ext cx="37783" cy="32427"/>
                <a:chOff x="4681346" y="3485582"/>
                <a:chExt cx="37783" cy="32427"/>
              </a:xfrm>
            </p:grpSpPr>
            <p:sp>
              <p:nvSpPr>
                <p:cNvPr id="4174" name="Google Shape;4174;p65"/>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5"/>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65"/>
              <p:cNvGrpSpPr/>
              <p:nvPr/>
            </p:nvGrpSpPr>
            <p:grpSpPr>
              <a:xfrm>
                <a:off x="4767067" y="3291088"/>
                <a:ext cx="37878" cy="32451"/>
                <a:chOff x="4767067" y="3291088"/>
                <a:chExt cx="37878" cy="32451"/>
              </a:xfrm>
            </p:grpSpPr>
            <p:sp>
              <p:nvSpPr>
                <p:cNvPr id="4177" name="Google Shape;4177;p65"/>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5"/>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9" name="Google Shape;4179;p65"/>
              <p:cNvGrpSpPr/>
              <p:nvPr/>
            </p:nvGrpSpPr>
            <p:grpSpPr>
              <a:xfrm>
                <a:off x="4687819" y="3405539"/>
                <a:ext cx="37776" cy="32451"/>
                <a:chOff x="4687819" y="3405539"/>
                <a:chExt cx="37776" cy="32451"/>
              </a:xfrm>
            </p:grpSpPr>
            <p:sp>
              <p:nvSpPr>
                <p:cNvPr id="4180" name="Google Shape;4180;p65"/>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5"/>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65"/>
              <p:cNvGrpSpPr/>
              <p:nvPr/>
            </p:nvGrpSpPr>
            <p:grpSpPr>
              <a:xfrm>
                <a:off x="4923101" y="3444809"/>
                <a:ext cx="52813" cy="45318"/>
                <a:chOff x="4923101" y="3444809"/>
                <a:chExt cx="52813" cy="45318"/>
              </a:xfrm>
            </p:grpSpPr>
            <p:sp>
              <p:nvSpPr>
                <p:cNvPr id="4183" name="Google Shape;4183;p65"/>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5"/>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5" name="Google Shape;4185;p65"/>
              <p:cNvGrpSpPr/>
              <p:nvPr/>
            </p:nvGrpSpPr>
            <p:grpSpPr>
              <a:xfrm>
                <a:off x="4846040" y="3654750"/>
                <a:ext cx="31405" cy="26993"/>
                <a:chOff x="4846040" y="3654750"/>
                <a:chExt cx="31405" cy="26993"/>
              </a:xfrm>
            </p:grpSpPr>
            <p:sp>
              <p:nvSpPr>
                <p:cNvPr id="4186" name="Google Shape;4186;p65"/>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5"/>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65"/>
              <p:cNvGrpSpPr/>
              <p:nvPr/>
            </p:nvGrpSpPr>
            <p:grpSpPr>
              <a:xfrm>
                <a:off x="4925673" y="3691700"/>
                <a:ext cx="40253" cy="34472"/>
                <a:chOff x="4925673" y="3691700"/>
                <a:chExt cx="40253" cy="34472"/>
              </a:xfrm>
            </p:grpSpPr>
            <p:sp>
              <p:nvSpPr>
                <p:cNvPr id="4189" name="Google Shape;4189;p65"/>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5"/>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1" name="Google Shape;4191;p65"/>
              <p:cNvGrpSpPr/>
              <p:nvPr/>
            </p:nvGrpSpPr>
            <p:grpSpPr>
              <a:xfrm>
                <a:off x="4894653" y="3740848"/>
                <a:ext cx="31405" cy="26906"/>
                <a:chOff x="4894653" y="3740848"/>
                <a:chExt cx="31405" cy="26906"/>
              </a:xfrm>
            </p:grpSpPr>
            <p:sp>
              <p:nvSpPr>
                <p:cNvPr id="4192" name="Google Shape;4192;p65"/>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5"/>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65"/>
              <p:cNvGrpSpPr/>
              <p:nvPr/>
            </p:nvGrpSpPr>
            <p:grpSpPr>
              <a:xfrm>
                <a:off x="4962300" y="3696348"/>
                <a:ext cx="38255" cy="32773"/>
                <a:chOff x="4962300" y="3696348"/>
                <a:chExt cx="38255" cy="32773"/>
              </a:xfrm>
            </p:grpSpPr>
            <p:sp>
              <p:nvSpPr>
                <p:cNvPr id="4195" name="Google Shape;4195;p65"/>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5"/>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7" name="Google Shape;4197;p65"/>
              <p:cNvGrpSpPr/>
              <p:nvPr/>
            </p:nvGrpSpPr>
            <p:grpSpPr>
              <a:xfrm>
                <a:off x="4980185" y="3743349"/>
                <a:ext cx="31499" cy="26969"/>
                <a:chOff x="4980185" y="3743349"/>
                <a:chExt cx="31499" cy="26969"/>
              </a:xfrm>
            </p:grpSpPr>
            <p:sp>
              <p:nvSpPr>
                <p:cNvPr id="4198" name="Google Shape;4198;p65"/>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5"/>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65"/>
              <p:cNvGrpSpPr/>
              <p:nvPr/>
            </p:nvGrpSpPr>
            <p:grpSpPr>
              <a:xfrm>
                <a:off x="5013768" y="3734312"/>
                <a:ext cx="31499" cy="26969"/>
                <a:chOff x="5013768" y="3734312"/>
                <a:chExt cx="31499" cy="26969"/>
              </a:xfrm>
            </p:grpSpPr>
            <p:sp>
              <p:nvSpPr>
                <p:cNvPr id="4201" name="Google Shape;4201;p65"/>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5"/>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3" name="Google Shape;4203;p65"/>
              <p:cNvGrpSpPr/>
              <p:nvPr/>
            </p:nvGrpSpPr>
            <p:grpSpPr>
              <a:xfrm>
                <a:off x="5036703" y="3764545"/>
                <a:ext cx="31499" cy="26898"/>
                <a:chOff x="5036703" y="3764545"/>
                <a:chExt cx="31499" cy="26898"/>
              </a:xfrm>
            </p:grpSpPr>
            <p:sp>
              <p:nvSpPr>
                <p:cNvPr id="4204" name="Google Shape;4204;p65"/>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5"/>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65"/>
              <p:cNvGrpSpPr/>
              <p:nvPr/>
            </p:nvGrpSpPr>
            <p:grpSpPr>
              <a:xfrm>
                <a:off x="4953546" y="3768352"/>
                <a:ext cx="31405" cy="26898"/>
                <a:chOff x="4953546" y="3768352"/>
                <a:chExt cx="31405" cy="26898"/>
              </a:xfrm>
            </p:grpSpPr>
            <p:sp>
              <p:nvSpPr>
                <p:cNvPr id="4207" name="Google Shape;4207;p65"/>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5"/>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9" name="Google Shape;4209;p65"/>
              <p:cNvGrpSpPr/>
              <p:nvPr/>
            </p:nvGrpSpPr>
            <p:grpSpPr>
              <a:xfrm>
                <a:off x="4964770" y="3814016"/>
                <a:ext cx="31499" cy="26993"/>
                <a:chOff x="4964770" y="3814016"/>
                <a:chExt cx="31499" cy="26993"/>
              </a:xfrm>
            </p:grpSpPr>
            <p:sp>
              <p:nvSpPr>
                <p:cNvPr id="4210" name="Google Shape;4210;p65"/>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5"/>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2" name="Google Shape;4212;p65"/>
              <p:cNvGrpSpPr/>
              <p:nvPr/>
            </p:nvGrpSpPr>
            <p:grpSpPr>
              <a:xfrm>
                <a:off x="4923290" y="3800504"/>
                <a:ext cx="31468" cy="26898"/>
                <a:chOff x="4923290" y="3800504"/>
                <a:chExt cx="31468" cy="26898"/>
              </a:xfrm>
            </p:grpSpPr>
            <p:sp>
              <p:nvSpPr>
                <p:cNvPr id="4213" name="Google Shape;4213;p65"/>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5"/>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5" name="Google Shape;4215;p65"/>
              <p:cNvGrpSpPr/>
              <p:nvPr/>
            </p:nvGrpSpPr>
            <p:grpSpPr>
              <a:xfrm>
                <a:off x="5108534" y="3650943"/>
                <a:ext cx="31405" cy="26993"/>
                <a:chOff x="5108534" y="3650943"/>
                <a:chExt cx="31405" cy="26993"/>
              </a:xfrm>
            </p:grpSpPr>
            <p:sp>
              <p:nvSpPr>
                <p:cNvPr id="4216" name="Google Shape;4216;p65"/>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5"/>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65"/>
              <p:cNvGrpSpPr/>
              <p:nvPr/>
            </p:nvGrpSpPr>
            <p:grpSpPr>
              <a:xfrm>
                <a:off x="5119380" y="3760739"/>
                <a:ext cx="31499" cy="26993"/>
                <a:chOff x="5119380" y="3760739"/>
                <a:chExt cx="31499" cy="26993"/>
              </a:xfrm>
            </p:grpSpPr>
            <p:sp>
              <p:nvSpPr>
                <p:cNvPr id="4219" name="Google Shape;4219;p65"/>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5"/>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1" name="Google Shape;4221;p65"/>
              <p:cNvGrpSpPr/>
              <p:nvPr/>
            </p:nvGrpSpPr>
            <p:grpSpPr>
              <a:xfrm>
                <a:off x="5119380" y="3788235"/>
                <a:ext cx="31499" cy="26993"/>
                <a:chOff x="5119380" y="3788235"/>
                <a:chExt cx="31499" cy="26993"/>
              </a:xfrm>
            </p:grpSpPr>
            <p:sp>
              <p:nvSpPr>
                <p:cNvPr id="4222" name="Google Shape;4222;p65"/>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5"/>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4" name="Google Shape;4224;p65"/>
              <p:cNvGrpSpPr/>
              <p:nvPr/>
            </p:nvGrpSpPr>
            <p:grpSpPr>
              <a:xfrm>
                <a:off x="5158005" y="3875284"/>
                <a:ext cx="31405" cy="27001"/>
                <a:chOff x="5158005" y="3875284"/>
                <a:chExt cx="31405" cy="27001"/>
              </a:xfrm>
            </p:grpSpPr>
            <p:sp>
              <p:nvSpPr>
                <p:cNvPr id="4225" name="Google Shape;4225;p65"/>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5"/>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7" name="Google Shape;4227;p65"/>
              <p:cNvGrpSpPr/>
              <p:nvPr/>
            </p:nvGrpSpPr>
            <p:grpSpPr>
              <a:xfrm>
                <a:off x="5233163" y="3764545"/>
                <a:ext cx="31499" cy="26898"/>
                <a:chOff x="5233163" y="3764545"/>
                <a:chExt cx="31499" cy="26898"/>
              </a:xfrm>
            </p:grpSpPr>
            <p:sp>
              <p:nvSpPr>
                <p:cNvPr id="4228" name="Google Shape;4228;p65"/>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5"/>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65"/>
              <p:cNvGrpSpPr/>
              <p:nvPr/>
            </p:nvGrpSpPr>
            <p:grpSpPr>
              <a:xfrm>
                <a:off x="5276168" y="3805545"/>
                <a:ext cx="31499" cy="26906"/>
                <a:chOff x="5276168" y="3805545"/>
                <a:chExt cx="31499" cy="26906"/>
              </a:xfrm>
            </p:grpSpPr>
            <p:sp>
              <p:nvSpPr>
                <p:cNvPr id="4231" name="Google Shape;4231;p65"/>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5"/>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3" name="Google Shape;4233;p65"/>
              <p:cNvGrpSpPr/>
              <p:nvPr/>
            </p:nvGrpSpPr>
            <p:grpSpPr>
              <a:xfrm>
                <a:off x="5294053" y="3851933"/>
                <a:ext cx="31405" cy="26945"/>
                <a:chOff x="5294053" y="3851933"/>
                <a:chExt cx="31405" cy="26945"/>
              </a:xfrm>
            </p:grpSpPr>
            <p:sp>
              <p:nvSpPr>
                <p:cNvPr id="4234" name="Google Shape;4234;p65"/>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5"/>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65"/>
              <p:cNvGrpSpPr/>
              <p:nvPr/>
            </p:nvGrpSpPr>
            <p:grpSpPr>
              <a:xfrm>
                <a:off x="5341723" y="3851902"/>
                <a:ext cx="31405" cy="26977"/>
                <a:chOff x="5341723" y="3851902"/>
                <a:chExt cx="31405" cy="26977"/>
              </a:xfrm>
            </p:grpSpPr>
            <p:sp>
              <p:nvSpPr>
                <p:cNvPr id="4237" name="Google Shape;4237;p65"/>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5"/>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9" name="Google Shape;4239;p65"/>
              <p:cNvGrpSpPr/>
              <p:nvPr/>
            </p:nvGrpSpPr>
            <p:grpSpPr>
              <a:xfrm>
                <a:off x="5054871" y="3507855"/>
                <a:ext cx="31405" cy="26993"/>
                <a:chOff x="5054871" y="3507855"/>
                <a:chExt cx="31405" cy="26993"/>
              </a:xfrm>
            </p:grpSpPr>
            <p:sp>
              <p:nvSpPr>
                <p:cNvPr id="4240" name="Google Shape;4240;p65"/>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5"/>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65"/>
              <p:cNvGrpSpPr/>
              <p:nvPr/>
            </p:nvGrpSpPr>
            <p:grpSpPr>
              <a:xfrm>
                <a:off x="4876579" y="3675325"/>
                <a:ext cx="31405" cy="26969"/>
                <a:chOff x="4876579" y="3675325"/>
                <a:chExt cx="31405" cy="26969"/>
              </a:xfrm>
            </p:grpSpPr>
            <p:sp>
              <p:nvSpPr>
                <p:cNvPr id="4243" name="Google Shape;4243;p65"/>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5"/>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5" name="Google Shape;4245;p65"/>
              <p:cNvGrpSpPr/>
              <p:nvPr/>
            </p:nvGrpSpPr>
            <p:grpSpPr>
              <a:xfrm>
                <a:off x="4842233" y="3688333"/>
                <a:ext cx="31405" cy="26993"/>
                <a:chOff x="4842233" y="3688333"/>
                <a:chExt cx="31405" cy="26993"/>
              </a:xfrm>
            </p:grpSpPr>
            <p:sp>
              <p:nvSpPr>
                <p:cNvPr id="4246" name="Google Shape;4246;p65"/>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5"/>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65"/>
              <p:cNvGrpSpPr/>
              <p:nvPr/>
            </p:nvGrpSpPr>
            <p:grpSpPr>
              <a:xfrm>
                <a:off x="5187876" y="3608032"/>
                <a:ext cx="31405" cy="27001"/>
                <a:chOff x="5187876" y="3608032"/>
                <a:chExt cx="31405" cy="27001"/>
              </a:xfrm>
            </p:grpSpPr>
            <p:sp>
              <p:nvSpPr>
                <p:cNvPr id="4249" name="Google Shape;4249;p65"/>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5"/>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1" name="Google Shape;4251;p65"/>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5"/>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3" name="Google Shape;4253;p65"/>
              <p:cNvGrpSpPr/>
              <p:nvPr/>
            </p:nvGrpSpPr>
            <p:grpSpPr>
              <a:xfrm>
                <a:off x="5269224" y="3304167"/>
                <a:ext cx="40253" cy="34402"/>
                <a:chOff x="5269224" y="3304167"/>
                <a:chExt cx="40253" cy="34402"/>
              </a:xfrm>
            </p:grpSpPr>
            <p:sp>
              <p:nvSpPr>
                <p:cNvPr id="4254" name="Google Shape;4254;p65"/>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5"/>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6" name="Google Shape;4256;p65"/>
              <p:cNvGrpSpPr/>
              <p:nvPr/>
            </p:nvGrpSpPr>
            <p:grpSpPr>
              <a:xfrm>
                <a:off x="5327354" y="3476615"/>
                <a:ext cx="49864" cy="42723"/>
                <a:chOff x="5327354" y="3476615"/>
                <a:chExt cx="49864" cy="42723"/>
              </a:xfrm>
            </p:grpSpPr>
            <p:sp>
              <p:nvSpPr>
                <p:cNvPr id="4257" name="Google Shape;4257;p65"/>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5"/>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9" name="Google Shape;4259;p65"/>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5"/>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1" name="Google Shape;4261;p65"/>
              <p:cNvGrpSpPr/>
              <p:nvPr/>
            </p:nvGrpSpPr>
            <p:grpSpPr>
              <a:xfrm>
                <a:off x="5341723" y="3775957"/>
                <a:ext cx="31405" cy="26898"/>
                <a:chOff x="5341723" y="3775957"/>
                <a:chExt cx="31405" cy="26898"/>
              </a:xfrm>
            </p:grpSpPr>
            <p:sp>
              <p:nvSpPr>
                <p:cNvPr id="4262" name="Google Shape;4262;p65"/>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5"/>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4" name="Google Shape;4264;p65"/>
              <p:cNvGrpSpPr/>
              <p:nvPr/>
            </p:nvGrpSpPr>
            <p:grpSpPr>
              <a:xfrm>
                <a:off x="5439053" y="3699274"/>
                <a:ext cx="31405" cy="26898"/>
                <a:chOff x="5439053" y="3699274"/>
                <a:chExt cx="31405" cy="26898"/>
              </a:xfrm>
            </p:grpSpPr>
            <p:sp>
              <p:nvSpPr>
                <p:cNvPr id="4265" name="Google Shape;4265;p65"/>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5"/>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7" name="Google Shape;4267;p65"/>
              <p:cNvGrpSpPr/>
              <p:nvPr/>
            </p:nvGrpSpPr>
            <p:grpSpPr>
              <a:xfrm>
                <a:off x="5412414" y="3622307"/>
                <a:ext cx="31499" cy="26993"/>
                <a:chOff x="5412414" y="3622307"/>
                <a:chExt cx="31499" cy="26993"/>
              </a:xfrm>
            </p:grpSpPr>
            <p:sp>
              <p:nvSpPr>
                <p:cNvPr id="4268" name="Google Shape;4268;p65"/>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5"/>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0" name="Google Shape;4270;p65"/>
              <p:cNvGrpSpPr/>
              <p:nvPr/>
            </p:nvGrpSpPr>
            <p:grpSpPr>
              <a:xfrm>
                <a:off x="5476254" y="3473949"/>
                <a:ext cx="26835" cy="26930"/>
                <a:chOff x="5476254" y="3473949"/>
                <a:chExt cx="26835" cy="26930"/>
              </a:xfrm>
            </p:grpSpPr>
            <p:sp>
              <p:nvSpPr>
                <p:cNvPr id="4271" name="Google Shape;4271;p65"/>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5"/>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3" name="Google Shape;4273;p65"/>
              <p:cNvGrpSpPr/>
              <p:nvPr/>
            </p:nvGrpSpPr>
            <p:grpSpPr>
              <a:xfrm>
                <a:off x="5564547" y="3481594"/>
                <a:ext cx="31397" cy="26898"/>
                <a:chOff x="5564547" y="3481594"/>
                <a:chExt cx="31397" cy="26898"/>
              </a:xfrm>
            </p:grpSpPr>
            <p:sp>
              <p:nvSpPr>
                <p:cNvPr id="4274" name="Google Shape;4274;p65"/>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5"/>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6" name="Google Shape;4276;p65"/>
              <p:cNvGrpSpPr/>
              <p:nvPr/>
            </p:nvGrpSpPr>
            <p:grpSpPr>
              <a:xfrm>
                <a:off x="5534101" y="3470174"/>
                <a:ext cx="31397" cy="26906"/>
                <a:chOff x="5534101" y="3470174"/>
                <a:chExt cx="31397" cy="26906"/>
              </a:xfrm>
            </p:grpSpPr>
            <p:sp>
              <p:nvSpPr>
                <p:cNvPr id="4277" name="Google Shape;4277;p65"/>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5"/>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9" name="Google Shape;4279;p65"/>
              <p:cNvGrpSpPr/>
              <p:nvPr/>
            </p:nvGrpSpPr>
            <p:grpSpPr>
              <a:xfrm>
                <a:off x="5610879" y="3314486"/>
                <a:ext cx="31499" cy="26938"/>
                <a:chOff x="5610879" y="3314486"/>
                <a:chExt cx="31499" cy="26938"/>
              </a:xfrm>
            </p:grpSpPr>
            <p:sp>
              <p:nvSpPr>
                <p:cNvPr id="4280" name="Google Shape;4280;p65"/>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5"/>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2" name="Google Shape;4282;p65"/>
              <p:cNvGrpSpPr/>
              <p:nvPr/>
            </p:nvGrpSpPr>
            <p:grpSpPr>
              <a:xfrm>
                <a:off x="4834525" y="3501382"/>
                <a:ext cx="31499" cy="26898"/>
                <a:chOff x="4834525" y="3501382"/>
                <a:chExt cx="31499" cy="26898"/>
              </a:xfrm>
            </p:grpSpPr>
            <p:sp>
              <p:nvSpPr>
                <p:cNvPr id="4283" name="Google Shape;4283;p65"/>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5"/>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5" name="Google Shape;4285;p65"/>
              <p:cNvGrpSpPr/>
              <p:nvPr/>
            </p:nvGrpSpPr>
            <p:grpSpPr>
              <a:xfrm>
                <a:off x="4898460" y="3580158"/>
                <a:ext cx="31405" cy="26898"/>
                <a:chOff x="4898460" y="3580158"/>
                <a:chExt cx="31405" cy="26898"/>
              </a:xfrm>
            </p:grpSpPr>
            <p:sp>
              <p:nvSpPr>
                <p:cNvPr id="4286" name="Google Shape;4286;p65"/>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5"/>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8" name="Google Shape;4288;p65"/>
              <p:cNvGrpSpPr/>
              <p:nvPr/>
            </p:nvGrpSpPr>
            <p:grpSpPr>
              <a:xfrm>
                <a:off x="4882667" y="3608032"/>
                <a:ext cx="31499" cy="27001"/>
                <a:chOff x="4882667" y="3608032"/>
                <a:chExt cx="31499" cy="27001"/>
              </a:xfrm>
            </p:grpSpPr>
            <p:sp>
              <p:nvSpPr>
                <p:cNvPr id="4289" name="Google Shape;4289;p65"/>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5"/>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1" name="Google Shape;4291;p65"/>
              <p:cNvGrpSpPr/>
              <p:nvPr/>
            </p:nvGrpSpPr>
            <p:grpSpPr>
              <a:xfrm>
                <a:off x="4843373" y="3631407"/>
                <a:ext cx="16273" cy="16186"/>
                <a:chOff x="4843373" y="3631407"/>
                <a:chExt cx="16273" cy="16186"/>
              </a:xfrm>
            </p:grpSpPr>
            <p:sp>
              <p:nvSpPr>
                <p:cNvPr id="4292" name="Google Shape;4292;p65"/>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5"/>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4" name="Google Shape;4294;p65"/>
              <p:cNvGrpSpPr/>
              <p:nvPr/>
            </p:nvGrpSpPr>
            <p:grpSpPr>
              <a:xfrm>
                <a:off x="4727773" y="3591578"/>
                <a:ext cx="31499" cy="26898"/>
                <a:chOff x="4727773" y="3591578"/>
                <a:chExt cx="31499" cy="26898"/>
              </a:xfrm>
            </p:grpSpPr>
            <p:sp>
              <p:nvSpPr>
                <p:cNvPr id="4295" name="Google Shape;4295;p65"/>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5"/>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7" name="Google Shape;4297;p65"/>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5"/>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9" name="Google Shape;4299;p65"/>
              <p:cNvGrpSpPr/>
              <p:nvPr/>
            </p:nvGrpSpPr>
            <p:grpSpPr>
              <a:xfrm>
                <a:off x="4609421" y="3577398"/>
                <a:ext cx="31499" cy="27001"/>
                <a:chOff x="4609421" y="3577398"/>
                <a:chExt cx="31499" cy="27001"/>
              </a:xfrm>
            </p:grpSpPr>
            <p:sp>
              <p:nvSpPr>
                <p:cNvPr id="4300" name="Google Shape;4300;p65"/>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5"/>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2" name="Google Shape;4302;p65"/>
              <p:cNvGrpSpPr/>
              <p:nvPr/>
            </p:nvGrpSpPr>
            <p:grpSpPr>
              <a:xfrm>
                <a:off x="4649289" y="3577398"/>
                <a:ext cx="31499" cy="27001"/>
                <a:chOff x="4649289" y="3577398"/>
                <a:chExt cx="31499" cy="27001"/>
              </a:xfrm>
            </p:grpSpPr>
            <p:sp>
              <p:nvSpPr>
                <p:cNvPr id="4303" name="Google Shape;4303;p65"/>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5"/>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5" name="Google Shape;4305;p65"/>
              <p:cNvGrpSpPr/>
              <p:nvPr/>
            </p:nvGrpSpPr>
            <p:grpSpPr>
              <a:xfrm>
                <a:off x="4605614" y="3639523"/>
                <a:ext cx="31499" cy="26906"/>
                <a:chOff x="4605614" y="3639523"/>
                <a:chExt cx="31499" cy="26906"/>
              </a:xfrm>
            </p:grpSpPr>
            <p:sp>
              <p:nvSpPr>
                <p:cNvPr id="4306" name="Google Shape;4306;p65"/>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5"/>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8" name="Google Shape;4308;p65"/>
              <p:cNvGrpSpPr/>
              <p:nvPr/>
            </p:nvGrpSpPr>
            <p:grpSpPr>
              <a:xfrm>
                <a:off x="4785149" y="3618846"/>
                <a:ext cx="26930" cy="26843"/>
                <a:chOff x="4785149" y="3618846"/>
                <a:chExt cx="26930" cy="26843"/>
              </a:xfrm>
            </p:grpSpPr>
            <p:sp>
              <p:nvSpPr>
                <p:cNvPr id="4309" name="Google Shape;4309;p65"/>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5"/>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1" name="Google Shape;4311;p65"/>
              <p:cNvGrpSpPr/>
              <p:nvPr/>
            </p:nvGrpSpPr>
            <p:grpSpPr>
              <a:xfrm>
                <a:off x="4810167" y="3601567"/>
                <a:ext cx="31405" cy="26898"/>
                <a:chOff x="4810167" y="3601567"/>
                <a:chExt cx="31405" cy="26898"/>
              </a:xfrm>
            </p:grpSpPr>
            <p:sp>
              <p:nvSpPr>
                <p:cNvPr id="4312" name="Google Shape;4312;p65"/>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5"/>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4" name="Google Shape;4314;p65"/>
              <p:cNvGrpSpPr/>
              <p:nvPr/>
            </p:nvGrpSpPr>
            <p:grpSpPr>
              <a:xfrm>
                <a:off x="4831002" y="3373230"/>
                <a:ext cx="31405" cy="26898"/>
                <a:chOff x="4831002" y="3373230"/>
                <a:chExt cx="31405" cy="26898"/>
              </a:xfrm>
            </p:grpSpPr>
            <p:sp>
              <p:nvSpPr>
                <p:cNvPr id="4315" name="Google Shape;4315;p65"/>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5"/>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7" name="Google Shape;4317;p65"/>
              <p:cNvGrpSpPr/>
              <p:nvPr/>
            </p:nvGrpSpPr>
            <p:grpSpPr>
              <a:xfrm>
                <a:off x="4719311" y="3355054"/>
                <a:ext cx="31499" cy="27001"/>
                <a:chOff x="4719311" y="3355054"/>
                <a:chExt cx="31499" cy="27001"/>
              </a:xfrm>
            </p:grpSpPr>
            <p:sp>
              <p:nvSpPr>
                <p:cNvPr id="4318" name="Google Shape;4318;p65"/>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5"/>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0" name="Google Shape;4320;p65"/>
              <p:cNvGrpSpPr/>
              <p:nvPr/>
            </p:nvGrpSpPr>
            <p:grpSpPr>
              <a:xfrm>
                <a:off x="4798755" y="3450260"/>
                <a:ext cx="26930" cy="26930"/>
                <a:chOff x="4798755" y="3450260"/>
                <a:chExt cx="26930" cy="26930"/>
              </a:xfrm>
            </p:grpSpPr>
            <p:sp>
              <p:nvSpPr>
                <p:cNvPr id="4321" name="Google Shape;4321;p65"/>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5"/>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3" name="Google Shape;4323;p65"/>
              <p:cNvGrpSpPr/>
              <p:nvPr/>
            </p:nvGrpSpPr>
            <p:grpSpPr>
              <a:xfrm>
                <a:off x="4645576" y="3467555"/>
                <a:ext cx="31405" cy="26953"/>
                <a:chOff x="4645576" y="3467555"/>
                <a:chExt cx="31405" cy="26953"/>
              </a:xfrm>
            </p:grpSpPr>
            <p:sp>
              <p:nvSpPr>
                <p:cNvPr id="4324" name="Google Shape;4324;p65"/>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5"/>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6" name="Google Shape;4326;p65"/>
              <p:cNvGrpSpPr/>
              <p:nvPr/>
            </p:nvGrpSpPr>
            <p:grpSpPr>
              <a:xfrm>
                <a:off x="4687631" y="3583965"/>
                <a:ext cx="31499" cy="26898"/>
                <a:chOff x="4687631" y="3583965"/>
                <a:chExt cx="31499" cy="26898"/>
              </a:xfrm>
            </p:grpSpPr>
            <p:sp>
              <p:nvSpPr>
                <p:cNvPr id="4327" name="Google Shape;4327;p65"/>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5"/>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9" name="Google Shape;4329;p65"/>
              <p:cNvGrpSpPr/>
              <p:nvPr/>
            </p:nvGrpSpPr>
            <p:grpSpPr>
              <a:xfrm>
                <a:off x="4719311" y="3471314"/>
                <a:ext cx="31499" cy="27001"/>
                <a:chOff x="4719311" y="3471314"/>
                <a:chExt cx="31499" cy="27001"/>
              </a:xfrm>
            </p:grpSpPr>
            <p:sp>
              <p:nvSpPr>
                <p:cNvPr id="4330" name="Google Shape;4330;p65"/>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5"/>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2" name="Google Shape;4332;p65"/>
              <p:cNvGrpSpPr/>
              <p:nvPr/>
            </p:nvGrpSpPr>
            <p:grpSpPr>
              <a:xfrm>
                <a:off x="4719311" y="3434404"/>
                <a:ext cx="31499" cy="26898"/>
                <a:chOff x="4719311" y="3434404"/>
                <a:chExt cx="31499" cy="26898"/>
              </a:xfrm>
            </p:grpSpPr>
            <p:sp>
              <p:nvSpPr>
                <p:cNvPr id="4333" name="Google Shape;4333;p65"/>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5"/>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5" name="Google Shape;4335;p65"/>
              <p:cNvGrpSpPr/>
              <p:nvPr/>
            </p:nvGrpSpPr>
            <p:grpSpPr>
              <a:xfrm>
                <a:off x="4768876" y="3401772"/>
                <a:ext cx="31499" cy="26898"/>
                <a:chOff x="4768876" y="3401772"/>
                <a:chExt cx="31499" cy="26898"/>
              </a:xfrm>
            </p:grpSpPr>
            <p:sp>
              <p:nvSpPr>
                <p:cNvPr id="4336" name="Google Shape;4336;p65"/>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5"/>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8" name="Google Shape;4338;p65"/>
              <p:cNvGrpSpPr/>
              <p:nvPr/>
            </p:nvGrpSpPr>
            <p:grpSpPr>
              <a:xfrm>
                <a:off x="4762214" y="3471377"/>
                <a:ext cx="26938" cy="26938"/>
                <a:chOff x="4762214" y="3471377"/>
                <a:chExt cx="26938" cy="26938"/>
              </a:xfrm>
            </p:grpSpPr>
            <p:sp>
              <p:nvSpPr>
                <p:cNvPr id="4339" name="Google Shape;4339;p65"/>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5"/>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1" name="Google Shape;4341;p65"/>
              <p:cNvGrpSpPr/>
              <p:nvPr/>
            </p:nvGrpSpPr>
            <p:grpSpPr>
              <a:xfrm>
                <a:off x="4790473" y="3344782"/>
                <a:ext cx="31405" cy="26898"/>
                <a:chOff x="4790473" y="3344782"/>
                <a:chExt cx="31405" cy="26898"/>
              </a:xfrm>
            </p:grpSpPr>
            <p:sp>
              <p:nvSpPr>
                <p:cNvPr id="4342" name="Google Shape;4342;p65"/>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5"/>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4" name="Google Shape;4344;p65"/>
              <p:cNvGrpSpPr/>
              <p:nvPr/>
            </p:nvGrpSpPr>
            <p:grpSpPr>
              <a:xfrm>
                <a:off x="4823774" y="3950733"/>
                <a:ext cx="37398" cy="32034"/>
                <a:chOff x="4823774" y="3950733"/>
                <a:chExt cx="37398" cy="32034"/>
              </a:xfrm>
            </p:grpSpPr>
            <p:sp>
              <p:nvSpPr>
                <p:cNvPr id="4345" name="Google Shape;4345;p65"/>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5"/>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7" name="Google Shape;4347;p65"/>
              <p:cNvGrpSpPr/>
              <p:nvPr/>
            </p:nvGrpSpPr>
            <p:grpSpPr>
              <a:xfrm>
                <a:off x="4823396" y="4110566"/>
                <a:ext cx="31405" cy="26906"/>
                <a:chOff x="4823396" y="4110566"/>
                <a:chExt cx="31405" cy="26906"/>
              </a:xfrm>
            </p:grpSpPr>
            <p:sp>
              <p:nvSpPr>
                <p:cNvPr id="4348" name="Google Shape;4348;p65"/>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5"/>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0" name="Google Shape;4350;p65"/>
              <p:cNvGrpSpPr/>
              <p:nvPr/>
            </p:nvGrpSpPr>
            <p:grpSpPr>
              <a:xfrm>
                <a:off x="4838332" y="3821150"/>
                <a:ext cx="31499" cy="26898"/>
                <a:chOff x="4838332" y="3821150"/>
                <a:chExt cx="31499" cy="26898"/>
              </a:xfrm>
            </p:grpSpPr>
            <p:sp>
              <p:nvSpPr>
                <p:cNvPr id="4351" name="Google Shape;4351;p65"/>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5"/>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3" name="Google Shape;4353;p65"/>
              <p:cNvGrpSpPr/>
              <p:nvPr/>
            </p:nvGrpSpPr>
            <p:grpSpPr>
              <a:xfrm>
                <a:off x="4661275" y="3815007"/>
                <a:ext cx="36824" cy="31523"/>
                <a:chOff x="4661275" y="3815007"/>
                <a:chExt cx="36824" cy="31523"/>
              </a:xfrm>
            </p:grpSpPr>
            <p:sp>
              <p:nvSpPr>
                <p:cNvPr id="4354" name="Google Shape;4354;p65"/>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5"/>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6" name="Google Shape;4356;p65"/>
              <p:cNvGrpSpPr/>
              <p:nvPr/>
            </p:nvGrpSpPr>
            <p:grpSpPr>
              <a:xfrm>
                <a:off x="4558998" y="3851037"/>
                <a:ext cx="33591" cy="28699"/>
                <a:chOff x="4558998" y="3851037"/>
                <a:chExt cx="33591" cy="28699"/>
              </a:xfrm>
            </p:grpSpPr>
            <p:sp>
              <p:nvSpPr>
                <p:cNvPr id="4357" name="Google Shape;4357;p65"/>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5"/>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9" name="Google Shape;4359;p65"/>
              <p:cNvGrpSpPr/>
              <p:nvPr/>
            </p:nvGrpSpPr>
            <p:grpSpPr>
              <a:xfrm>
                <a:off x="4696762" y="3638587"/>
                <a:ext cx="33591" cy="28794"/>
                <a:chOff x="4696762" y="3638587"/>
                <a:chExt cx="33591" cy="28794"/>
              </a:xfrm>
            </p:grpSpPr>
            <p:sp>
              <p:nvSpPr>
                <p:cNvPr id="4360" name="Google Shape;4360;p65"/>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5"/>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2" name="Google Shape;4362;p65"/>
              <p:cNvGrpSpPr/>
              <p:nvPr/>
            </p:nvGrpSpPr>
            <p:grpSpPr>
              <a:xfrm>
                <a:off x="4929479" y="3939140"/>
                <a:ext cx="33497" cy="28692"/>
                <a:chOff x="4929479" y="3939140"/>
                <a:chExt cx="33497" cy="28692"/>
              </a:xfrm>
            </p:grpSpPr>
            <p:sp>
              <p:nvSpPr>
                <p:cNvPr id="4363" name="Google Shape;4363;p65"/>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5"/>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65"/>
              <p:cNvGrpSpPr/>
              <p:nvPr/>
            </p:nvGrpSpPr>
            <p:grpSpPr>
              <a:xfrm>
                <a:off x="4907119" y="3986039"/>
                <a:ext cx="33497" cy="28699"/>
                <a:chOff x="4907119" y="3986039"/>
                <a:chExt cx="33497" cy="28699"/>
              </a:xfrm>
            </p:grpSpPr>
            <p:sp>
              <p:nvSpPr>
                <p:cNvPr id="4366" name="Google Shape;4366;p65"/>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5"/>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8" name="Google Shape;4368;p65"/>
              <p:cNvGrpSpPr/>
              <p:nvPr/>
            </p:nvGrpSpPr>
            <p:grpSpPr>
              <a:xfrm>
                <a:off x="4911783" y="4048102"/>
                <a:ext cx="33591" cy="28762"/>
                <a:chOff x="4911783" y="4048102"/>
                <a:chExt cx="33591" cy="28762"/>
              </a:xfrm>
            </p:grpSpPr>
            <p:sp>
              <p:nvSpPr>
                <p:cNvPr id="4369" name="Google Shape;4369;p65"/>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5"/>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1" name="Google Shape;4371;p65"/>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5"/>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3" name="Google Shape;4373;p65"/>
              <p:cNvGrpSpPr/>
              <p:nvPr/>
            </p:nvGrpSpPr>
            <p:grpSpPr>
              <a:xfrm>
                <a:off x="4762623" y="3837847"/>
                <a:ext cx="42416" cy="36273"/>
                <a:chOff x="4762623" y="3837847"/>
                <a:chExt cx="42416" cy="36273"/>
              </a:xfrm>
            </p:grpSpPr>
            <p:sp>
              <p:nvSpPr>
                <p:cNvPr id="4374" name="Google Shape;4374;p65"/>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5"/>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65"/>
              <p:cNvGrpSpPr/>
              <p:nvPr/>
            </p:nvGrpSpPr>
            <p:grpSpPr>
              <a:xfrm>
                <a:off x="4746044" y="4104966"/>
                <a:ext cx="33497" cy="28699"/>
                <a:chOff x="4746044" y="4104966"/>
                <a:chExt cx="33497" cy="28699"/>
              </a:xfrm>
            </p:grpSpPr>
            <p:sp>
              <p:nvSpPr>
                <p:cNvPr id="4377" name="Google Shape;4377;p65"/>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5"/>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9" name="Google Shape;4379;p65"/>
              <p:cNvGrpSpPr/>
              <p:nvPr/>
            </p:nvGrpSpPr>
            <p:grpSpPr>
              <a:xfrm>
                <a:off x="4859646" y="4162554"/>
                <a:ext cx="33591" cy="28762"/>
                <a:chOff x="4859646" y="4162554"/>
                <a:chExt cx="33591" cy="28762"/>
              </a:xfrm>
            </p:grpSpPr>
            <p:sp>
              <p:nvSpPr>
                <p:cNvPr id="4380" name="Google Shape;4380;p65"/>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5"/>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2" name="Google Shape;4382;p65"/>
            <p:cNvGrpSpPr/>
            <p:nvPr/>
          </p:nvGrpSpPr>
          <p:grpSpPr>
            <a:xfrm>
              <a:off x="3597785" y="3274438"/>
              <a:ext cx="855610" cy="1122100"/>
              <a:chOff x="3597785" y="3274438"/>
              <a:chExt cx="855610" cy="1122100"/>
            </a:xfrm>
          </p:grpSpPr>
          <p:grpSp>
            <p:nvGrpSpPr>
              <p:cNvPr id="4383" name="Google Shape;4383;p65"/>
              <p:cNvGrpSpPr/>
              <p:nvPr/>
            </p:nvGrpSpPr>
            <p:grpSpPr>
              <a:xfrm>
                <a:off x="3617857" y="3284717"/>
                <a:ext cx="826785" cy="1099165"/>
                <a:chOff x="3617857" y="3284717"/>
                <a:chExt cx="826785" cy="1099165"/>
              </a:xfrm>
            </p:grpSpPr>
            <p:sp>
              <p:nvSpPr>
                <p:cNvPr id="4384" name="Google Shape;4384;p65"/>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5"/>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5"/>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5"/>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5"/>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5"/>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5"/>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5"/>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5"/>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5"/>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5"/>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5"/>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5"/>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5"/>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5"/>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5"/>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5"/>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5"/>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5"/>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5"/>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5"/>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5"/>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5"/>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5"/>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5"/>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5"/>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5"/>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5"/>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5"/>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5"/>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5"/>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5"/>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5"/>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5"/>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5"/>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5"/>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5"/>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5"/>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5"/>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5"/>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5"/>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5"/>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5"/>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5"/>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5"/>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5"/>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5"/>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5"/>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5"/>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5"/>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5"/>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5"/>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5"/>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5"/>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5"/>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5"/>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65"/>
              <p:cNvGrpSpPr/>
              <p:nvPr/>
            </p:nvGrpSpPr>
            <p:grpSpPr>
              <a:xfrm>
                <a:off x="4180904" y="4251758"/>
                <a:ext cx="37783" cy="32420"/>
                <a:chOff x="4180904" y="4251758"/>
                <a:chExt cx="37783" cy="32420"/>
              </a:xfrm>
            </p:grpSpPr>
            <p:sp>
              <p:nvSpPr>
                <p:cNvPr id="4441" name="Google Shape;4441;p65"/>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5"/>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3" name="Google Shape;4443;p65"/>
              <p:cNvGrpSpPr/>
              <p:nvPr/>
            </p:nvGrpSpPr>
            <p:grpSpPr>
              <a:xfrm>
                <a:off x="4201644" y="4081324"/>
                <a:ext cx="37783" cy="32364"/>
                <a:chOff x="4201644" y="4081324"/>
                <a:chExt cx="37783" cy="32364"/>
              </a:xfrm>
            </p:grpSpPr>
            <p:sp>
              <p:nvSpPr>
                <p:cNvPr id="4444" name="Google Shape;4444;p65"/>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5"/>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6" name="Google Shape;4446;p65"/>
              <p:cNvGrpSpPr/>
              <p:nvPr/>
            </p:nvGrpSpPr>
            <p:grpSpPr>
              <a:xfrm>
                <a:off x="4284416" y="3887428"/>
                <a:ext cx="37783" cy="32451"/>
                <a:chOff x="4284416" y="3887428"/>
                <a:chExt cx="37783" cy="32451"/>
              </a:xfrm>
            </p:grpSpPr>
            <p:sp>
              <p:nvSpPr>
                <p:cNvPr id="4447" name="Google Shape;4447;p65"/>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5"/>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9" name="Google Shape;4449;p65"/>
              <p:cNvGrpSpPr/>
              <p:nvPr/>
            </p:nvGrpSpPr>
            <p:grpSpPr>
              <a:xfrm>
                <a:off x="4223721" y="3860404"/>
                <a:ext cx="37870" cy="32364"/>
                <a:chOff x="4223721" y="3860404"/>
                <a:chExt cx="37870" cy="32364"/>
              </a:xfrm>
            </p:grpSpPr>
            <p:sp>
              <p:nvSpPr>
                <p:cNvPr id="4450" name="Google Shape;4450;p65"/>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5"/>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2" name="Google Shape;4452;p65"/>
              <p:cNvGrpSpPr/>
              <p:nvPr/>
            </p:nvGrpSpPr>
            <p:grpSpPr>
              <a:xfrm>
                <a:off x="4104889" y="3699242"/>
                <a:ext cx="37776" cy="32357"/>
                <a:chOff x="4104889" y="3699242"/>
                <a:chExt cx="37776" cy="32357"/>
              </a:xfrm>
            </p:grpSpPr>
            <p:sp>
              <p:nvSpPr>
                <p:cNvPr id="4453" name="Google Shape;4453;p65"/>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5"/>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5" name="Google Shape;4455;p65"/>
              <p:cNvGrpSpPr/>
              <p:nvPr/>
            </p:nvGrpSpPr>
            <p:grpSpPr>
              <a:xfrm>
                <a:off x="4143608" y="3475121"/>
                <a:ext cx="37878" cy="32420"/>
                <a:chOff x="4143608" y="3475121"/>
                <a:chExt cx="37878" cy="32420"/>
              </a:xfrm>
            </p:grpSpPr>
            <p:sp>
              <p:nvSpPr>
                <p:cNvPr id="4456" name="Google Shape;4456;p65"/>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5"/>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8" name="Google Shape;4458;p65"/>
              <p:cNvGrpSpPr/>
              <p:nvPr/>
            </p:nvGrpSpPr>
            <p:grpSpPr>
              <a:xfrm>
                <a:off x="4217248" y="3570893"/>
                <a:ext cx="37776" cy="32364"/>
                <a:chOff x="4217248" y="3570893"/>
                <a:chExt cx="37776" cy="32364"/>
              </a:xfrm>
            </p:grpSpPr>
            <p:sp>
              <p:nvSpPr>
                <p:cNvPr id="4459" name="Google Shape;4459;p65"/>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5"/>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1" name="Google Shape;4461;p65"/>
              <p:cNvGrpSpPr/>
              <p:nvPr/>
            </p:nvGrpSpPr>
            <p:grpSpPr>
              <a:xfrm>
                <a:off x="4255307" y="3431612"/>
                <a:ext cx="37776" cy="32451"/>
                <a:chOff x="4255307" y="3431612"/>
                <a:chExt cx="37776" cy="32451"/>
              </a:xfrm>
            </p:grpSpPr>
            <p:sp>
              <p:nvSpPr>
                <p:cNvPr id="4462" name="Google Shape;4462;p65"/>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5"/>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4" name="Google Shape;4464;p65"/>
              <p:cNvGrpSpPr/>
              <p:nvPr/>
            </p:nvGrpSpPr>
            <p:grpSpPr>
              <a:xfrm>
                <a:off x="3853052" y="3577398"/>
                <a:ext cx="37776" cy="32420"/>
                <a:chOff x="3853052" y="3577398"/>
                <a:chExt cx="37776" cy="32420"/>
              </a:xfrm>
            </p:grpSpPr>
            <p:sp>
              <p:nvSpPr>
                <p:cNvPr id="4465" name="Google Shape;4465;p65"/>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5"/>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7" name="Google Shape;4467;p65"/>
              <p:cNvGrpSpPr/>
              <p:nvPr/>
            </p:nvGrpSpPr>
            <p:grpSpPr>
              <a:xfrm>
                <a:off x="4039908" y="3412107"/>
                <a:ext cx="37776" cy="32357"/>
                <a:chOff x="4039908" y="3412107"/>
                <a:chExt cx="37776" cy="32357"/>
              </a:xfrm>
            </p:grpSpPr>
            <p:sp>
              <p:nvSpPr>
                <p:cNvPr id="4468" name="Google Shape;4468;p65"/>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5"/>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0" name="Google Shape;4470;p65"/>
              <p:cNvGrpSpPr/>
              <p:nvPr/>
            </p:nvGrpSpPr>
            <p:grpSpPr>
              <a:xfrm>
                <a:off x="4017360" y="3342061"/>
                <a:ext cx="37870" cy="32380"/>
                <a:chOff x="4017360" y="3342061"/>
                <a:chExt cx="37870" cy="32380"/>
              </a:xfrm>
            </p:grpSpPr>
            <p:sp>
              <p:nvSpPr>
                <p:cNvPr id="4471" name="Google Shape;4471;p65"/>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5"/>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3" name="Google Shape;4473;p65"/>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5"/>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5" name="Google Shape;4475;p65"/>
              <p:cNvGrpSpPr/>
              <p:nvPr/>
            </p:nvGrpSpPr>
            <p:grpSpPr>
              <a:xfrm>
                <a:off x="3750870" y="3418650"/>
                <a:ext cx="37776" cy="32380"/>
                <a:chOff x="3750870" y="3418650"/>
                <a:chExt cx="37776" cy="32380"/>
              </a:xfrm>
            </p:grpSpPr>
            <p:sp>
              <p:nvSpPr>
                <p:cNvPr id="4476" name="Google Shape;4476;p65"/>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5"/>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8" name="Google Shape;4478;p65"/>
              <p:cNvGrpSpPr/>
              <p:nvPr/>
            </p:nvGrpSpPr>
            <p:grpSpPr>
              <a:xfrm>
                <a:off x="3632509" y="3274438"/>
                <a:ext cx="37783" cy="32357"/>
                <a:chOff x="3632509" y="3274438"/>
                <a:chExt cx="37783" cy="32357"/>
              </a:xfrm>
            </p:grpSpPr>
            <p:sp>
              <p:nvSpPr>
                <p:cNvPr id="4479" name="Google Shape;4479;p65"/>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5"/>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1" name="Google Shape;4481;p65"/>
              <p:cNvGrpSpPr/>
              <p:nvPr/>
            </p:nvGrpSpPr>
            <p:grpSpPr>
              <a:xfrm>
                <a:off x="3906424" y="3297561"/>
                <a:ext cx="37776" cy="32451"/>
                <a:chOff x="3906424" y="3297561"/>
                <a:chExt cx="37776" cy="32451"/>
              </a:xfrm>
            </p:grpSpPr>
            <p:sp>
              <p:nvSpPr>
                <p:cNvPr id="4482" name="Google Shape;4482;p65"/>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5"/>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4" name="Google Shape;4484;p65"/>
              <p:cNvGrpSpPr/>
              <p:nvPr/>
            </p:nvGrpSpPr>
            <p:grpSpPr>
              <a:xfrm>
                <a:off x="3866084" y="3412107"/>
                <a:ext cx="37776" cy="32357"/>
                <a:chOff x="3866084" y="3412107"/>
                <a:chExt cx="37776" cy="32357"/>
              </a:xfrm>
            </p:grpSpPr>
            <p:sp>
              <p:nvSpPr>
                <p:cNvPr id="4485" name="Google Shape;4485;p65"/>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5"/>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7" name="Google Shape;4487;p65"/>
              <p:cNvGrpSpPr/>
              <p:nvPr/>
            </p:nvGrpSpPr>
            <p:grpSpPr>
              <a:xfrm>
                <a:off x="4023919" y="3766409"/>
                <a:ext cx="37783" cy="32357"/>
                <a:chOff x="4023919" y="3766409"/>
                <a:chExt cx="37783" cy="32357"/>
              </a:xfrm>
            </p:grpSpPr>
            <p:sp>
              <p:nvSpPr>
                <p:cNvPr id="4488" name="Google Shape;4488;p65"/>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5"/>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0" name="Google Shape;4490;p65"/>
              <p:cNvGrpSpPr/>
              <p:nvPr/>
            </p:nvGrpSpPr>
            <p:grpSpPr>
              <a:xfrm>
                <a:off x="3973882" y="3779449"/>
                <a:ext cx="37776" cy="32357"/>
                <a:chOff x="3973882" y="3779449"/>
                <a:chExt cx="37776" cy="32357"/>
              </a:xfrm>
            </p:grpSpPr>
            <p:sp>
              <p:nvSpPr>
                <p:cNvPr id="4491" name="Google Shape;4491;p65"/>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5"/>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3" name="Google Shape;4493;p65"/>
              <p:cNvGrpSpPr/>
              <p:nvPr/>
            </p:nvGrpSpPr>
            <p:grpSpPr>
              <a:xfrm>
                <a:off x="4073398" y="3838028"/>
                <a:ext cx="37776" cy="32380"/>
                <a:chOff x="4073398" y="3838028"/>
                <a:chExt cx="37776" cy="32380"/>
              </a:xfrm>
            </p:grpSpPr>
            <p:sp>
              <p:nvSpPr>
                <p:cNvPr id="4494" name="Google Shape;4494;p65"/>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5"/>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6" name="Google Shape;4496;p65"/>
              <p:cNvGrpSpPr/>
              <p:nvPr/>
            </p:nvGrpSpPr>
            <p:grpSpPr>
              <a:xfrm>
                <a:off x="4342672" y="4144496"/>
                <a:ext cx="37752" cy="32364"/>
                <a:chOff x="4342672" y="4144496"/>
                <a:chExt cx="37752" cy="32364"/>
              </a:xfrm>
            </p:grpSpPr>
            <p:sp>
              <p:nvSpPr>
                <p:cNvPr id="4497" name="Google Shape;4497;p65"/>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5"/>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9" name="Google Shape;4499;p65"/>
              <p:cNvGrpSpPr/>
              <p:nvPr/>
            </p:nvGrpSpPr>
            <p:grpSpPr>
              <a:xfrm>
                <a:off x="4406386" y="4056872"/>
                <a:ext cx="37783" cy="32364"/>
                <a:chOff x="4406386" y="4056872"/>
                <a:chExt cx="37783" cy="32364"/>
              </a:xfrm>
            </p:grpSpPr>
            <p:sp>
              <p:nvSpPr>
                <p:cNvPr id="4500" name="Google Shape;4500;p65"/>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5"/>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2" name="Google Shape;4502;p65"/>
              <p:cNvGrpSpPr/>
              <p:nvPr/>
            </p:nvGrpSpPr>
            <p:grpSpPr>
              <a:xfrm>
                <a:off x="4284416" y="4245254"/>
                <a:ext cx="37783" cy="32357"/>
                <a:chOff x="4284416" y="4245254"/>
                <a:chExt cx="37783" cy="32357"/>
              </a:xfrm>
            </p:grpSpPr>
            <p:sp>
              <p:nvSpPr>
                <p:cNvPr id="4503" name="Google Shape;4503;p65"/>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5"/>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5" name="Google Shape;4505;p65"/>
              <p:cNvGrpSpPr/>
              <p:nvPr/>
            </p:nvGrpSpPr>
            <p:grpSpPr>
              <a:xfrm>
                <a:off x="4219057" y="4331258"/>
                <a:ext cx="37776" cy="32364"/>
                <a:chOff x="4219057" y="4331258"/>
                <a:chExt cx="37776" cy="32364"/>
              </a:xfrm>
            </p:grpSpPr>
            <p:sp>
              <p:nvSpPr>
                <p:cNvPr id="4506" name="Google Shape;4506;p65"/>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5"/>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8" name="Google Shape;4508;p65"/>
              <p:cNvGrpSpPr/>
              <p:nvPr/>
            </p:nvGrpSpPr>
            <p:grpSpPr>
              <a:xfrm>
                <a:off x="4204122" y="4141688"/>
                <a:ext cx="33497" cy="28699"/>
                <a:chOff x="4204122" y="4141688"/>
                <a:chExt cx="33497" cy="28699"/>
              </a:xfrm>
            </p:grpSpPr>
            <p:sp>
              <p:nvSpPr>
                <p:cNvPr id="4509" name="Google Shape;4509;p65"/>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5"/>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1" name="Google Shape;4511;p65"/>
              <p:cNvGrpSpPr/>
              <p:nvPr/>
            </p:nvGrpSpPr>
            <p:grpSpPr>
              <a:xfrm>
                <a:off x="4301546" y="4003869"/>
                <a:ext cx="38916" cy="33324"/>
                <a:chOff x="4301546" y="4003869"/>
                <a:chExt cx="38916" cy="33324"/>
              </a:xfrm>
            </p:grpSpPr>
            <p:sp>
              <p:nvSpPr>
                <p:cNvPr id="4512" name="Google Shape;4512;p65"/>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5"/>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4" name="Google Shape;4514;p65"/>
              <p:cNvGrpSpPr/>
              <p:nvPr/>
            </p:nvGrpSpPr>
            <p:grpSpPr>
              <a:xfrm>
                <a:off x="4210681" y="3924669"/>
                <a:ext cx="36549" cy="31366"/>
                <a:chOff x="4210681" y="3924669"/>
                <a:chExt cx="36549" cy="31366"/>
              </a:xfrm>
            </p:grpSpPr>
            <p:sp>
              <p:nvSpPr>
                <p:cNvPr id="4515" name="Google Shape;4515;p65"/>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5"/>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7" name="Google Shape;4517;p65"/>
              <p:cNvGrpSpPr/>
              <p:nvPr/>
            </p:nvGrpSpPr>
            <p:grpSpPr>
              <a:xfrm>
                <a:off x="3987771" y="3628874"/>
                <a:ext cx="31499" cy="26993"/>
                <a:chOff x="3987771" y="3628874"/>
                <a:chExt cx="31499" cy="26993"/>
              </a:xfrm>
            </p:grpSpPr>
            <p:sp>
              <p:nvSpPr>
                <p:cNvPr id="4518" name="Google Shape;4518;p65"/>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5"/>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0" name="Google Shape;4520;p65"/>
              <p:cNvGrpSpPr/>
              <p:nvPr/>
            </p:nvGrpSpPr>
            <p:grpSpPr>
              <a:xfrm>
                <a:off x="4087382" y="3775674"/>
                <a:ext cx="31405" cy="26898"/>
                <a:chOff x="4087382" y="3775674"/>
                <a:chExt cx="31405" cy="26898"/>
              </a:xfrm>
            </p:grpSpPr>
            <p:sp>
              <p:nvSpPr>
                <p:cNvPr id="4521" name="Google Shape;4521;p65"/>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5"/>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65"/>
              <p:cNvGrpSpPr/>
              <p:nvPr/>
            </p:nvGrpSpPr>
            <p:grpSpPr>
              <a:xfrm>
                <a:off x="4118873" y="3856637"/>
                <a:ext cx="31405" cy="26906"/>
                <a:chOff x="4118873" y="3856637"/>
                <a:chExt cx="31405" cy="26906"/>
              </a:xfrm>
            </p:grpSpPr>
            <p:sp>
              <p:nvSpPr>
                <p:cNvPr id="4524" name="Google Shape;4524;p65"/>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5"/>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6" name="Google Shape;4526;p65"/>
              <p:cNvGrpSpPr/>
              <p:nvPr/>
            </p:nvGrpSpPr>
            <p:grpSpPr>
              <a:xfrm>
                <a:off x="4168541" y="3639523"/>
                <a:ext cx="31499" cy="26906"/>
                <a:chOff x="4168541" y="3639523"/>
                <a:chExt cx="31499" cy="26906"/>
              </a:xfrm>
            </p:grpSpPr>
            <p:sp>
              <p:nvSpPr>
                <p:cNvPr id="4527" name="Google Shape;4527;p65"/>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5"/>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9" name="Google Shape;4529;p65"/>
              <p:cNvGrpSpPr/>
              <p:nvPr/>
            </p:nvGrpSpPr>
            <p:grpSpPr>
              <a:xfrm>
                <a:off x="3965789" y="3393545"/>
                <a:ext cx="31405" cy="26945"/>
                <a:chOff x="3965789" y="3393545"/>
                <a:chExt cx="31405" cy="26945"/>
              </a:xfrm>
            </p:grpSpPr>
            <p:sp>
              <p:nvSpPr>
                <p:cNvPr id="4530" name="Google Shape;4530;p65"/>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5"/>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2" name="Google Shape;4532;p65"/>
              <p:cNvGrpSpPr/>
              <p:nvPr/>
            </p:nvGrpSpPr>
            <p:grpSpPr>
              <a:xfrm>
                <a:off x="3925166" y="3491008"/>
                <a:ext cx="31405" cy="27001"/>
                <a:chOff x="3925166" y="3491008"/>
                <a:chExt cx="31405" cy="27001"/>
              </a:xfrm>
            </p:grpSpPr>
            <p:sp>
              <p:nvSpPr>
                <p:cNvPr id="4533" name="Google Shape;4533;p65"/>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5"/>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5" name="Google Shape;4535;p65"/>
              <p:cNvGrpSpPr/>
              <p:nvPr/>
            </p:nvGrpSpPr>
            <p:grpSpPr>
              <a:xfrm>
                <a:off x="3682845" y="3340976"/>
                <a:ext cx="31397" cy="26898"/>
                <a:chOff x="3682845" y="3340976"/>
                <a:chExt cx="31397" cy="26898"/>
              </a:xfrm>
            </p:grpSpPr>
            <p:sp>
              <p:nvSpPr>
                <p:cNvPr id="4536" name="Google Shape;4536;p65"/>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5"/>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8" name="Google Shape;4538;p65"/>
              <p:cNvGrpSpPr/>
              <p:nvPr/>
            </p:nvGrpSpPr>
            <p:grpSpPr>
              <a:xfrm>
                <a:off x="3795393" y="3353725"/>
                <a:ext cx="31499" cy="26993"/>
                <a:chOff x="3795393" y="3353725"/>
                <a:chExt cx="31499" cy="26993"/>
              </a:xfrm>
            </p:grpSpPr>
            <p:sp>
              <p:nvSpPr>
                <p:cNvPr id="4539" name="Google Shape;4539;p65"/>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5"/>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1" name="Google Shape;4541;p65"/>
              <p:cNvGrpSpPr/>
              <p:nvPr/>
            </p:nvGrpSpPr>
            <p:grpSpPr>
              <a:xfrm>
                <a:off x="4176909" y="4363221"/>
                <a:ext cx="38924" cy="33316"/>
                <a:chOff x="4176909" y="4363221"/>
                <a:chExt cx="38924" cy="33316"/>
              </a:xfrm>
            </p:grpSpPr>
            <p:sp>
              <p:nvSpPr>
                <p:cNvPr id="4542" name="Google Shape;4542;p65"/>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5"/>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4" name="Google Shape;4544;p65"/>
              <p:cNvGrpSpPr/>
              <p:nvPr/>
            </p:nvGrpSpPr>
            <p:grpSpPr>
              <a:xfrm>
                <a:off x="4226191" y="4007660"/>
                <a:ext cx="33560" cy="28770"/>
                <a:chOff x="4226191" y="4007660"/>
                <a:chExt cx="33560" cy="28770"/>
              </a:xfrm>
            </p:grpSpPr>
            <p:sp>
              <p:nvSpPr>
                <p:cNvPr id="4545" name="Google Shape;4545;p65"/>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5"/>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7" name="Google Shape;4547;p65"/>
              <p:cNvGrpSpPr/>
              <p:nvPr/>
            </p:nvGrpSpPr>
            <p:grpSpPr>
              <a:xfrm>
                <a:off x="3597785" y="3377045"/>
                <a:ext cx="33591" cy="28699"/>
                <a:chOff x="3597785" y="3377045"/>
                <a:chExt cx="33591" cy="28699"/>
              </a:xfrm>
            </p:grpSpPr>
            <p:sp>
              <p:nvSpPr>
                <p:cNvPr id="4548" name="Google Shape;4548;p65"/>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5"/>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0" name="Google Shape;4550;p65"/>
              <p:cNvGrpSpPr/>
              <p:nvPr/>
            </p:nvGrpSpPr>
            <p:grpSpPr>
              <a:xfrm>
                <a:off x="3887870" y="3669796"/>
                <a:ext cx="33591" cy="28692"/>
                <a:chOff x="3887870" y="3669796"/>
                <a:chExt cx="33591" cy="28692"/>
              </a:xfrm>
            </p:grpSpPr>
            <p:sp>
              <p:nvSpPr>
                <p:cNvPr id="4551" name="Google Shape;4551;p65"/>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5"/>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3" name="Google Shape;4553;p65"/>
              <p:cNvGrpSpPr/>
              <p:nvPr/>
            </p:nvGrpSpPr>
            <p:grpSpPr>
              <a:xfrm>
                <a:off x="3818320" y="3481625"/>
                <a:ext cx="33497" cy="28770"/>
                <a:chOff x="3818320" y="3481625"/>
                <a:chExt cx="33497" cy="28770"/>
              </a:xfrm>
            </p:grpSpPr>
            <p:sp>
              <p:nvSpPr>
                <p:cNvPr id="4554" name="Google Shape;4554;p65"/>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5"/>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6" name="Google Shape;4556;p65"/>
              <p:cNvGrpSpPr/>
              <p:nvPr/>
            </p:nvGrpSpPr>
            <p:grpSpPr>
              <a:xfrm>
                <a:off x="4278139" y="4120948"/>
                <a:ext cx="37492" cy="32129"/>
                <a:chOff x="4278139" y="4120948"/>
                <a:chExt cx="37492" cy="32129"/>
              </a:xfrm>
            </p:grpSpPr>
            <p:sp>
              <p:nvSpPr>
                <p:cNvPr id="4557" name="Google Shape;4557;p65"/>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5"/>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9" name="Google Shape;4559;p65"/>
              <p:cNvGrpSpPr/>
              <p:nvPr/>
            </p:nvGrpSpPr>
            <p:grpSpPr>
              <a:xfrm>
                <a:off x="4419898" y="3977388"/>
                <a:ext cx="33497" cy="28692"/>
                <a:chOff x="4419898" y="3977388"/>
                <a:chExt cx="33497" cy="28692"/>
              </a:xfrm>
            </p:grpSpPr>
            <p:sp>
              <p:nvSpPr>
                <p:cNvPr id="4560" name="Google Shape;4560;p65"/>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5"/>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2" name="Google Shape;4562;p65"/>
              <p:cNvGrpSpPr/>
              <p:nvPr/>
            </p:nvGrpSpPr>
            <p:grpSpPr>
              <a:xfrm>
                <a:off x="4158930" y="4034684"/>
                <a:ext cx="33497" cy="28762"/>
                <a:chOff x="4158930" y="4034684"/>
                <a:chExt cx="33497" cy="28762"/>
              </a:xfrm>
            </p:grpSpPr>
            <p:sp>
              <p:nvSpPr>
                <p:cNvPr id="4563" name="Google Shape;4563;p65"/>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5"/>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65"/>
              <p:cNvGrpSpPr/>
              <p:nvPr/>
            </p:nvGrpSpPr>
            <p:grpSpPr>
              <a:xfrm>
                <a:off x="4134949" y="3957049"/>
                <a:ext cx="33497" cy="28770"/>
                <a:chOff x="4134949" y="3957049"/>
                <a:chExt cx="33497" cy="28770"/>
              </a:xfrm>
            </p:grpSpPr>
            <p:sp>
              <p:nvSpPr>
                <p:cNvPr id="4566" name="Google Shape;4566;p65"/>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5"/>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8" name="Google Shape;4568;p65"/>
              <p:cNvGrpSpPr/>
              <p:nvPr/>
            </p:nvGrpSpPr>
            <p:grpSpPr>
              <a:xfrm>
                <a:off x="4193653" y="4184403"/>
                <a:ext cx="43580" cy="37264"/>
                <a:chOff x="4193653" y="4184403"/>
                <a:chExt cx="43580" cy="37264"/>
              </a:xfrm>
            </p:grpSpPr>
            <p:sp>
              <p:nvSpPr>
                <p:cNvPr id="4569" name="Google Shape;4569;p65"/>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5"/>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1" name="Google Shape;4571;p65"/>
              <p:cNvGrpSpPr/>
              <p:nvPr/>
            </p:nvGrpSpPr>
            <p:grpSpPr>
              <a:xfrm>
                <a:off x="4343600" y="3943844"/>
                <a:ext cx="43580" cy="37312"/>
                <a:chOff x="4343600" y="3943844"/>
                <a:chExt cx="43580" cy="37312"/>
              </a:xfrm>
            </p:grpSpPr>
            <p:sp>
              <p:nvSpPr>
                <p:cNvPr id="4572" name="Google Shape;4572;p65"/>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5"/>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4" name="Google Shape;4574;p65"/>
              <p:cNvGrpSpPr/>
              <p:nvPr/>
            </p:nvGrpSpPr>
            <p:grpSpPr>
              <a:xfrm>
                <a:off x="4172339" y="3381693"/>
                <a:ext cx="31499" cy="27001"/>
                <a:chOff x="4172339" y="3381693"/>
                <a:chExt cx="31499" cy="27001"/>
              </a:xfrm>
            </p:grpSpPr>
            <p:sp>
              <p:nvSpPr>
                <p:cNvPr id="4575" name="Google Shape;4575;p65"/>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5"/>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6"/>
        <p:cNvGrpSpPr/>
        <p:nvPr/>
      </p:nvGrpSpPr>
      <p:grpSpPr>
        <a:xfrm>
          <a:off x="0" y="0"/>
          <a:ext cx="0" cy="0"/>
          <a:chOff x="0" y="0"/>
          <a:chExt cx="0" cy="0"/>
        </a:xfrm>
      </p:grpSpPr>
      <p:sp>
        <p:nvSpPr>
          <p:cNvPr id="527" name="Google Shape;527;p36"/>
          <p:cNvSpPr txBox="1">
            <a:spLocks noGrp="1"/>
          </p:cNvSpPr>
          <p:nvPr>
            <p:ph type="body" idx="1"/>
          </p:nvPr>
        </p:nvSpPr>
        <p:spPr>
          <a:xfrm>
            <a:off x="4572000" y="2409825"/>
            <a:ext cx="3851700" cy="21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 Picture is Worth a Thousand Words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80"/>
        <p:cNvGrpSpPr/>
        <p:nvPr/>
      </p:nvGrpSpPr>
      <p:grpSpPr>
        <a:xfrm>
          <a:off x="0" y="0"/>
          <a:ext cx="0" cy="0"/>
          <a:chOff x="0" y="0"/>
          <a:chExt cx="0" cy="0"/>
        </a:xfrm>
      </p:grpSpPr>
      <p:grpSp>
        <p:nvGrpSpPr>
          <p:cNvPr id="4581" name="Google Shape;4581;p66"/>
          <p:cNvGrpSpPr/>
          <p:nvPr/>
        </p:nvGrpSpPr>
        <p:grpSpPr>
          <a:xfrm>
            <a:off x="729274" y="1175734"/>
            <a:ext cx="2507799" cy="206239"/>
            <a:chOff x="106648" y="895722"/>
            <a:chExt cx="4481413" cy="374300"/>
          </a:xfrm>
        </p:grpSpPr>
        <p:grpSp>
          <p:nvGrpSpPr>
            <p:cNvPr id="4582" name="Google Shape;4582;p66"/>
            <p:cNvGrpSpPr/>
            <p:nvPr/>
          </p:nvGrpSpPr>
          <p:grpSpPr>
            <a:xfrm>
              <a:off x="2233276" y="895722"/>
              <a:ext cx="1082667" cy="223591"/>
              <a:chOff x="4808316" y="2800065"/>
              <a:chExt cx="1999386" cy="412910"/>
            </a:xfrm>
          </p:grpSpPr>
          <p:sp>
            <p:nvSpPr>
              <p:cNvPr id="4583" name="Google Shape;4583;p66"/>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4" name="Google Shape;4584;p66"/>
              <p:cNvGrpSpPr/>
              <p:nvPr/>
            </p:nvGrpSpPr>
            <p:grpSpPr>
              <a:xfrm>
                <a:off x="4808316" y="2800065"/>
                <a:ext cx="92400" cy="411825"/>
                <a:chOff x="845575" y="2563700"/>
                <a:chExt cx="92400" cy="411825"/>
              </a:xfrm>
            </p:grpSpPr>
            <p:cxnSp>
              <p:nvCxnSpPr>
                <p:cNvPr id="4585" name="Google Shape;4585;p66"/>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586" name="Google Shape;4586;p66"/>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87" name="Google Shape;4587;p66"/>
            <p:cNvGrpSpPr/>
            <p:nvPr/>
          </p:nvGrpSpPr>
          <p:grpSpPr>
            <a:xfrm>
              <a:off x="106648" y="895722"/>
              <a:ext cx="1088401" cy="223591"/>
              <a:chOff x="881025" y="2800065"/>
              <a:chExt cx="2009975" cy="412910"/>
            </a:xfrm>
          </p:grpSpPr>
          <p:sp>
            <p:nvSpPr>
              <p:cNvPr id="4588" name="Google Shape;4588;p66"/>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9" name="Google Shape;4589;p66"/>
              <p:cNvGrpSpPr/>
              <p:nvPr/>
            </p:nvGrpSpPr>
            <p:grpSpPr>
              <a:xfrm>
                <a:off x="881025" y="2800065"/>
                <a:ext cx="92400" cy="411825"/>
                <a:chOff x="845575" y="2563700"/>
                <a:chExt cx="92400" cy="411825"/>
              </a:xfrm>
            </p:grpSpPr>
            <p:cxnSp>
              <p:nvCxnSpPr>
                <p:cNvPr id="4590" name="Google Shape;4590;p66"/>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591" name="Google Shape;4591;p66"/>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92" name="Google Shape;4592;p66"/>
            <p:cNvGrpSpPr/>
            <p:nvPr/>
          </p:nvGrpSpPr>
          <p:grpSpPr>
            <a:xfrm>
              <a:off x="1172346" y="1047018"/>
              <a:ext cx="1083151" cy="223003"/>
              <a:chOff x="2849073" y="3079467"/>
              <a:chExt cx="2000279" cy="411825"/>
            </a:xfrm>
          </p:grpSpPr>
          <p:sp>
            <p:nvSpPr>
              <p:cNvPr id="4593" name="Google Shape;4593;p66"/>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4" name="Google Shape;4594;p66"/>
              <p:cNvGrpSpPr/>
              <p:nvPr/>
            </p:nvGrpSpPr>
            <p:grpSpPr>
              <a:xfrm rot="10800000">
                <a:off x="2849073" y="3079467"/>
                <a:ext cx="92400" cy="411825"/>
                <a:chOff x="2070100" y="2563700"/>
                <a:chExt cx="92400" cy="411825"/>
              </a:xfrm>
            </p:grpSpPr>
            <p:cxnSp>
              <p:nvCxnSpPr>
                <p:cNvPr id="4595" name="Google Shape;4595;p66"/>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596" name="Google Shape;4596;p66"/>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97" name="Google Shape;4597;p66"/>
            <p:cNvGrpSpPr/>
            <p:nvPr/>
          </p:nvGrpSpPr>
          <p:grpSpPr>
            <a:xfrm>
              <a:off x="3290132" y="1047018"/>
              <a:ext cx="1297929" cy="223003"/>
              <a:chOff x="6760035" y="3079467"/>
              <a:chExt cx="2396914" cy="411825"/>
            </a:xfrm>
          </p:grpSpPr>
          <p:sp>
            <p:nvSpPr>
              <p:cNvPr id="4598" name="Google Shape;4598;p66"/>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9" name="Google Shape;4599;p66"/>
              <p:cNvGrpSpPr/>
              <p:nvPr/>
            </p:nvGrpSpPr>
            <p:grpSpPr>
              <a:xfrm rot="10800000">
                <a:off x="6760035" y="3079467"/>
                <a:ext cx="92400" cy="411825"/>
                <a:chOff x="2070100" y="2563700"/>
                <a:chExt cx="92400" cy="411825"/>
              </a:xfrm>
            </p:grpSpPr>
            <p:cxnSp>
              <p:nvCxnSpPr>
                <p:cNvPr id="4600" name="Google Shape;4600;p66"/>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601" name="Google Shape;4601;p66"/>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602" name="Google Shape;4602;p66"/>
          <p:cNvGrpSpPr/>
          <p:nvPr/>
        </p:nvGrpSpPr>
        <p:grpSpPr>
          <a:xfrm>
            <a:off x="2147036" y="3575105"/>
            <a:ext cx="1086701" cy="799429"/>
            <a:chOff x="2183288" y="3555572"/>
            <a:chExt cx="1136241" cy="835873"/>
          </a:xfrm>
        </p:grpSpPr>
        <p:sp>
          <p:nvSpPr>
            <p:cNvPr id="4603" name="Google Shape;4603;p66"/>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4" name="Google Shape;4604;p66"/>
            <p:cNvGrpSpPr/>
            <p:nvPr/>
          </p:nvGrpSpPr>
          <p:grpSpPr>
            <a:xfrm>
              <a:off x="2205895" y="3637269"/>
              <a:ext cx="1089848" cy="724993"/>
              <a:chOff x="2205895" y="3637269"/>
              <a:chExt cx="1089848" cy="724993"/>
            </a:xfrm>
          </p:grpSpPr>
          <p:sp>
            <p:nvSpPr>
              <p:cNvPr id="4605" name="Google Shape;4605;p66"/>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6"/>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6"/>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6"/>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6"/>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6"/>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1" name="Google Shape;4611;p66"/>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12" name="Google Shape;4612;p66"/>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613" name="Google Shape;4613;p66"/>
            <p:cNvGrpSpPr/>
            <p:nvPr/>
          </p:nvGrpSpPr>
          <p:grpSpPr>
            <a:xfrm>
              <a:off x="3173850" y="3779426"/>
              <a:ext cx="145679" cy="70048"/>
              <a:chOff x="3173850" y="3779426"/>
              <a:chExt cx="145679" cy="70048"/>
            </a:xfrm>
          </p:grpSpPr>
          <p:cxnSp>
            <p:nvCxnSpPr>
              <p:cNvPr id="4614" name="Google Shape;4614;p66"/>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615" name="Google Shape;4615;p66"/>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6" name="Google Shape;4616;p66"/>
            <p:cNvGrpSpPr/>
            <p:nvPr/>
          </p:nvGrpSpPr>
          <p:grpSpPr>
            <a:xfrm>
              <a:off x="2183288" y="4139483"/>
              <a:ext cx="145133" cy="70048"/>
              <a:chOff x="2183288" y="4139483"/>
              <a:chExt cx="145133" cy="70048"/>
            </a:xfrm>
          </p:grpSpPr>
          <p:cxnSp>
            <p:nvCxnSpPr>
              <p:cNvPr id="4617" name="Google Shape;4617;p66"/>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4618" name="Google Shape;4618;p66"/>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9" name="Google Shape;4619;p66"/>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20" name="Google Shape;4620;p66"/>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621" name="Google Shape;4621;p66"/>
            <p:cNvGrpSpPr/>
            <p:nvPr/>
          </p:nvGrpSpPr>
          <p:grpSpPr>
            <a:xfrm>
              <a:off x="2943836" y="4268886"/>
              <a:ext cx="60717" cy="122559"/>
              <a:chOff x="2943836" y="4268886"/>
              <a:chExt cx="60717" cy="122559"/>
            </a:xfrm>
          </p:grpSpPr>
          <p:sp>
            <p:nvSpPr>
              <p:cNvPr id="4622" name="Google Shape;4622;p66"/>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23" name="Google Shape;4623;p66"/>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624" name="Google Shape;4624;p66"/>
          <p:cNvGrpSpPr/>
          <p:nvPr/>
        </p:nvGrpSpPr>
        <p:grpSpPr>
          <a:xfrm>
            <a:off x="3409981" y="1496104"/>
            <a:ext cx="1675870" cy="758251"/>
            <a:chOff x="3530532" y="1496185"/>
            <a:chExt cx="1562000" cy="706730"/>
          </a:xfrm>
        </p:grpSpPr>
        <p:cxnSp>
          <p:nvCxnSpPr>
            <p:cNvPr id="4625" name="Google Shape;4625;p66"/>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626" name="Google Shape;4626;p66"/>
            <p:cNvGrpSpPr/>
            <p:nvPr/>
          </p:nvGrpSpPr>
          <p:grpSpPr>
            <a:xfrm>
              <a:off x="3530532" y="1496185"/>
              <a:ext cx="323430" cy="463587"/>
              <a:chOff x="3530532" y="1496185"/>
              <a:chExt cx="323430" cy="463587"/>
            </a:xfrm>
          </p:grpSpPr>
          <p:grpSp>
            <p:nvGrpSpPr>
              <p:cNvPr id="4627" name="Google Shape;4627;p66"/>
              <p:cNvGrpSpPr/>
              <p:nvPr/>
            </p:nvGrpSpPr>
            <p:grpSpPr>
              <a:xfrm>
                <a:off x="3567462" y="1496185"/>
                <a:ext cx="286500" cy="361376"/>
                <a:chOff x="3567462" y="1496185"/>
                <a:chExt cx="286500" cy="361376"/>
              </a:xfrm>
            </p:grpSpPr>
            <p:cxnSp>
              <p:nvCxnSpPr>
                <p:cNvPr id="4628" name="Google Shape;4628;p66"/>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629" name="Google Shape;4629;p66"/>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0" name="Google Shape;4630;p66"/>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1" name="Google Shape;4631;p66"/>
            <p:cNvGrpSpPr/>
            <p:nvPr/>
          </p:nvGrpSpPr>
          <p:grpSpPr>
            <a:xfrm>
              <a:off x="3891569" y="1779209"/>
              <a:ext cx="323945" cy="423706"/>
              <a:chOff x="3891569" y="1779209"/>
              <a:chExt cx="323945" cy="423706"/>
            </a:xfrm>
          </p:grpSpPr>
          <p:grpSp>
            <p:nvGrpSpPr>
              <p:cNvPr id="4632" name="Google Shape;4632;p66"/>
              <p:cNvGrpSpPr/>
              <p:nvPr/>
            </p:nvGrpSpPr>
            <p:grpSpPr>
              <a:xfrm>
                <a:off x="3929014" y="1881638"/>
                <a:ext cx="286500" cy="321278"/>
                <a:chOff x="3929014" y="1881638"/>
                <a:chExt cx="286500" cy="321278"/>
              </a:xfrm>
            </p:grpSpPr>
            <p:cxnSp>
              <p:nvCxnSpPr>
                <p:cNvPr id="4633" name="Google Shape;4633;p66"/>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4634" name="Google Shape;4634;p66"/>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5" name="Google Shape;4635;p66"/>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6" name="Google Shape;4636;p66"/>
            <p:cNvGrpSpPr/>
            <p:nvPr/>
          </p:nvGrpSpPr>
          <p:grpSpPr>
            <a:xfrm>
              <a:off x="4252606" y="1496185"/>
              <a:ext cx="324721" cy="463587"/>
              <a:chOff x="4252606" y="1496185"/>
              <a:chExt cx="324721" cy="463587"/>
            </a:xfrm>
          </p:grpSpPr>
          <p:grpSp>
            <p:nvGrpSpPr>
              <p:cNvPr id="4637" name="Google Shape;4637;p66"/>
              <p:cNvGrpSpPr/>
              <p:nvPr/>
            </p:nvGrpSpPr>
            <p:grpSpPr>
              <a:xfrm>
                <a:off x="4290828" y="1496185"/>
                <a:ext cx="286500" cy="361376"/>
                <a:chOff x="4290828" y="1496185"/>
                <a:chExt cx="286500" cy="361376"/>
              </a:xfrm>
            </p:grpSpPr>
            <p:cxnSp>
              <p:nvCxnSpPr>
                <p:cNvPr id="4638" name="Google Shape;4638;p66"/>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639" name="Google Shape;4639;p66"/>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0" name="Google Shape;4640;p66"/>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1" name="Google Shape;4641;p66"/>
            <p:cNvGrpSpPr/>
            <p:nvPr/>
          </p:nvGrpSpPr>
          <p:grpSpPr>
            <a:xfrm>
              <a:off x="4613643" y="1763716"/>
              <a:ext cx="325308" cy="439200"/>
              <a:chOff x="4613643" y="1763716"/>
              <a:chExt cx="325308" cy="439200"/>
            </a:xfrm>
          </p:grpSpPr>
          <p:grpSp>
            <p:nvGrpSpPr>
              <p:cNvPr id="4642" name="Google Shape;4642;p66"/>
              <p:cNvGrpSpPr/>
              <p:nvPr/>
            </p:nvGrpSpPr>
            <p:grpSpPr>
              <a:xfrm>
                <a:off x="4652451" y="1879538"/>
                <a:ext cx="286500" cy="323378"/>
                <a:chOff x="4652451" y="1879538"/>
                <a:chExt cx="286500" cy="323378"/>
              </a:xfrm>
            </p:grpSpPr>
            <p:cxnSp>
              <p:nvCxnSpPr>
                <p:cNvPr id="4643" name="Google Shape;4643;p66"/>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4644" name="Google Shape;4644;p66"/>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5" name="Google Shape;4645;p66"/>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6" name="Google Shape;4646;p66"/>
          <p:cNvGrpSpPr/>
          <p:nvPr/>
        </p:nvGrpSpPr>
        <p:grpSpPr>
          <a:xfrm>
            <a:off x="3421841" y="2349730"/>
            <a:ext cx="1652173" cy="391517"/>
            <a:chOff x="3512551" y="2358270"/>
            <a:chExt cx="1597383" cy="378533"/>
          </a:xfrm>
        </p:grpSpPr>
        <p:cxnSp>
          <p:nvCxnSpPr>
            <p:cNvPr id="4647" name="Google Shape;4647;p66"/>
            <p:cNvCxnSpPr>
              <a:stCxn id="4648" idx="6"/>
              <a:endCxn id="4649"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4650" name="Google Shape;4650;p66"/>
            <p:cNvGrpSpPr/>
            <p:nvPr/>
          </p:nvGrpSpPr>
          <p:grpSpPr>
            <a:xfrm>
              <a:off x="3512551" y="2358270"/>
              <a:ext cx="225647" cy="307714"/>
              <a:chOff x="2182679" y="2004714"/>
              <a:chExt cx="792300" cy="1080458"/>
            </a:xfrm>
          </p:grpSpPr>
          <p:cxnSp>
            <p:nvCxnSpPr>
              <p:cNvPr id="4651" name="Google Shape;4651;p66"/>
              <p:cNvCxnSpPr>
                <a:stCxn id="4652"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4648" name="Google Shape;4648;p66"/>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6"/>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3" name="Google Shape;4653;p66"/>
            <p:cNvGrpSpPr/>
            <p:nvPr/>
          </p:nvGrpSpPr>
          <p:grpSpPr>
            <a:xfrm>
              <a:off x="3969644" y="2440153"/>
              <a:ext cx="225853" cy="296651"/>
              <a:chOff x="3775710" y="1729289"/>
              <a:chExt cx="136500" cy="179289"/>
            </a:xfrm>
          </p:grpSpPr>
          <p:cxnSp>
            <p:nvCxnSpPr>
              <p:cNvPr id="4654" name="Google Shape;4654;p66"/>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4655" name="Google Shape;4655;p66"/>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6"/>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7" name="Google Shape;4657;p66"/>
            <p:cNvGrpSpPr/>
            <p:nvPr/>
          </p:nvGrpSpPr>
          <p:grpSpPr>
            <a:xfrm>
              <a:off x="4427051" y="2358270"/>
              <a:ext cx="225647" cy="307714"/>
              <a:chOff x="5393704" y="2004714"/>
              <a:chExt cx="792300" cy="1080458"/>
            </a:xfrm>
          </p:grpSpPr>
          <p:cxnSp>
            <p:nvCxnSpPr>
              <p:cNvPr id="4658" name="Google Shape;4658;p66"/>
              <p:cNvCxnSpPr>
                <a:stCxn id="4659"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4660" name="Google Shape;4660;p66"/>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6"/>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1" name="Google Shape;4661;p66"/>
            <p:cNvGrpSpPr/>
            <p:nvPr/>
          </p:nvGrpSpPr>
          <p:grpSpPr>
            <a:xfrm>
              <a:off x="4884287" y="2440252"/>
              <a:ext cx="225647" cy="296532"/>
              <a:chOff x="6999166" y="2292572"/>
              <a:chExt cx="792300" cy="1041192"/>
            </a:xfrm>
          </p:grpSpPr>
          <p:cxnSp>
            <p:nvCxnSpPr>
              <p:cNvPr id="4662" name="Google Shape;4662;p66"/>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4649" name="Google Shape;4649;p66"/>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6"/>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64" name="Google Shape;4664;p66"/>
          <p:cNvGrpSpPr/>
          <p:nvPr/>
        </p:nvGrpSpPr>
        <p:grpSpPr>
          <a:xfrm>
            <a:off x="6842649" y="1185930"/>
            <a:ext cx="1581844" cy="732818"/>
            <a:chOff x="634175" y="2986275"/>
            <a:chExt cx="3147949" cy="1458344"/>
          </a:xfrm>
        </p:grpSpPr>
        <p:cxnSp>
          <p:nvCxnSpPr>
            <p:cNvPr id="4665" name="Google Shape;4665;p66"/>
            <p:cNvCxnSpPr>
              <a:stCxn id="4666" idx="4"/>
              <a:endCxn id="4667" idx="0"/>
            </p:cNvCxnSpPr>
            <p:nvPr/>
          </p:nvCxnSpPr>
          <p:spPr>
            <a:xfrm>
              <a:off x="929975" y="3577875"/>
              <a:ext cx="591600" cy="275100"/>
            </a:xfrm>
            <a:prstGeom prst="straightConnector1">
              <a:avLst/>
            </a:prstGeom>
            <a:noFill/>
            <a:ln w="19050" cap="flat" cmpd="sng">
              <a:solidFill>
                <a:srgbClr val="435D74"/>
              </a:solidFill>
              <a:prstDash val="solid"/>
              <a:round/>
              <a:headEnd type="none" w="med" len="med"/>
              <a:tailEnd type="none" w="med" len="med"/>
            </a:ln>
          </p:spPr>
        </p:cxnSp>
        <p:cxnSp>
          <p:nvCxnSpPr>
            <p:cNvPr id="4668" name="Google Shape;4668;p66"/>
            <p:cNvCxnSpPr>
              <a:stCxn id="4667" idx="0"/>
              <a:endCxn id="4669"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4670" name="Google Shape;4670;p66"/>
            <p:cNvCxnSpPr>
              <a:stCxn id="4669" idx="4"/>
              <a:endCxn id="4671"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4672" name="Google Shape;4672;p66"/>
            <p:cNvCxnSpPr>
              <a:stCxn id="4671" idx="0"/>
              <a:endCxn id="4673" idx="4"/>
            </p:cNvCxnSpPr>
            <p:nvPr/>
          </p:nvCxnSpPr>
          <p:spPr>
            <a:xfrm rot="10800000" flipH="1">
              <a:off x="2894933" y="3577918"/>
              <a:ext cx="591600" cy="275100"/>
            </a:xfrm>
            <a:prstGeom prst="straightConnector1">
              <a:avLst/>
            </a:prstGeom>
            <a:noFill/>
            <a:ln w="19050" cap="flat" cmpd="sng">
              <a:solidFill>
                <a:srgbClr val="435D74"/>
              </a:solidFill>
              <a:prstDash val="solid"/>
              <a:round/>
              <a:headEnd type="none" w="med" len="med"/>
              <a:tailEnd type="none" w="med" len="med"/>
            </a:ln>
          </p:spPr>
        </p:cxnSp>
        <p:sp>
          <p:nvSpPr>
            <p:cNvPr id="4673" name="Google Shape;4673;p66"/>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669" name="Google Shape;4669;p66"/>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666" name="Google Shape;4666;p66"/>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671" name="Google Shape;4671;p66"/>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667" name="Google Shape;4667;p66"/>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674" name="Google Shape;4674;p66"/>
          <p:cNvGrpSpPr/>
          <p:nvPr/>
        </p:nvGrpSpPr>
        <p:grpSpPr>
          <a:xfrm>
            <a:off x="3410364" y="2880240"/>
            <a:ext cx="1675128" cy="313674"/>
            <a:chOff x="998425" y="1182125"/>
            <a:chExt cx="1065400" cy="199500"/>
          </a:xfrm>
        </p:grpSpPr>
        <p:sp>
          <p:nvSpPr>
            <p:cNvPr id="4675" name="Google Shape;4675;p66"/>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6"/>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6"/>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6"/>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6"/>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0" name="Google Shape;4680;p66"/>
          <p:cNvGrpSpPr/>
          <p:nvPr/>
        </p:nvGrpSpPr>
        <p:grpSpPr>
          <a:xfrm>
            <a:off x="3410363" y="3836206"/>
            <a:ext cx="1675129" cy="525345"/>
            <a:chOff x="5194708" y="3484366"/>
            <a:chExt cx="3148148" cy="987304"/>
          </a:xfrm>
        </p:grpSpPr>
        <p:grpSp>
          <p:nvGrpSpPr>
            <p:cNvPr id="4681" name="Google Shape;4681;p66"/>
            <p:cNvGrpSpPr/>
            <p:nvPr/>
          </p:nvGrpSpPr>
          <p:grpSpPr>
            <a:xfrm>
              <a:off x="7531521" y="3484366"/>
              <a:ext cx="811335" cy="987304"/>
              <a:chOff x="3379425" y="1617275"/>
              <a:chExt cx="1090650" cy="1327200"/>
            </a:xfrm>
          </p:grpSpPr>
          <p:sp>
            <p:nvSpPr>
              <p:cNvPr id="4682" name="Google Shape;4682;p66"/>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6"/>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6"/>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5" name="Google Shape;4685;p66"/>
            <p:cNvGrpSpPr/>
            <p:nvPr/>
          </p:nvGrpSpPr>
          <p:grpSpPr>
            <a:xfrm>
              <a:off x="6752546" y="3484366"/>
              <a:ext cx="811428" cy="987304"/>
              <a:chOff x="2332275" y="1617275"/>
              <a:chExt cx="1090775" cy="1327200"/>
            </a:xfrm>
          </p:grpSpPr>
          <p:sp>
            <p:nvSpPr>
              <p:cNvPr id="4686" name="Google Shape;4686;p66"/>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6"/>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6"/>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9" name="Google Shape;4689;p66"/>
            <p:cNvGrpSpPr/>
            <p:nvPr/>
          </p:nvGrpSpPr>
          <p:grpSpPr>
            <a:xfrm>
              <a:off x="5973664" y="3484366"/>
              <a:ext cx="811335" cy="987304"/>
              <a:chOff x="1285250" y="1617275"/>
              <a:chExt cx="1090650" cy="1327200"/>
            </a:xfrm>
          </p:grpSpPr>
          <p:sp>
            <p:nvSpPr>
              <p:cNvPr id="4690" name="Google Shape;4690;p66"/>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6"/>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6"/>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3" name="Google Shape;4693;p66"/>
            <p:cNvGrpSpPr/>
            <p:nvPr/>
          </p:nvGrpSpPr>
          <p:grpSpPr>
            <a:xfrm>
              <a:off x="5194708" y="3484366"/>
              <a:ext cx="811409" cy="987304"/>
              <a:chOff x="238125" y="1617275"/>
              <a:chExt cx="1090750" cy="1327200"/>
            </a:xfrm>
          </p:grpSpPr>
          <p:sp>
            <p:nvSpPr>
              <p:cNvPr id="4694" name="Google Shape;4694;p66"/>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6"/>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6"/>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97" name="Google Shape;4697;p66"/>
          <p:cNvGrpSpPr/>
          <p:nvPr/>
        </p:nvGrpSpPr>
        <p:grpSpPr>
          <a:xfrm>
            <a:off x="6844048" y="2482095"/>
            <a:ext cx="1579046" cy="522230"/>
            <a:chOff x="6853641" y="2534077"/>
            <a:chExt cx="1515545" cy="501229"/>
          </a:xfrm>
        </p:grpSpPr>
        <p:grpSp>
          <p:nvGrpSpPr>
            <p:cNvPr id="4698" name="Google Shape;4698;p66"/>
            <p:cNvGrpSpPr/>
            <p:nvPr/>
          </p:nvGrpSpPr>
          <p:grpSpPr>
            <a:xfrm>
              <a:off x="6853641" y="2618923"/>
              <a:ext cx="1515545" cy="324556"/>
              <a:chOff x="6853641" y="2618923"/>
              <a:chExt cx="1515545" cy="324556"/>
            </a:xfrm>
          </p:grpSpPr>
          <p:sp>
            <p:nvSpPr>
              <p:cNvPr id="4699" name="Google Shape;4699;p66"/>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6"/>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6"/>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6"/>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6"/>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4" name="Google Shape;4704;p66"/>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6"/>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6"/>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6"/>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6"/>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9" name="Google Shape;4709;p66"/>
          <p:cNvGrpSpPr/>
          <p:nvPr/>
        </p:nvGrpSpPr>
        <p:grpSpPr>
          <a:xfrm>
            <a:off x="3438940" y="3357136"/>
            <a:ext cx="1617976" cy="346616"/>
            <a:chOff x="1808063" y="4294338"/>
            <a:chExt cx="3370782" cy="721817"/>
          </a:xfrm>
        </p:grpSpPr>
        <p:sp>
          <p:nvSpPr>
            <p:cNvPr id="4710" name="Google Shape;4710;p66"/>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6"/>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6"/>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6"/>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6"/>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6"/>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6"/>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6"/>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6"/>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6"/>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0" name="Google Shape;4720;p66"/>
          <p:cNvGrpSpPr/>
          <p:nvPr/>
        </p:nvGrpSpPr>
        <p:grpSpPr>
          <a:xfrm>
            <a:off x="5264936" y="4023886"/>
            <a:ext cx="1417067" cy="350605"/>
            <a:chOff x="4234950" y="2101012"/>
            <a:chExt cx="4219974" cy="1044090"/>
          </a:xfrm>
        </p:grpSpPr>
        <p:sp>
          <p:nvSpPr>
            <p:cNvPr id="4721" name="Google Shape;4721;p66"/>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6"/>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6"/>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6"/>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6"/>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6"/>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6"/>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6"/>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6"/>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6"/>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6"/>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6"/>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6"/>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6"/>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6"/>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6"/>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7" name="Google Shape;4737;p66"/>
          <p:cNvGrpSpPr/>
          <p:nvPr/>
        </p:nvGrpSpPr>
        <p:grpSpPr>
          <a:xfrm>
            <a:off x="6840408" y="2014643"/>
            <a:ext cx="1586327" cy="371557"/>
            <a:chOff x="1247650" y="2075423"/>
            <a:chExt cx="6648477" cy="1557238"/>
          </a:xfrm>
        </p:grpSpPr>
        <p:sp>
          <p:nvSpPr>
            <p:cNvPr id="4738" name="Google Shape;4738;p66"/>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6"/>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6"/>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6"/>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6"/>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6"/>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66"/>
          <p:cNvGrpSpPr/>
          <p:nvPr/>
        </p:nvGrpSpPr>
        <p:grpSpPr>
          <a:xfrm>
            <a:off x="5271678" y="1167833"/>
            <a:ext cx="1415601" cy="1648533"/>
            <a:chOff x="1839112" y="2209163"/>
            <a:chExt cx="1918159" cy="2233784"/>
          </a:xfrm>
        </p:grpSpPr>
        <p:sp>
          <p:nvSpPr>
            <p:cNvPr id="4745" name="Google Shape;4745;p66"/>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6"/>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6"/>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8" name="Google Shape;4748;p66"/>
            <p:cNvCxnSpPr>
              <a:stCxn id="4745" idx="6"/>
              <a:endCxn id="4746" idx="2"/>
            </p:cNvCxnSpPr>
            <p:nvPr/>
          </p:nvCxnSpPr>
          <p:spPr>
            <a:xfrm>
              <a:off x="2414212" y="2496713"/>
              <a:ext cx="768000" cy="9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4749" name="Google Shape;4749;p66"/>
            <p:cNvCxnSpPr>
              <a:stCxn id="4746" idx="4"/>
              <a:endCxn id="4750"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4751" name="Google Shape;4751;p66"/>
            <p:cNvCxnSpPr>
              <a:stCxn id="4750" idx="6"/>
              <a:endCxn id="4747" idx="2"/>
            </p:cNvCxnSpPr>
            <p:nvPr/>
          </p:nvCxnSpPr>
          <p:spPr>
            <a:xfrm>
              <a:off x="2414212" y="3328316"/>
              <a:ext cx="768000" cy="9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4752" name="Google Shape;4752;p66"/>
            <p:cNvCxnSpPr>
              <a:stCxn id="4747" idx="4"/>
              <a:endCxn id="4753"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4750" name="Google Shape;4750;p66"/>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6"/>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6"/>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5" name="Google Shape;4755;p66"/>
            <p:cNvCxnSpPr>
              <a:endCxn id="4754"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4756" name="Google Shape;4756;p66"/>
          <p:cNvGrpSpPr/>
          <p:nvPr/>
        </p:nvGrpSpPr>
        <p:grpSpPr>
          <a:xfrm>
            <a:off x="3428944" y="1185917"/>
            <a:ext cx="1637968" cy="154942"/>
            <a:chOff x="238125" y="2506075"/>
            <a:chExt cx="7115411" cy="673075"/>
          </a:xfrm>
        </p:grpSpPr>
        <p:sp>
          <p:nvSpPr>
            <p:cNvPr id="4757" name="Google Shape;4757;p66"/>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6"/>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6"/>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6"/>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6"/>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2" name="Google Shape;4762;p66"/>
          <p:cNvGrpSpPr/>
          <p:nvPr/>
        </p:nvGrpSpPr>
        <p:grpSpPr>
          <a:xfrm>
            <a:off x="1969680" y="1500635"/>
            <a:ext cx="1262932" cy="785408"/>
            <a:chOff x="548861" y="389676"/>
            <a:chExt cx="3843371" cy="2390163"/>
          </a:xfrm>
        </p:grpSpPr>
        <p:cxnSp>
          <p:nvCxnSpPr>
            <p:cNvPr id="4763" name="Google Shape;4763;p66"/>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764" name="Google Shape;4764;p66"/>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765" name="Google Shape;4765;p66"/>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766" name="Google Shape;4766;p66"/>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4767" name="Google Shape;4767;p66"/>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4768" name="Google Shape;4768;p66"/>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69" name="Google Shape;4769;p66"/>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4770" name="Google Shape;4770;p66"/>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6"/>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6"/>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6"/>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6"/>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6"/>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6" name="Google Shape;4776;p66"/>
          <p:cNvGrpSpPr/>
          <p:nvPr/>
        </p:nvGrpSpPr>
        <p:grpSpPr>
          <a:xfrm>
            <a:off x="757812" y="2607512"/>
            <a:ext cx="1412054" cy="633562"/>
            <a:chOff x="1187400" y="2529299"/>
            <a:chExt cx="6769193" cy="2241903"/>
          </a:xfrm>
        </p:grpSpPr>
        <p:sp>
          <p:nvSpPr>
            <p:cNvPr id="4777" name="Google Shape;4777;p66"/>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78" name="Google Shape;4778;p66"/>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779" name="Google Shape;4779;p66"/>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780" name="Google Shape;4780;p66"/>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781" name="Google Shape;4781;p66"/>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782" name="Google Shape;4782;p66"/>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783" name="Google Shape;4783;p66"/>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4784" name="Google Shape;4784;p66"/>
            <p:cNvCxnSpPr>
              <a:stCxn id="4777" idx="2"/>
              <a:endCxn id="4778" idx="0"/>
            </p:cNvCxnSpPr>
            <p:nvPr/>
          </p:nvCxnSpPr>
          <p:spPr>
            <a:xfrm rot="-5400000" flipH="1">
              <a:off x="5228393" y="2315399"/>
              <a:ext cx="4575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785" name="Google Shape;4785;p66"/>
            <p:cNvCxnSpPr>
              <a:stCxn id="4779" idx="0"/>
              <a:endCxn id="4777" idx="2"/>
            </p:cNvCxnSpPr>
            <p:nvPr/>
          </p:nvCxnSpPr>
          <p:spPr>
            <a:xfrm rot="-5400000">
              <a:off x="3458097" y="2315100"/>
              <a:ext cx="4575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786" name="Google Shape;4786;p66"/>
            <p:cNvCxnSpPr>
              <a:stCxn id="4779" idx="2"/>
              <a:endCxn id="4781" idx="0"/>
            </p:cNvCxnSpPr>
            <p:nvPr/>
          </p:nvCxnSpPr>
          <p:spPr>
            <a:xfrm rot="-5400000" flipH="1">
              <a:off x="2995797" y="3677400"/>
              <a:ext cx="457500" cy="8457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787" name="Google Shape;4787;p66"/>
            <p:cNvCxnSpPr>
              <a:stCxn id="4780" idx="0"/>
              <a:endCxn id="4779" idx="2"/>
            </p:cNvCxnSpPr>
            <p:nvPr/>
          </p:nvCxnSpPr>
          <p:spPr>
            <a:xfrm rot="-5400000">
              <a:off x="2150550" y="3677101"/>
              <a:ext cx="457500" cy="8457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788" name="Google Shape;4788;p66"/>
            <p:cNvCxnSpPr>
              <a:stCxn id="4778" idx="2"/>
              <a:endCxn id="4783" idx="0"/>
            </p:cNvCxnSpPr>
            <p:nvPr/>
          </p:nvCxnSpPr>
          <p:spPr>
            <a:xfrm rot="-5400000" flipH="1">
              <a:off x="6536390" y="3677400"/>
              <a:ext cx="457500" cy="8457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789" name="Google Shape;4789;p66"/>
            <p:cNvCxnSpPr>
              <a:stCxn id="4782" idx="0"/>
              <a:endCxn id="4778" idx="2"/>
            </p:cNvCxnSpPr>
            <p:nvPr/>
          </p:nvCxnSpPr>
          <p:spPr>
            <a:xfrm rot="-5400000">
              <a:off x="5691150" y="3677101"/>
              <a:ext cx="457500" cy="8457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4790" name="Google Shape;4790;p66"/>
          <p:cNvGrpSpPr/>
          <p:nvPr/>
        </p:nvGrpSpPr>
        <p:grpSpPr>
          <a:xfrm>
            <a:off x="6844058" y="3100221"/>
            <a:ext cx="1579035" cy="540873"/>
            <a:chOff x="6895650" y="3126697"/>
            <a:chExt cx="1436662" cy="492105"/>
          </a:xfrm>
        </p:grpSpPr>
        <p:sp>
          <p:nvSpPr>
            <p:cNvPr id="4791" name="Google Shape;4791;p66"/>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6"/>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6"/>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6"/>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6"/>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6" name="Google Shape;4796;p66"/>
            <p:cNvGrpSpPr/>
            <p:nvPr/>
          </p:nvGrpSpPr>
          <p:grpSpPr>
            <a:xfrm>
              <a:off x="6995957" y="3335810"/>
              <a:ext cx="1230393" cy="71754"/>
              <a:chOff x="6995957" y="3287964"/>
              <a:chExt cx="1230393" cy="71754"/>
            </a:xfrm>
          </p:grpSpPr>
          <p:sp>
            <p:nvSpPr>
              <p:cNvPr id="4797" name="Google Shape;4797;p66"/>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6"/>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6"/>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6"/>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6"/>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02" name="Google Shape;4802;p66"/>
          <p:cNvGrpSpPr/>
          <p:nvPr/>
        </p:nvGrpSpPr>
        <p:grpSpPr>
          <a:xfrm>
            <a:off x="6842640" y="3736984"/>
            <a:ext cx="1581862" cy="650625"/>
            <a:chOff x="6777990" y="3710194"/>
            <a:chExt cx="1646915" cy="677382"/>
          </a:xfrm>
        </p:grpSpPr>
        <p:grpSp>
          <p:nvGrpSpPr>
            <p:cNvPr id="4803" name="Google Shape;4803;p66"/>
            <p:cNvGrpSpPr/>
            <p:nvPr/>
          </p:nvGrpSpPr>
          <p:grpSpPr>
            <a:xfrm>
              <a:off x="6777990" y="3874492"/>
              <a:ext cx="411129" cy="513083"/>
              <a:chOff x="6777990" y="3874492"/>
              <a:chExt cx="411129" cy="513083"/>
            </a:xfrm>
          </p:grpSpPr>
          <p:cxnSp>
            <p:nvCxnSpPr>
              <p:cNvPr id="4804" name="Google Shape;4804;p66"/>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805" name="Google Shape;4805;p66"/>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6" name="Google Shape;4806;p66"/>
            <p:cNvGrpSpPr/>
            <p:nvPr/>
          </p:nvGrpSpPr>
          <p:grpSpPr>
            <a:xfrm>
              <a:off x="7188425" y="3710194"/>
              <a:ext cx="411123" cy="520535"/>
              <a:chOff x="7188425" y="3710194"/>
              <a:chExt cx="411123" cy="520535"/>
            </a:xfrm>
          </p:grpSpPr>
          <p:cxnSp>
            <p:nvCxnSpPr>
              <p:cNvPr id="4807" name="Google Shape;4807;p66"/>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4808" name="Google Shape;4808;p66"/>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9" name="Google Shape;4809;p66"/>
            <p:cNvGrpSpPr/>
            <p:nvPr/>
          </p:nvGrpSpPr>
          <p:grpSpPr>
            <a:xfrm>
              <a:off x="7603341" y="3874492"/>
              <a:ext cx="411474" cy="513083"/>
              <a:chOff x="7603341" y="3874492"/>
              <a:chExt cx="411474" cy="513083"/>
            </a:xfrm>
          </p:grpSpPr>
          <p:cxnSp>
            <p:nvCxnSpPr>
              <p:cNvPr id="4810" name="Google Shape;4810;p66"/>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811" name="Google Shape;4811;p66"/>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2" name="Google Shape;4812;p66"/>
            <p:cNvGrpSpPr/>
            <p:nvPr/>
          </p:nvGrpSpPr>
          <p:grpSpPr>
            <a:xfrm>
              <a:off x="8013776" y="3722847"/>
              <a:ext cx="411129" cy="507881"/>
              <a:chOff x="8013776" y="3722847"/>
              <a:chExt cx="411129" cy="507881"/>
            </a:xfrm>
          </p:grpSpPr>
          <p:cxnSp>
            <p:nvCxnSpPr>
              <p:cNvPr id="4813" name="Google Shape;4813;p66"/>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4814" name="Google Shape;4814;p66"/>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15" name="Google Shape;4815;p66"/>
          <p:cNvGrpSpPr/>
          <p:nvPr/>
        </p:nvGrpSpPr>
        <p:grpSpPr>
          <a:xfrm>
            <a:off x="5262155" y="2909824"/>
            <a:ext cx="1421889" cy="1020603"/>
            <a:chOff x="5190863" y="2824811"/>
            <a:chExt cx="1544860" cy="1108869"/>
          </a:xfrm>
        </p:grpSpPr>
        <p:grpSp>
          <p:nvGrpSpPr>
            <p:cNvPr id="4816" name="Google Shape;4816;p66"/>
            <p:cNvGrpSpPr/>
            <p:nvPr/>
          </p:nvGrpSpPr>
          <p:grpSpPr>
            <a:xfrm>
              <a:off x="5938695" y="3176919"/>
              <a:ext cx="685761" cy="404739"/>
              <a:chOff x="5938695" y="3176919"/>
              <a:chExt cx="685761" cy="404739"/>
            </a:xfrm>
          </p:grpSpPr>
          <p:grpSp>
            <p:nvGrpSpPr>
              <p:cNvPr id="4817" name="Google Shape;4817;p66"/>
              <p:cNvGrpSpPr/>
              <p:nvPr/>
            </p:nvGrpSpPr>
            <p:grpSpPr>
              <a:xfrm>
                <a:off x="5938695" y="3176919"/>
                <a:ext cx="685761" cy="404739"/>
                <a:chOff x="5938695" y="3176919"/>
                <a:chExt cx="685761" cy="404739"/>
              </a:xfrm>
            </p:grpSpPr>
            <p:sp>
              <p:nvSpPr>
                <p:cNvPr id="4818" name="Google Shape;4818;p66"/>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6"/>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0" name="Google Shape;4820;p66"/>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1" name="Google Shape;4821;p66"/>
            <p:cNvGrpSpPr/>
            <p:nvPr/>
          </p:nvGrpSpPr>
          <p:grpSpPr>
            <a:xfrm>
              <a:off x="5305233" y="3176835"/>
              <a:ext cx="685971" cy="404655"/>
              <a:chOff x="5305233" y="3176835"/>
              <a:chExt cx="685971" cy="404655"/>
            </a:xfrm>
          </p:grpSpPr>
          <p:grpSp>
            <p:nvGrpSpPr>
              <p:cNvPr id="4822" name="Google Shape;4822;p66"/>
              <p:cNvGrpSpPr/>
              <p:nvPr/>
            </p:nvGrpSpPr>
            <p:grpSpPr>
              <a:xfrm>
                <a:off x="5305233" y="3176835"/>
                <a:ext cx="685971" cy="404655"/>
                <a:chOff x="5305233" y="3176835"/>
                <a:chExt cx="685971" cy="404655"/>
              </a:xfrm>
            </p:grpSpPr>
            <p:sp>
              <p:nvSpPr>
                <p:cNvPr id="4823" name="Google Shape;4823;p66"/>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6"/>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5" name="Google Shape;4825;p66"/>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6" name="Google Shape;4826;p66"/>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7" name="Google Shape;4827;p66"/>
            <p:cNvGrpSpPr/>
            <p:nvPr/>
          </p:nvGrpSpPr>
          <p:grpSpPr>
            <a:xfrm>
              <a:off x="5657361" y="2824811"/>
              <a:ext cx="1078361" cy="404655"/>
              <a:chOff x="5657361" y="2824811"/>
              <a:chExt cx="1078361" cy="404655"/>
            </a:xfrm>
          </p:grpSpPr>
          <p:grpSp>
            <p:nvGrpSpPr>
              <p:cNvPr id="4828" name="Google Shape;4828;p66"/>
              <p:cNvGrpSpPr/>
              <p:nvPr/>
            </p:nvGrpSpPr>
            <p:grpSpPr>
              <a:xfrm>
                <a:off x="5657361" y="2824811"/>
                <a:ext cx="1078361" cy="404655"/>
                <a:chOff x="5657361" y="2824811"/>
                <a:chExt cx="1078361" cy="404655"/>
              </a:xfrm>
            </p:grpSpPr>
            <p:grpSp>
              <p:nvGrpSpPr>
                <p:cNvPr id="4829" name="Google Shape;4829;p66"/>
                <p:cNvGrpSpPr/>
                <p:nvPr/>
              </p:nvGrpSpPr>
              <p:grpSpPr>
                <a:xfrm>
                  <a:off x="5938485" y="2824811"/>
                  <a:ext cx="797237" cy="404655"/>
                  <a:chOff x="5938485" y="2824811"/>
                  <a:chExt cx="797237" cy="404655"/>
                </a:xfrm>
              </p:grpSpPr>
              <p:sp>
                <p:nvSpPr>
                  <p:cNvPr id="4830" name="Google Shape;4830;p66"/>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6"/>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2" name="Google Shape;4832;p66"/>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3" name="Google Shape;4833;p66"/>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4" name="Google Shape;4834;p66"/>
            <p:cNvGrpSpPr/>
            <p:nvPr/>
          </p:nvGrpSpPr>
          <p:grpSpPr>
            <a:xfrm>
              <a:off x="5190863" y="3528942"/>
              <a:ext cx="1078026" cy="404739"/>
              <a:chOff x="5190863" y="3528942"/>
              <a:chExt cx="1078026" cy="404739"/>
            </a:xfrm>
          </p:grpSpPr>
          <p:sp>
            <p:nvSpPr>
              <p:cNvPr id="4835" name="Google Shape;4835;p66"/>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6" name="Google Shape;4836;p66"/>
              <p:cNvGrpSpPr/>
              <p:nvPr/>
            </p:nvGrpSpPr>
            <p:grpSpPr>
              <a:xfrm>
                <a:off x="5190863" y="3528942"/>
                <a:ext cx="1078026" cy="404739"/>
                <a:chOff x="5190863" y="3528942"/>
                <a:chExt cx="1078026" cy="404739"/>
              </a:xfrm>
            </p:grpSpPr>
            <p:sp>
              <p:nvSpPr>
                <p:cNvPr id="4837" name="Google Shape;4837;p66"/>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6"/>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839" name="Google Shape;4839;p66"/>
          <p:cNvGrpSpPr/>
          <p:nvPr/>
        </p:nvGrpSpPr>
        <p:grpSpPr>
          <a:xfrm>
            <a:off x="728162" y="1474292"/>
            <a:ext cx="1086719" cy="879487"/>
            <a:chOff x="803162" y="1474292"/>
            <a:chExt cx="1086719" cy="879487"/>
          </a:xfrm>
        </p:grpSpPr>
        <p:grpSp>
          <p:nvGrpSpPr>
            <p:cNvPr id="4840" name="Google Shape;4840;p66"/>
            <p:cNvGrpSpPr/>
            <p:nvPr/>
          </p:nvGrpSpPr>
          <p:grpSpPr>
            <a:xfrm>
              <a:off x="803162" y="1625948"/>
              <a:ext cx="445856" cy="576579"/>
              <a:chOff x="803162" y="1625948"/>
              <a:chExt cx="445856" cy="576579"/>
            </a:xfrm>
          </p:grpSpPr>
          <p:sp>
            <p:nvSpPr>
              <p:cNvPr id="4841" name="Google Shape;4841;p66"/>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2" name="Google Shape;4842;p66"/>
              <p:cNvGrpSpPr/>
              <p:nvPr/>
            </p:nvGrpSpPr>
            <p:grpSpPr>
              <a:xfrm>
                <a:off x="1056023" y="1625948"/>
                <a:ext cx="192995" cy="576579"/>
                <a:chOff x="1056023" y="1625948"/>
                <a:chExt cx="192995" cy="576579"/>
              </a:xfrm>
            </p:grpSpPr>
            <p:sp>
              <p:nvSpPr>
                <p:cNvPr id="4843" name="Google Shape;4843;p66"/>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6"/>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6"/>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6"/>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6"/>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8" name="Google Shape;4848;p66"/>
            <p:cNvGrpSpPr/>
            <p:nvPr/>
          </p:nvGrpSpPr>
          <p:grpSpPr>
            <a:xfrm>
              <a:off x="1371406" y="1474292"/>
              <a:ext cx="518475" cy="879487"/>
              <a:chOff x="1398231" y="1474292"/>
              <a:chExt cx="518475" cy="879487"/>
            </a:xfrm>
          </p:grpSpPr>
          <p:grpSp>
            <p:nvGrpSpPr>
              <p:cNvPr id="4849" name="Google Shape;4849;p66"/>
              <p:cNvGrpSpPr/>
              <p:nvPr/>
            </p:nvGrpSpPr>
            <p:grpSpPr>
              <a:xfrm>
                <a:off x="1398231" y="1474292"/>
                <a:ext cx="518475" cy="341643"/>
                <a:chOff x="1398231" y="1474292"/>
                <a:chExt cx="518475" cy="341643"/>
              </a:xfrm>
            </p:grpSpPr>
            <p:sp>
              <p:nvSpPr>
                <p:cNvPr id="4850" name="Google Shape;4850;p66"/>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1" name="Google Shape;4851;p66"/>
                <p:cNvGrpSpPr/>
                <p:nvPr/>
              </p:nvGrpSpPr>
              <p:grpSpPr>
                <a:xfrm>
                  <a:off x="1616453" y="1474292"/>
                  <a:ext cx="300253" cy="341643"/>
                  <a:chOff x="1616453" y="1475379"/>
                  <a:chExt cx="300253" cy="341643"/>
                </a:xfrm>
              </p:grpSpPr>
              <p:sp>
                <p:nvSpPr>
                  <p:cNvPr id="4852" name="Google Shape;4852;p66"/>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6"/>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6"/>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6"/>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6"/>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6"/>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6"/>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9" name="Google Shape;4859;p66"/>
                  <p:cNvGrpSpPr/>
                  <p:nvPr/>
                </p:nvGrpSpPr>
                <p:grpSpPr>
                  <a:xfrm>
                    <a:off x="1839639" y="1475379"/>
                    <a:ext cx="77067" cy="341643"/>
                    <a:chOff x="1839639" y="1475379"/>
                    <a:chExt cx="77067" cy="341643"/>
                  </a:xfrm>
                </p:grpSpPr>
                <p:sp>
                  <p:nvSpPr>
                    <p:cNvPr id="4860" name="Google Shape;4860;p66"/>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6"/>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862" name="Google Shape;4862;p66"/>
              <p:cNvGrpSpPr/>
              <p:nvPr/>
            </p:nvGrpSpPr>
            <p:grpSpPr>
              <a:xfrm>
                <a:off x="1398451" y="2012951"/>
                <a:ext cx="518255" cy="340828"/>
                <a:chOff x="1398451" y="2012951"/>
                <a:chExt cx="518255" cy="340828"/>
              </a:xfrm>
            </p:grpSpPr>
            <p:sp>
              <p:nvSpPr>
                <p:cNvPr id="4863" name="Google Shape;4863;p66"/>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4" name="Google Shape;4864;p66"/>
                <p:cNvGrpSpPr/>
                <p:nvPr/>
              </p:nvGrpSpPr>
              <p:grpSpPr>
                <a:xfrm>
                  <a:off x="1616453" y="2012951"/>
                  <a:ext cx="300253" cy="340828"/>
                  <a:chOff x="1616453" y="2013538"/>
                  <a:chExt cx="300253" cy="340828"/>
                </a:xfrm>
              </p:grpSpPr>
              <p:sp>
                <p:nvSpPr>
                  <p:cNvPr id="4865" name="Google Shape;4865;p66"/>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6"/>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6"/>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6"/>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6"/>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6"/>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6"/>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2" name="Google Shape;4872;p66"/>
                  <p:cNvGrpSpPr/>
                  <p:nvPr/>
                </p:nvGrpSpPr>
                <p:grpSpPr>
                  <a:xfrm>
                    <a:off x="1839639" y="2013538"/>
                    <a:ext cx="77067" cy="340828"/>
                    <a:chOff x="1839639" y="2013538"/>
                    <a:chExt cx="77067" cy="340828"/>
                  </a:xfrm>
                </p:grpSpPr>
                <p:sp>
                  <p:nvSpPr>
                    <p:cNvPr id="4873" name="Google Shape;4873;p66"/>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6"/>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875" name="Google Shape;4875;p66"/>
          <p:cNvGrpSpPr/>
          <p:nvPr/>
        </p:nvGrpSpPr>
        <p:grpSpPr>
          <a:xfrm>
            <a:off x="724986" y="3605478"/>
            <a:ext cx="1368681" cy="682918"/>
            <a:chOff x="724986" y="3605478"/>
            <a:chExt cx="1368681" cy="682918"/>
          </a:xfrm>
        </p:grpSpPr>
        <p:grpSp>
          <p:nvGrpSpPr>
            <p:cNvPr id="4876" name="Google Shape;4876;p66"/>
            <p:cNvGrpSpPr/>
            <p:nvPr/>
          </p:nvGrpSpPr>
          <p:grpSpPr>
            <a:xfrm>
              <a:off x="1289102" y="3823629"/>
              <a:ext cx="240442" cy="250435"/>
              <a:chOff x="-165066" y="3843615"/>
              <a:chExt cx="221259" cy="230455"/>
            </a:xfrm>
          </p:grpSpPr>
          <p:sp>
            <p:nvSpPr>
              <p:cNvPr id="4877" name="Google Shape;4877;p66"/>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6"/>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6"/>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6"/>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6"/>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6"/>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6"/>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6"/>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6"/>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6"/>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6"/>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6"/>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6"/>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6"/>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6"/>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6"/>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6"/>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6"/>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6"/>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6"/>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7" name="Google Shape;4897;p66"/>
            <p:cNvGrpSpPr/>
            <p:nvPr/>
          </p:nvGrpSpPr>
          <p:grpSpPr>
            <a:xfrm>
              <a:off x="724986" y="3605478"/>
              <a:ext cx="1368681" cy="682918"/>
              <a:chOff x="724986" y="3605478"/>
              <a:chExt cx="1368681" cy="682918"/>
            </a:xfrm>
          </p:grpSpPr>
          <p:grpSp>
            <p:nvGrpSpPr>
              <p:cNvPr id="4898" name="Google Shape;4898;p66"/>
              <p:cNvGrpSpPr/>
              <p:nvPr/>
            </p:nvGrpSpPr>
            <p:grpSpPr>
              <a:xfrm>
                <a:off x="1498221" y="4047614"/>
                <a:ext cx="529172" cy="240783"/>
                <a:chOff x="1498221" y="4047614"/>
                <a:chExt cx="529172" cy="240783"/>
              </a:xfrm>
            </p:grpSpPr>
            <p:grpSp>
              <p:nvGrpSpPr>
                <p:cNvPr id="4899" name="Google Shape;4899;p66"/>
                <p:cNvGrpSpPr/>
                <p:nvPr/>
              </p:nvGrpSpPr>
              <p:grpSpPr>
                <a:xfrm>
                  <a:off x="1826655" y="4224370"/>
                  <a:ext cx="200738" cy="25631"/>
                  <a:chOff x="1826655" y="4224370"/>
                  <a:chExt cx="200738" cy="25631"/>
                </a:xfrm>
              </p:grpSpPr>
              <p:sp>
                <p:nvSpPr>
                  <p:cNvPr id="4900" name="Google Shape;4900;p66"/>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6"/>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2" name="Google Shape;4902;p66"/>
                <p:cNvGrpSpPr/>
                <p:nvPr/>
              </p:nvGrpSpPr>
              <p:grpSpPr>
                <a:xfrm>
                  <a:off x="1498221" y="4047614"/>
                  <a:ext cx="328444" cy="240783"/>
                  <a:chOff x="1498221" y="4047614"/>
                  <a:chExt cx="328444" cy="240783"/>
                </a:xfrm>
              </p:grpSpPr>
              <p:sp>
                <p:nvSpPr>
                  <p:cNvPr id="4903" name="Google Shape;4903;p66"/>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4" name="Google Shape;4904;p66"/>
                  <p:cNvGrpSpPr/>
                  <p:nvPr/>
                </p:nvGrpSpPr>
                <p:grpSpPr>
                  <a:xfrm>
                    <a:off x="1498221" y="4047614"/>
                    <a:ext cx="150566" cy="190416"/>
                    <a:chOff x="1498221" y="4047614"/>
                    <a:chExt cx="150566" cy="190416"/>
                  </a:xfrm>
                </p:grpSpPr>
                <p:sp>
                  <p:nvSpPr>
                    <p:cNvPr id="4905" name="Google Shape;4905;p66"/>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6"/>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907" name="Google Shape;4907;p66"/>
              <p:cNvGrpSpPr/>
              <p:nvPr/>
            </p:nvGrpSpPr>
            <p:grpSpPr>
              <a:xfrm>
                <a:off x="1560718" y="3800594"/>
                <a:ext cx="532948" cy="302090"/>
                <a:chOff x="1560718" y="3800594"/>
                <a:chExt cx="532948" cy="302090"/>
              </a:xfrm>
            </p:grpSpPr>
            <p:grpSp>
              <p:nvGrpSpPr>
                <p:cNvPr id="4908" name="Google Shape;4908;p66"/>
                <p:cNvGrpSpPr/>
                <p:nvPr/>
              </p:nvGrpSpPr>
              <p:grpSpPr>
                <a:xfrm>
                  <a:off x="1912179" y="3827344"/>
                  <a:ext cx="181487" cy="25631"/>
                  <a:chOff x="1912179" y="3827344"/>
                  <a:chExt cx="181487" cy="25631"/>
                </a:xfrm>
              </p:grpSpPr>
              <p:sp>
                <p:nvSpPr>
                  <p:cNvPr id="4909" name="Google Shape;4909;p66"/>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6"/>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1" name="Google Shape;4911;p66"/>
                <p:cNvGrpSpPr/>
                <p:nvPr/>
              </p:nvGrpSpPr>
              <p:grpSpPr>
                <a:xfrm>
                  <a:off x="1912179" y="4044505"/>
                  <a:ext cx="181487" cy="25622"/>
                  <a:chOff x="1912179" y="4044506"/>
                  <a:chExt cx="181487" cy="25622"/>
                </a:xfrm>
              </p:grpSpPr>
              <p:sp>
                <p:nvSpPr>
                  <p:cNvPr id="4912" name="Google Shape;4912;p66"/>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6"/>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4" name="Google Shape;4914;p66"/>
                <p:cNvGrpSpPr/>
                <p:nvPr/>
              </p:nvGrpSpPr>
              <p:grpSpPr>
                <a:xfrm>
                  <a:off x="1560718" y="3800594"/>
                  <a:ext cx="351472" cy="302090"/>
                  <a:chOff x="1560718" y="3800594"/>
                  <a:chExt cx="351472" cy="302090"/>
                </a:xfrm>
              </p:grpSpPr>
              <p:grpSp>
                <p:nvGrpSpPr>
                  <p:cNvPr id="4915" name="Google Shape;4915;p66"/>
                  <p:cNvGrpSpPr/>
                  <p:nvPr/>
                </p:nvGrpSpPr>
                <p:grpSpPr>
                  <a:xfrm>
                    <a:off x="1560718" y="3842857"/>
                    <a:ext cx="173586" cy="217131"/>
                    <a:chOff x="1560718" y="3842857"/>
                    <a:chExt cx="173586" cy="217131"/>
                  </a:xfrm>
                </p:grpSpPr>
                <p:sp>
                  <p:nvSpPr>
                    <p:cNvPr id="4916" name="Google Shape;4916;p66"/>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6"/>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6"/>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9" name="Google Shape;4919;p66"/>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6"/>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21" name="Google Shape;4921;p66"/>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2" name="Google Shape;4922;p66"/>
              <p:cNvGrpSpPr/>
              <p:nvPr/>
            </p:nvGrpSpPr>
            <p:grpSpPr>
              <a:xfrm>
                <a:off x="785350" y="3605478"/>
                <a:ext cx="535311" cy="249245"/>
                <a:chOff x="785350" y="3605478"/>
                <a:chExt cx="535311" cy="249245"/>
              </a:xfrm>
            </p:grpSpPr>
            <p:grpSp>
              <p:nvGrpSpPr>
                <p:cNvPr id="4923" name="Google Shape;4923;p66"/>
                <p:cNvGrpSpPr/>
                <p:nvPr/>
              </p:nvGrpSpPr>
              <p:grpSpPr>
                <a:xfrm>
                  <a:off x="785350" y="3605478"/>
                  <a:ext cx="376191" cy="102736"/>
                  <a:chOff x="785350" y="3605478"/>
                  <a:chExt cx="376191" cy="102736"/>
                </a:xfrm>
              </p:grpSpPr>
              <p:sp>
                <p:nvSpPr>
                  <p:cNvPr id="4924" name="Google Shape;4924;p66"/>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6"/>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6"/>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7" name="Google Shape;4927;p66"/>
                <p:cNvGrpSpPr/>
                <p:nvPr/>
              </p:nvGrpSpPr>
              <p:grpSpPr>
                <a:xfrm>
                  <a:off x="1161530" y="3655851"/>
                  <a:ext cx="159131" cy="198872"/>
                  <a:chOff x="1161530" y="3655851"/>
                  <a:chExt cx="159131" cy="198872"/>
                </a:xfrm>
              </p:grpSpPr>
              <p:sp>
                <p:nvSpPr>
                  <p:cNvPr id="4928" name="Google Shape;4928;p66"/>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6"/>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30" name="Google Shape;4930;p66"/>
              <p:cNvGrpSpPr/>
              <p:nvPr/>
            </p:nvGrpSpPr>
            <p:grpSpPr>
              <a:xfrm>
                <a:off x="785350" y="4047614"/>
                <a:ext cx="535311" cy="240783"/>
                <a:chOff x="785350" y="4047614"/>
                <a:chExt cx="535311" cy="240783"/>
              </a:xfrm>
            </p:grpSpPr>
            <p:grpSp>
              <p:nvGrpSpPr>
                <p:cNvPr id="4931" name="Google Shape;4931;p66"/>
                <p:cNvGrpSpPr/>
                <p:nvPr/>
              </p:nvGrpSpPr>
              <p:grpSpPr>
                <a:xfrm>
                  <a:off x="1161636" y="4047614"/>
                  <a:ext cx="159025" cy="190415"/>
                  <a:chOff x="1161636" y="4047614"/>
                  <a:chExt cx="159025" cy="190415"/>
                </a:xfrm>
              </p:grpSpPr>
              <p:sp>
                <p:nvSpPr>
                  <p:cNvPr id="4932" name="Google Shape;4932;p66"/>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6"/>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4" name="Google Shape;4934;p66"/>
                <p:cNvGrpSpPr/>
                <p:nvPr/>
              </p:nvGrpSpPr>
              <p:grpSpPr>
                <a:xfrm>
                  <a:off x="785350" y="4185661"/>
                  <a:ext cx="376191" cy="102736"/>
                  <a:chOff x="785350" y="4185661"/>
                  <a:chExt cx="376191" cy="102736"/>
                </a:xfrm>
              </p:grpSpPr>
              <p:sp>
                <p:nvSpPr>
                  <p:cNvPr id="4935" name="Google Shape;4935;p66"/>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6"/>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6"/>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38" name="Google Shape;4938;p66"/>
              <p:cNvGrpSpPr/>
              <p:nvPr/>
            </p:nvGrpSpPr>
            <p:grpSpPr>
              <a:xfrm>
                <a:off x="1501054" y="3605478"/>
                <a:ext cx="526340" cy="249240"/>
                <a:chOff x="1501054" y="3605478"/>
                <a:chExt cx="526340" cy="249240"/>
              </a:xfrm>
            </p:grpSpPr>
            <p:grpSp>
              <p:nvGrpSpPr>
                <p:cNvPr id="4939" name="Google Shape;4939;p66"/>
                <p:cNvGrpSpPr/>
                <p:nvPr/>
              </p:nvGrpSpPr>
              <p:grpSpPr>
                <a:xfrm>
                  <a:off x="1834208" y="3643867"/>
                  <a:ext cx="193185" cy="25622"/>
                  <a:chOff x="1834208" y="3643867"/>
                  <a:chExt cx="193185" cy="25622"/>
                </a:xfrm>
              </p:grpSpPr>
              <p:sp>
                <p:nvSpPr>
                  <p:cNvPr id="4940" name="Google Shape;4940;p66"/>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6"/>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2" name="Google Shape;4942;p66"/>
                <p:cNvGrpSpPr/>
                <p:nvPr/>
              </p:nvGrpSpPr>
              <p:grpSpPr>
                <a:xfrm>
                  <a:off x="1501054" y="3605478"/>
                  <a:ext cx="333165" cy="249240"/>
                  <a:chOff x="1501054" y="3605478"/>
                  <a:chExt cx="333165" cy="249240"/>
                </a:xfrm>
              </p:grpSpPr>
              <p:sp>
                <p:nvSpPr>
                  <p:cNvPr id="4943" name="Google Shape;4943;p66"/>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4" name="Google Shape;4944;p66"/>
                  <p:cNvGrpSpPr/>
                  <p:nvPr/>
                </p:nvGrpSpPr>
                <p:grpSpPr>
                  <a:xfrm>
                    <a:off x="1501054" y="3655851"/>
                    <a:ext cx="155286" cy="198867"/>
                    <a:chOff x="1501054" y="3655851"/>
                    <a:chExt cx="155286" cy="198867"/>
                  </a:xfrm>
                </p:grpSpPr>
                <p:sp>
                  <p:nvSpPr>
                    <p:cNvPr id="4945" name="Google Shape;4945;p66"/>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6"/>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947" name="Google Shape;4947;p66"/>
              <p:cNvGrpSpPr/>
              <p:nvPr/>
            </p:nvGrpSpPr>
            <p:grpSpPr>
              <a:xfrm>
                <a:off x="724986" y="3800594"/>
                <a:ext cx="532950" cy="302090"/>
                <a:chOff x="724986" y="3800594"/>
                <a:chExt cx="532950" cy="302090"/>
              </a:xfrm>
            </p:grpSpPr>
            <p:grpSp>
              <p:nvGrpSpPr>
                <p:cNvPr id="4948" name="Google Shape;4948;p66"/>
                <p:cNvGrpSpPr/>
                <p:nvPr/>
              </p:nvGrpSpPr>
              <p:grpSpPr>
                <a:xfrm>
                  <a:off x="724986" y="4044367"/>
                  <a:ext cx="181314" cy="25626"/>
                  <a:chOff x="724986" y="4044367"/>
                  <a:chExt cx="181314" cy="25626"/>
                </a:xfrm>
              </p:grpSpPr>
              <p:sp>
                <p:nvSpPr>
                  <p:cNvPr id="4949" name="Google Shape;4949;p66"/>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6"/>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1" name="Google Shape;4951;p66"/>
                <p:cNvGrpSpPr/>
                <p:nvPr/>
              </p:nvGrpSpPr>
              <p:grpSpPr>
                <a:xfrm>
                  <a:off x="906290" y="3800594"/>
                  <a:ext cx="351646" cy="302090"/>
                  <a:chOff x="906290" y="3800594"/>
                  <a:chExt cx="351646" cy="302090"/>
                </a:xfrm>
              </p:grpSpPr>
              <p:grpSp>
                <p:nvGrpSpPr>
                  <p:cNvPr id="4952" name="Google Shape;4952;p66"/>
                  <p:cNvGrpSpPr/>
                  <p:nvPr/>
                </p:nvGrpSpPr>
                <p:grpSpPr>
                  <a:xfrm>
                    <a:off x="1084172" y="3842857"/>
                    <a:ext cx="173764" cy="217131"/>
                    <a:chOff x="1084172" y="3842857"/>
                    <a:chExt cx="173764" cy="217131"/>
                  </a:xfrm>
                </p:grpSpPr>
                <p:grpSp>
                  <p:nvGrpSpPr>
                    <p:cNvPr id="4953" name="Google Shape;4953;p66"/>
                    <p:cNvGrpSpPr/>
                    <p:nvPr/>
                  </p:nvGrpSpPr>
                  <p:grpSpPr>
                    <a:xfrm>
                      <a:off x="1156862" y="3936509"/>
                      <a:ext cx="101073" cy="25622"/>
                      <a:chOff x="1156862" y="3936509"/>
                      <a:chExt cx="101073" cy="25622"/>
                    </a:xfrm>
                  </p:grpSpPr>
                  <p:sp>
                    <p:nvSpPr>
                      <p:cNvPr id="4954" name="Google Shape;4954;p66"/>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6"/>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6" name="Google Shape;4956;p66"/>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7" name="Google Shape;4957;p66"/>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6"/>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9" name="Google Shape;4959;p66"/>
                <p:cNvGrpSpPr/>
                <p:nvPr/>
              </p:nvGrpSpPr>
              <p:grpSpPr>
                <a:xfrm>
                  <a:off x="724986" y="3830189"/>
                  <a:ext cx="189533" cy="25626"/>
                  <a:chOff x="724986" y="3830189"/>
                  <a:chExt cx="189533" cy="25626"/>
                </a:xfrm>
              </p:grpSpPr>
              <p:sp>
                <p:nvSpPr>
                  <p:cNvPr id="4960" name="Google Shape;4960;p66"/>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6"/>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962" name="Google Shape;4962;p66"/>
          <p:cNvGrpSpPr/>
          <p:nvPr/>
        </p:nvGrpSpPr>
        <p:grpSpPr>
          <a:xfrm>
            <a:off x="2253298" y="2455640"/>
            <a:ext cx="948701" cy="935378"/>
            <a:chOff x="2253298" y="2428317"/>
            <a:chExt cx="948701" cy="935378"/>
          </a:xfrm>
        </p:grpSpPr>
        <p:sp>
          <p:nvSpPr>
            <p:cNvPr id="4963" name="Google Shape;4963;p66"/>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6"/>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6"/>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6"/>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66"/>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66"/>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6"/>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66"/>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66"/>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6"/>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66"/>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66"/>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6"/>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6"/>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6"/>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6"/>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6"/>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6"/>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6"/>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6"/>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6"/>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6"/>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6"/>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6"/>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6"/>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6"/>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6"/>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6"/>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6"/>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6"/>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6"/>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6"/>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6"/>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99"/>
        <p:cNvGrpSpPr/>
        <p:nvPr/>
      </p:nvGrpSpPr>
      <p:grpSpPr>
        <a:xfrm>
          <a:off x="0" y="0"/>
          <a:ext cx="0" cy="0"/>
          <a:chOff x="0" y="0"/>
          <a:chExt cx="0" cy="0"/>
        </a:xfrm>
      </p:grpSpPr>
      <p:grpSp>
        <p:nvGrpSpPr>
          <p:cNvPr id="5000" name="Google Shape;5000;p67"/>
          <p:cNvGrpSpPr/>
          <p:nvPr/>
        </p:nvGrpSpPr>
        <p:grpSpPr>
          <a:xfrm>
            <a:off x="3353582" y="1145627"/>
            <a:ext cx="2363393" cy="1017867"/>
            <a:chOff x="3292400" y="1219146"/>
            <a:chExt cx="2615240" cy="1110239"/>
          </a:xfrm>
        </p:grpSpPr>
        <p:sp>
          <p:nvSpPr>
            <p:cNvPr id="5001" name="Google Shape;5001;p67"/>
            <p:cNvSpPr/>
            <p:nvPr/>
          </p:nvSpPr>
          <p:spPr>
            <a:xfrm>
              <a:off x="3292400" y="1845763"/>
              <a:ext cx="370500" cy="478500"/>
            </a:xfrm>
            <a:prstGeom prst="round2DiagRect">
              <a:avLst>
                <a:gd name="adj1" fmla="val 16667"/>
                <a:gd name="adj2" fmla="val 0"/>
              </a:avLst>
            </a:prstGeom>
            <a:solidFill>
              <a:srgbClr val="ABBCC9"/>
            </a:solidFill>
            <a:ln>
              <a:noFill/>
            </a:ln>
          </p:spPr>
          <p:txBody>
            <a:bodyPr spcFirstLastPara="1" wrap="square" lIns="0" tIns="0" rIns="0" bIns="0" anchor="ctr" anchorCtr="0">
              <a:noAutofit/>
            </a:bodyPr>
            <a:lstStyle/>
            <a:p>
              <a:pPr marL="0" lvl="0" indent="0" algn="l" rtl="0">
                <a:spcBef>
                  <a:spcPts val="0"/>
                </a:spcBef>
                <a:spcAft>
                  <a:spcPts val="0"/>
                </a:spcAft>
                <a:buNone/>
              </a:pPr>
              <a:endParaRPr sz="200">
                <a:solidFill>
                  <a:srgbClr val="FFFFFF"/>
                </a:solidFill>
              </a:endParaRPr>
            </a:p>
          </p:txBody>
        </p:sp>
        <p:sp>
          <p:nvSpPr>
            <p:cNvPr id="5002" name="Google Shape;5002;p67"/>
            <p:cNvSpPr/>
            <p:nvPr/>
          </p:nvSpPr>
          <p:spPr>
            <a:xfrm>
              <a:off x="3292400" y="1314860"/>
              <a:ext cx="370500" cy="478500"/>
            </a:xfrm>
            <a:prstGeom prst="round2DiagRect">
              <a:avLst>
                <a:gd name="adj1" fmla="val 16667"/>
                <a:gd name="adj2" fmla="val 0"/>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03" name="Google Shape;5003;p67"/>
            <p:cNvSpPr txBox="1"/>
            <p:nvPr/>
          </p:nvSpPr>
          <p:spPr>
            <a:xfrm flipH="1">
              <a:off x="3678794" y="1219157"/>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JANUARY</a:t>
              </a:r>
              <a:endParaRPr sz="200">
                <a:solidFill>
                  <a:srgbClr val="FFFFFF"/>
                </a:solidFill>
              </a:endParaRPr>
            </a:p>
          </p:txBody>
        </p:sp>
        <p:sp>
          <p:nvSpPr>
            <p:cNvPr id="5004" name="Google Shape;5004;p67"/>
            <p:cNvSpPr txBox="1"/>
            <p:nvPr/>
          </p:nvSpPr>
          <p:spPr>
            <a:xfrm flipH="1">
              <a:off x="4051671" y="1219146"/>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FEBRUARY</a:t>
              </a:r>
              <a:endParaRPr sz="200">
                <a:solidFill>
                  <a:srgbClr val="FFFFFF"/>
                </a:solidFill>
              </a:endParaRPr>
            </a:p>
          </p:txBody>
        </p:sp>
        <p:sp>
          <p:nvSpPr>
            <p:cNvPr id="5005" name="Google Shape;5005;p67"/>
            <p:cNvSpPr txBox="1"/>
            <p:nvPr/>
          </p:nvSpPr>
          <p:spPr>
            <a:xfrm flipH="1">
              <a:off x="4453057" y="1219146"/>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MARCH</a:t>
              </a:r>
              <a:endParaRPr sz="200">
                <a:solidFill>
                  <a:srgbClr val="FFFFFF"/>
                </a:solidFill>
              </a:endParaRPr>
            </a:p>
          </p:txBody>
        </p:sp>
        <p:sp>
          <p:nvSpPr>
            <p:cNvPr id="5006" name="Google Shape;5006;p67"/>
            <p:cNvSpPr txBox="1"/>
            <p:nvPr/>
          </p:nvSpPr>
          <p:spPr>
            <a:xfrm flipH="1">
              <a:off x="4831790"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APRIL</a:t>
              </a:r>
              <a:endParaRPr sz="200">
                <a:solidFill>
                  <a:srgbClr val="FFFFFF"/>
                </a:solidFill>
              </a:endParaRPr>
            </a:p>
          </p:txBody>
        </p:sp>
        <p:sp>
          <p:nvSpPr>
            <p:cNvPr id="5007" name="Google Shape;5007;p67"/>
            <p:cNvSpPr txBox="1"/>
            <p:nvPr/>
          </p:nvSpPr>
          <p:spPr>
            <a:xfrm flipH="1">
              <a:off x="5186134"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MAY</a:t>
              </a:r>
              <a:endParaRPr sz="200">
                <a:solidFill>
                  <a:srgbClr val="FFFFFF"/>
                </a:solidFill>
              </a:endParaRPr>
            </a:p>
          </p:txBody>
        </p:sp>
        <p:sp>
          <p:nvSpPr>
            <p:cNvPr id="5008" name="Google Shape;5008;p67"/>
            <p:cNvSpPr txBox="1"/>
            <p:nvPr/>
          </p:nvSpPr>
          <p:spPr>
            <a:xfrm flipH="1">
              <a:off x="5562148"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JUNE</a:t>
              </a:r>
              <a:endParaRPr sz="200">
                <a:solidFill>
                  <a:srgbClr val="FFFFFF"/>
                </a:solidFill>
              </a:endParaRPr>
            </a:p>
          </p:txBody>
        </p:sp>
        <p:sp>
          <p:nvSpPr>
            <p:cNvPr id="5009" name="Google Shape;5009;p67"/>
            <p:cNvSpPr txBox="1"/>
            <p:nvPr/>
          </p:nvSpPr>
          <p:spPr>
            <a:xfrm flipH="1">
              <a:off x="3338153" y="1379250"/>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1</a:t>
              </a:r>
              <a:endParaRPr sz="200">
                <a:solidFill>
                  <a:srgbClr val="FFFFFF"/>
                </a:solidFill>
              </a:endParaRPr>
            </a:p>
          </p:txBody>
        </p:sp>
        <p:sp>
          <p:nvSpPr>
            <p:cNvPr id="5010" name="Google Shape;5010;p67"/>
            <p:cNvSpPr txBox="1"/>
            <p:nvPr/>
          </p:nvSpPr>
          <p:spPr>
            <a:xfrm flipH="1">
              <a:off x="3338156" y="1902299"/>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2</a:t>
              </a:r>
              <a:endParaRPr sz="200">
                <a:solidFill>
                  <a:srgbClr val="FFFFFF"/>
                </a:solidFill>
              </a:endParaRPr>
            </a:p>
          </p:txBody>
        </p:sp>
        <p:sp>
          <p:nvSpPr>
            <p:cNvPr id="5011" name="Google Shape;5011;p67"/>
            <p:cNvSpPr txBox="1"/>
            <p:nvPr/>
          </p:nvSpPr>
          <p:spPr>
            <a:xfrm flipH="1">
              <a:off x="3344522" y="1537172"/>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5012" name="Google Shape;5012;p67"/>
            <p:cNvSpPr txBox="1"/>
            <p:nvPr/>
          </p:nvSpPr>
          <p:spPr>
            <a:xfrm flipH="1">
              <a:off x="3344522" y="1713877"/>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sp>
          <p:nvSpPr>
            <p:cNvPr id="5013" name="Google Shape;5013;p67"/>
            <p:cNvSpPr txBox="1"/>
            <p:nvPr/>
          </p:nvSpPr>
          <p:spPr>
            <a:xfrm flipH="1">
              <a:off x="3344522" y="2079003"/>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5014" name="Google Shape;5014;p67"/>
            <p:cNvSpPr txBox="1"/>
            <p:nvPr/>
          </p:nvSpPr>
          <p:spPr>
            <a:xfrm flipH="1">
              <a:off x="3344527" y="2246885"/>
              <a:ext cx="262200" cy="825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grpSp>
          <p:nvGrpSpPr>
            <p:cNvPr id="5015" name="Google Shape;5015;p67"/>
            <p:cNvGrpSpPr/>
            <p:nvPr/>
          </p:nvGrpSpPr>
          <p:grpSpPr>
            <a:xfrm>
              <a:off x="3748438" y="1378608"/>
              <a:ext cx="2159202" cy="903971"/>
              <a:chOff x="1683525" y="2179850"/>
              <a:chExt cx="4519050" cy="2134525"/>
            </a:xfrm>
          </p:grpSpPr>
          <p:sp>
            <p:nvSpPr>
              <p:cNvPr id="5016" name="Google Shape;5016;p67"/>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17" name="Google Shape;5017;p67"/>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18" name="Google Shape;5018;p67"/>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19" name="Google Shape;5019;p67"/>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0" name="Google Shape;5020;p67"/>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1" name="Google Shape;5021;p67"/>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2" name="Google Shape;5022;p67"/>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3" name="Google Shape;5023;p67"/>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4" name="Google Shape;5024;p67"/>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5" name="Google Shape;5025;p67"/>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6" name="Google Shape;5026;p67"/>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5027" name="Google Shape;5027;p67"/>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grpSp>
      </p:grpSp>
      <p:graphicFrame>
        <p:nvGraphicFramePr>
          <p:cNvPr id="5028" name="Google Shape;5028;p67"/>
          <p:cNvGraphicFramePr/>
          <p:nvPr/>
        </p:nvGraphicFramePr>
        <p:xfrm>
          <a:off x="5949675" y="2323100"/>
          <a:ext cx="2491300" cy="868600"/>
        </p:xfrm>
        <a:graphic>
          <a:graphicData uri="http://schemas.openxmlformats.org/drawingml/2006/table">
            <a:tbl>
              <a:tblPr>
                <a:noFill/>
                <a:tableStyleId>{430B1E5D-8E6F-4F3D-A19E-81869DD9BA87}</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5029" name="Google Shape;5029;p67"/>
          <p:cNvGrpSpPr/>
          <p:nvPr/>
        </p:nvGrpSpPr>
        <p:grpSpPr>
          <a:xfrm>
            <a:off x="5926924" y="3381697"/>
            <a:ext cx="2519825" cy="1001454"/>
            <a:chOff x="1906114" y="789980"/>
            <a:chExt cx="1487676" cy="606868"/>
          </a:xfrm>
        </p:grpSpPr>
        <p:cxnSp>
          <p:nvCxnSpPr>
            <p:cNvPr id="5030" name="Google Shape;5030;p67"/>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5031" name="Google Shape;5031;p67"/>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5032" name="Google Shape;5032;p67"/>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5033" name="Google Shape;5033;p67"/>
            <p:cNvSpPr txBox="1"/>
            <p:nvPr/>
          </p:nvSpPr>
          <p:spPr>
            <a:xfrm flipH="1">
              <a:off x="210971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JANUARY</a:t>
              </a:r>
              <a:endParaRPr sz="300">
                <a:solidFill>
                  <a:srgbClr val="E3E9ED"/>
                </a:solidFill>
              </a:endParaRPr>
            </a:p>
          </p:txBody>
        </p:sp>
        <p:sp>
          <p:nvSpPr>
            <p:cNvPr id="5034" name="Google Shape;5034;p67"/>
            <p:cNvSpPr txBox="1"/>
            <p:nvPr/>
          </p:nvSpPr>
          <p:spPr>
            <a:xfrm flipH="1">
              <a:off x="2434275" y="789980"/>
              <a:ext cx="2892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FEBRUARY</a:t>
              </a:r>
              <a:endParaRPr sz="300">
                <a:solidFill>
                  <a:srgbClr val="E3E9ED"/>
                </a:solidFill>
              </a:endParaRPr>
            </a:p>
          </p:txBody>
        </p:sp>
        <p:sp>
          <p:nvSpPr>
            <p:cNvPr id="5035" name="Google Shape;5035;p67"/>
            <p:cNvSpPr txBox="1"/>
            <p:nvPr/>
          </p:nvSpPr>
          <p:spPr>
            <a:xfrm flipH="1">
              <a:off x="2781049"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MARCH</a:t>
              </a:r>
              <a:endParaRPr sz="300">
                <a:solidFill>
                  <a:srgbClr val="E3E9ED"/>
                </a:solidFill>
              </a:endParaRPr>
            </a:p>
          </p:txBody>
        </p:sp>
        <p:sp>
          <p:nvSpPr>
            <p:cNvPr id="5036" name="Google Shape;5036;p67"/>
            <p:cNvSpPr txBox="1"/>
            <p:nvPr/>
          </p:nvSpPr>
          <p:spPr>
            <a:xfrm flipH="1">
              <a:off x="311269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APRIL</a:t>
              </a:r>
              <a:endParaRPr sz="300">
                <a:solidFill>
                  <a:srgbClr val="E3E9ED"/>
                </a:solidFill>
              </a:endParaRPr>
            </a:p>
          </p:txBody>
        </p:sp>
        <p:sp>
          <p:nvSpPr>
            <p:cNvPr id="5037" name="Google Shape;5037;p67"/>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7"/>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7"/>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7"/>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7"/>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7"/>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7"/>
            <p:cNvSpPr txBox="1"/>
            <p:nvPr/>
          </p:nvSpPr>
          <p:spPr>
            <a:xfrm flipH="1">
              <a:off x="1906114" y="918164"/>
              <a:ext cx="203400" cy="10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300">
                  <a:solidFill>
                    <a:srgbClr val="E3E9ED"/>
                  </a:solidFill>
                </a:rPr>
                <a:t>PHASE 1</a:t>
              </a:r>
              <a:endParaRPr sz="300">
                <a:solidFill>
                  <a:srgbClr val="E3E9ED"/>
                </a:solidFill>
              </a:endParaRPr>
            </a:p>
          </p:txBody>
        </p:sp>
        <p:sp>
          <p:nvSpPr>
            <p:cNvPr id="5044" name="Google Shape;5044;p67"/>
            <p:cNvSpPr txBox="1"/>
            <p:nvPr/>
          </p:nvSpPr>
          <p:spPr>
            <a:xfrm flipH="1">
              <a:off x="1919618" y="1113390"/>
              <a:ext cx="1899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00">
                  <a:solidFill>
                    <a:srgbClr val="E3E9ED"/>
                  </a:solidFill>
                </a:rPr>
                <a:t>Task 1</a:t>
              </a:r>
              <a:endParaRPr sz="300">
                <a:solidFill>
                  <a:srgbClr val="E3E9ED"/>
                </a:solidFill>
              </a:endParaRPr>
            </a:p>
          </p:txBody>
        </p:sp>
        <p:sp>
          <p:nvSpPr>
            <p:cNvPr id="5045" name="Google Shape;5045;p67"/>
            <p:cNvSpPr txBox="1"/>
            <p:nvPr/>
          </p:nvSpPr>
          <p:spPr>
            <a:xfrm flipH="1">
              <a:off x="1906118" y="1304527"/>
              <a:ext cx="2034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00">
                  <a:solidFill>
                    <a:srgbClr val="E3E9ED"/>
                  </a:solidFill>
                </a:rPr>
                <a:t>Task 2</a:t>
              </a:r>
              <a:endParaRPr sz="300">
                <a:solidFill>
                  <a:srgbClr val="E3E9ED"/>
                </a:solidFill>
              </a:endParaRPr>
            </a:p>
          </p:txBody>
        </p:sp>
        <p:sp>
          <p:nvSpPr>
            <p:cNvPr id="5046" name="Google Shape;5046;p67"/>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7" name="Google Shape;5047;p67"/>
          <p:cNvGrpSpPr/>
          <p:nvPr/>
        </p:nvGrpSpPr>
        <p:grpSpPr>
          <a:xfrm>
            <a:off x="726399" y="1190655"/>
            <a:ext cx="2394370" cy="976502"/>
            <a:chOff x="749309" y="1112739"/>
            <a:chExt cx="2371603" cy="976502"/>
          </a:xfrm>
        </p:grpSpPr>
        <p:sp>
          <p:nvSpPr>
            <p:cNvPr id="5048" name="Google Shape;5048;p67"/>
            <p:cNvSpPr/>
            <p:nvPr/>
          </p:nvSpPr>
          <p:spPr>
            <a:xfrm>
              <a:off x="1092126"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67"/>
            <p:cNvSpPr/>
            <p:nvPr/>
          </p:nvSpPr>
          <p:spPr>
            <a:xfrm>
              <a:off x="1434943"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7"/>
            <p:cNvSpPr/>
            <p:nvPr/>
          </p:nvSpPr>
          <p:spPr>
            <a:xfrm>
              <a:off x="1777760"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67"/>
            <p:cNvSpPr/>
            <p:nvPr/>
          </p:nvSpPr>
          <p:spPr>
            <a:xfrm>
              <a:off x="2120578"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67"/>
            <p:cNvSpPr/>
            <p:nvPr/>
          </p:nvSpPr>
          <p:spPr>
            <a:xfrm>
              <a:off x="2463395"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7"/>
            <p:cNvSpPr/>
            <p:nvPr/>
          </p:nvSpPr>
          <p:spPr>
            <a:xfrm>
              <a:off x="2806212"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67"/>
            <p:cNvSpPr/>
            <p:nvPr/>
          </p:nvSpPr>
          <p:spPr>
            <a:xfrm>
              <a:off x="749309" y="136229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67"/>
            <p:cNvSpPr/>
            <p:nvPr/>
          </p:nvSpPr>
          <p:spPr>
            <a:xfrm>
              <a:off x="1092126"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67"/>
            <p:cNvSpPr/>
            <p:nvPr/>
          </p:nvSpPr>
          <p:spPr>
            <a:xfrm>
              <a:off x="1434943"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67"/>
            <p:cNvSpPr/>
            <p:nvPr/>
          </p:nvSpPr>
          <p:spPr>
            <a:xfrm>
              <a:off x="1777760"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7"/>
            <p:cNvSpPr/>
            <p:nvPr/>
          </p:nvSpPr>
          <p:spPr>
            <a:xfrm>
              <a:off x="2120578"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7"/>
            <p:cNvSpPr/>
            <p:nvPr/>
          </p:nvSpPr>
          <p:spPr>
            <a:xfrm>
              <a:off x="2463395"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67"/>
            <p:cNvSpPr/>
            <p:nvPr/>
          </p:nvSpPr>
          <p:spPr>
            <a:xfrm>
              <a:off x="2806212"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67"/>
            <p:cNvSpPr/>
            <p:nvPr/>
          </p:nvSpPr>
          <p:spPr>
            <a:xfrm>
              <a:off x="749309" y="161184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7"/>
            <p:cNvSpPr/>
            <p:nvPr/>
          </p:nvSpPr>
          <p:spPr>
            <a:xfrm>
              <a:off x="1092126"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7"/>
            <p:cNvSpPr/>
            <p:nvPr/>
          </p:nvSpPr>
          <p:spPr>
            <a:xfrm>
              <a:off x="1434943"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7"/>
            <p:cNvSpPr/>
            <p:nvPr/>
          </p:nvSpPr>
          <p:spPr>
            <a:xfrm>
              <a:off x="1777760"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67"/>
            <p:cNvSpPr/>
            <p:nvPr/>
          </p:nvSpPr>
          <p:spPr>
            <a:xfrm>
              <a:off x="2120578"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67"/>
            <p:cNvSpPr/>
            <p:nvPr/>
          </p:nvSpPr>
          <p:spPr>
            <a:xfrm>
              <a:off x="2463395"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67"/>
            <p:cNvSpPr/>
            <p:nvPr/>
          </p:nvSpPr>
          <p:spPr>
            <a:xfrm>
              <a:off x="2806212"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67"/>
            <p:cNvSpPr/>
            <p:nvPr/>
          </p:nvSpPr>
          <p:spPr>
            <a:xfrm>
              <a:off x="749309" y="186140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7"/>
            <p:cNvSpPr/>
            <p:nvPr/>
          </p:nvSpPr>
          <p:spPr>
            <a:xfrm>
              <a:off x="1092126"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7"/>
            <p:cNvSpPr/>
            <p:nvPr/>
          </p:nvSpPr>
          <p:spPr>
            <a:xfrm>
              <a:off x="1434943"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67"/>
            <p:cNvSpPr/>
            <p:nvPr/>
          </p:nvSpPr>
          <p:spPr>
            <a:xfrm>
              <a:off x="1777760"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67"/>
            <p:cNvSpPr/>
            <p:nvPr/>
          </p:nvSpPr>
          <p:spPr>
            <a:xfrm>
              <a:off x="2120578"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7"/>
            <p:cNvSpPr/>
            <p:nvPr/>
          </p:nvSpPr>
          <p:spPr>
            <a:xfrm>
              <a:off x="2463395"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67"/>
            <p:cNvSpPr/>
            <p:nvPr/>
          </p:nvSpPr>
          <p:spPr>
            <a:xfrm>
              <a:off x="2806212"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67"/>
            <p:cNvSpPr/>
            <p:nvPr/>
          </p:nvSpPr>
          <p:spPr>
            <a:xfrm>
              <a:off x="749309" y="111273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67"/>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7"/>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67"/>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67"/>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080" name="Google Shape;5080;p67"/>
          <p:cNvGraphicFramePr/>
          <p:nvPr/>
        </p:nvGraphicFramePr>
        <p:xfrm>
          <a:off x="5949700" y="1188950"/>
          <a:ext cx="2491300" cy="976425"/>
        </p:xfrm>
        <a:graphic>
          <a:graphicData uri="http://schemas.openxmlformats.org/drawingml/2006/table">
            <a:tbl>
              <a:tblPr>
                <a:noFill/>
                <a:tableStyleId>{430B1E5D-8E6F-4F3D-A19E-81869DD9BA87}</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extLst>
                  <a:ext uri="{0D108BD9-81ED-4DB2-BD59-A6C34878D82A}">
                    <a16:rowId xmlns:a16="http://schemas.microsoft.com/office/drawing/2014/main" val="10000"/>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2"/>
                  </a:ext>
                </a:extLst>
              </a:tr>
            </a:tbl>
          </a:graphicData>
        </a:graphic>
      </p:graphicFrame>
      <p:graphicFrame>
        <p:nvGraphicFramePr>
          <p:cNvPr id="5081" name="Google Shape;5081;p67"/>
          <p:cNvGraphicFramePr/>
          <p:nvPr/>
        </p:nvGraphicFramePr>
        <p:xfrm>
          <a:off x="3356413" y="2323100"/>
          <a:ext cx="2363400" cy="868575"/>
        </p:xfrm>
        <a:graphic>
          <a:graphicData uri="http://schemas.openxmlformats.org/drawingml/2006/table">
            <a:tbl>
              <a:tblPr>
                <a:noFill/>
                <a:tableStyleId>{430B1E5D-8E6F-4F3D-A19E-81869DD9BA87}</a:tableStyleId>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5082" name="Google Shape;5082;p67"/>
          <p:cNvGrpSpPr/>
          <p:nvPr/>
        </p:nvGrpSpPr>
        <p:grpSpPr>
          <a:xfrm>
            <a:off x="4100342" y="2709743"/>
            <a:ext cx="1517436" cy="74460"/>
            <a:chOff x="3980086" y="2804397"/>
            <a:chExt cx="1227600" cy="66900"/>
          </a:xfrm>
        </p:grpSpPr>
        <p:sp>
          <p:nvSpPr>
            <p:cNvPr id="5083" name="Google Shape;5083;p67"/>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67"/>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5" name="Google Shape;5085;p67"/>
          <p:cNvGrpSpPr/>
          <p:nvPr/>
        </p:nvGrpSpPr>
        <p:grpSpPr>
          <a:xfrm>
            <a:off x="4725406" y="3002330"/>
            <a:ext cx="892956" cy="74460"/>
            <a:chOff x="3980086" y="2804397"/>
            <a:chExt cx="1227600" cy="66900"/>
          </a:xfrm>
        </p:grpSpPr>
        <p:sp>
          <p:nvSpPr>
            <p:cNvPr id="5086" name="Google Shape;5086;p67"/>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7"/>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8" name="Google Shape;5088;p67"/>
          <p:cNvGrpSpPr/>
          <p:nvPr/>
        </p:nvGrpSpPr>
        <p:grpSpPr>
          <a:xfrm>
            <a:off x="3358498" y="3361213"/>
            <a:ext cx="2363244" cy="1005943"/>
            <a:chOff x="3358415" y="3361302"/>
            <a:chExt cx="2363244" cy="1024695"/>
          </a:xfrm>
        </p:grpSpPr>
        <p:grpSp>
          <p:nvGrpSpPr>
            <p:cNvPr id="5089" name="Google Shape;5089;p67"/>
            <p:cNvGrpSpPr/>
            <p:nvPr/>
          </p:nvGrpSpPr>
          <p:grpSpPr>
            <a:xfrm>
              <a:off x="3358415" y="3361302"/>
              <a:ext cx="441300" cy="1024695"/>
              <a:chOff x="3358415" y="3361302"/>
              <a:chExt cx="441300" cy="1024695"/>
            </a:xfrm>
          </p:grpSpPr>
          <p:sp>
            <p:nvSpPr>
              <p:cNvPr id="5090" name="Google Shape;5090;p67"/>
              <p:cNvSpPr/>
              <p:nvPr/>
            </p:nvSpPr>
            <p:spPr>
              <a:xfrm>
                <a:off x="3358415"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67"/>
              <p:cNvSpPr/>
              <p:nvPr/>
            </p:nvSpPr>
            <p:spPr>
              <a:xfrm>
                <a:off x="3358415"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7"/>
              <p:cNvSpPr/>
              <p:nvPr/>
            </p:nvSpPr>
            <p:spPr>
              <a:xfrm>
                <a:off x="3358415"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7"/>
              <p:cNvSpPr/>
              <p:nvPr/>
            </p:nvSpPr>
            <p:spPr>
              <a:xfrm>
                <a:off x="3358415"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67"/>
              <p:cNvSpPr/>
              <p:nvPr/>
            </p:nvSpPr>
            <p:spPr>
              <a:xfrm>
                <a:off x="3358415"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67"/>
              <p:cNvSpPr/>
              <p:nvPr/>
            </p:nvSpPr>
            <p:spPr>
              <a:xfrm>
                <a:off x="3358415"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6" name="Google Shape;5096;p67"/>
            <p:cNvGrpSpPr/>
            <p:nvPr/>
          </p:nvGrpSpPr>
          <p:grpSpPr>
            <a:xfrm>
              <a:off x="3838901" y="3361302"/>
              <a:ext cx="441300" cy="1024695"/>
              <a:chOff x="3838901" y="3361302"/>
              <a:chExt cx="441300" cy="1024695"/>
            </a:xfrm>
          </p:grpSpPr>
          <p:sp>
            <p:nvSpPr>
              <p:cNvPr id="5097" name="Google Shape;5097;p67"/>
              <p:cNvSpPr/>
              <p:nvPr/>
            </p:nvSpPr>
            <p:spPr>
              <a:xfrm>
                <a:off x="3838901"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67"/>
              <p:cNvSpPr/>
              <p:nvPr/>
            </p:nvSpPr>
            <p:spPr>
              <a:xfrm>
                <a:off x="3838901"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7"/>
              <p:cNvSpPr/>
              <p:nvPr/>
            </p:nvSpPr>
            <p:spPr>
              <a:xfrm>
                <a:off x="3838901"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67"/>
              <p:cNvSpPr/>
              <p:nvPr/>
            </p:nvSpPr>
            <p:spPr>
              <a:xfrm>
                <a:off x="3838901"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67"/>
              <p:cNvSpPr/>
              <p:nvPr/>
            </p:nvSpPr>
            <p:spPr>
              <a:xfrm>
                <a:off x="3838901"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7"/>
              <p:cNvSpPr/>
              <p:nvPr/>
            </p:nvSpPr>
            <p:spPr>
              <a:xfrm>
                <a:off x="3838901"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3" name="Google Shape;5103;p67"/>
            <p:cNvGrpSpPr/>
            <p:nvPr/>
          </p:nvGrpSpPr>
          <p:grpSpPr>
            <a:xfrm>
              <a:off x="4319387" y="3361302"/>
              <a:ext cx="441300" cy="1024695"/>
              <a:chOff x="4319387" y="3361302"/>
              <a:chExt cx="441300" cy="1024695"/>
            </a:xfrm>
          </p:grpSpPr>
          <p:sp>
            <p:nvSpPr>
              <p:cNvPr id="5104" name="Google Shape;5104;p67"/>
              <p:cNvSpPr/>
              <p:nvPr/>
            </p:nvSpPr>
            <p:spPr>
              <a:xfrm>
                <a:off x="4319387"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7"/>
              <p:cNvSpPr/>
              <p:nvPr/>
            </p:nvSpPr>
            <p:spPr>
              <a:xfrm>
                <a:off x="4319387"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7"/>
              <p:cNvSpPr/>
              <p:nvPr/>
            </p:nvSpPr>
            <p:spPr>
              <a:xfrm>
                <a:off x="4319387"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7"/>
              <p:cNvSpPr/>
              <p:nvPr/>
            </p:nvSpPr>
            <p:spPr>
              <a:xfrm>
                <a:off x="4319387"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67"/>
              <p:cNvSpPr/>
              <p:nvPr/>
            </p:nvSpPr>
            <p:spPr>
              <a:xfrm>
                <a:off x="4319387"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67"/>
              <p:cNvSpPr/>
              <p:nvPr/>
            </p:nvSpPr>
            <p:spPr>
              <a:xfrm>
                <a:off x="4319387"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0" name="Google Shape;5110;p67"/>
            <p:cNvGrpSpPr/>
            <p:nvPr/>
          </p:nvGrpSpPr>
          <p:grpSpPr>
            <a:xfrm>
              <a:off x="4799873" y="3361302"/>
              <a:ext cx="441300" cy="1024695"/>
              <a:chOff x="4799873" y="3361302"/>
              <a:chExt cx="441300" cy="1024695"/>
            </a:xfrm>
          </p:grpSpPr>
          <p:sp>
            <p:nvSpPr>
              <p:cNvPr id="5111" name="Google Shape;5111;p67"/>
              <p:cNvSpPr/>
              <p:nvPr/>
            </p:nvSpPr>
            <p:spPr>
              <a:xfrm>
                <a:off x="4799873"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7"/>
              <p:cNvSpPr/>
              <p:nvPr/>
            </p:nvSpPr>
            <p:spPr>
              <a:xfrm>
                <a:off x="4799873"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7"/>
              <p:cNvSpPr/>
              <p:nvPr/>
            </p:nvSpPr>
            <p:spPr>
              <a:xfrm>
                <a:off x="4799873"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7"/>
              <p:cNvSpPr/>
              <p:nvPr/>
            </p:nvSpPr>
            <p:spPr>
              <a:xfrm>
                <a:off x="4799873"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7"/>
              <p:cNvSpPr/>
              <p:nvPr/>
            </p:nvSpPr>
            <p:spPr>
              <a:xfrm>
                <a:off x="4799873"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7"/>
              <p:cNvSpPr/>
              <p:nvPr/>
            </p:nvSpPr>
            <p:spPr>
              <a:xfrm>
                <a:off x="4799873"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7" name="Google Shape;5117;p67"/>
            <p:cNvGrpSpPr/>
            <p:nvPr/>
          </p:nvGrpSpPr>
          <p:grpSpPr>
            <a:xfrm>
              <a:off x="5280360" y="3361302"/>
              <a:ext cx="441300" cy="1024695"/>
              <a:chOff x="5280360" y="3361302"/>
              <a:chExt cx="441300" cy="1024695"/>
            </a:xfrm>
          </p:grpSpPr>
          <p:sp>
            <p:nvSpPr>
              <p:cNvPr id="5118" name="Google Shape;5118;p67"/>
              <p:cNvSpPr/>
              <p:nvPr/>
            </p:nvSpPr>
            <p:spPr>
              <a:xfrm>
                <a:off x="5280360"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7"/>
              <p:cNvSpPr/>
              <p:nvPr/>
            </p:nvSpPr>
            <p:spPr>
              <a:xfrm>
                <a:off x="5280360"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7"/>
              <p:cNvSpPr/>
              <p:nvPr/>
            </p:nvSpPr>
            <p:spPr>
              <a:xfrm>
                <a:off x="5280360"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7"/>
              <p:cNvSpPr/>
              <p:nvPr/>
            </p:nvSpPr>
            <p:spPr>
              <a:xfrm>
                <a:off x="5280360"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67"/>
              <p:cNvSpPr/>
              <p:nvPr/>
            </p:nvSpPr>
            <p:spPr>
              <a:xfrm>
                <a:off x="5280360"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67"/>
              <p:cNvSpPr/>
              <p:nvPr/>
            </p:nvSpPr>
            <p:spPr>
              <a:xfrm>
                <a:off x="5280360"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124" name="Google Shape;5124;p67"/>
          <p:cNvGraphicFramePr/>
          <p:nvPr/>
        </p:nvGraphicFramePr>
        <p:xfrm>
          <a:off x="724925" y="2323100"/>
          <a:ext cx="2403600" cy="881400"/>
        </p:xfrm>
        <a:graphic>
          <a:graphicData uri="http://schemas.openxmlformats.org/drawingml/2006/table">
            <a:tbl>
              <a:tblPr>
                <a:noFill/>
                <a:tableStyleId>{430B1E5D-8E6F-4F3D-A19E-81869DD9BA87}</a:tableStyleId>
              </a:tblPr>
              <a:tblGrid>
                <a:gridCol w="600900">
                  <a:extLst>
                    <a:ext uri="{9D8B030D-6E8A-4147-A177-3AD203B41FA5}">
                      <a16:colId xmlns:a16="http://schemas.microsoft.com/office/drawing/2014/main" val="20000"/>
                    </a:ext>
                  </a:extLst>
                </a:gridCol>
                <a:gridCol w="600900">
                  <a:extLst>
                    <a:ext uri="{9D8B030D-6E8A-4147-A177-3AD203B41FA5}">
                      <a16:colId xmlns:a16="http://schemas.microsoft.com/office/drawing/2014/main" val="20001"/>
                    </a:ext>
                  </a:extLst>
                </a:gridCol>
                <a:gridCol w="600900">
                  <a:extLst>
                    <a:ext uri="{9D8B030D-6E8A-4147-A177-3AD203B41FA5}">
                      <a16:colId xmlns:a16="http://schemas.microsoft.com/office/drawing/2014/main" val="20002"/>
                    </a:ext>
                  </a:extLst>
                </a:gridCol>
                <a:gridCol w="600900">
                  <a:extLst>
                    <a:ext uri="{9D8B030D-6E8A-4147-A177-3AD203B41FA5}">
                      <a16:colId xmlns:a16="http://schemas.microsoft.com/office/drawing/2014/main" val="20003"/>
                    </a:ext>
                  </a:extLst>
                </a:gridCol>
              </a:tblGrid>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5125" name="Google Shape;5125;p67"/>
          <p:cNvGrpSpPr/>
          <p:nvPr/>
        </p:nvGrpSpPr>
        <p:grpSpPr>
          <a:xfrm>
            <a:off x="726450" y="3372825"/>
            <a:ext cx="2403614" cy="1005900"/>
            <a:chOff x="726450" y="3372825"/>
            <a:chExt cx="2403614" cy="1005900"/>
          </a:xfrm>
        </p:grpSpPr>
        <p:grpSp>
          <p:nvGrpSpPr>
            <p:cNvPr id="5126" name="Google Shape;5126;p67"/>
            <p:cNvGrpSpPr/>
            <p:nvPr/>
          </p:nvGrpSpPr>
          <p:grpSpPr>
            <a:xfrm>
              <a:off x="726450" y="3696000"/>
              <a:ext cx="2403614" cy="500898"/>
              <a:chOff x="726450" y="3696000"/>
              <a:chExt cx="2403614" cy="500898"/>
            </a:xfrm>
          </p:grpSpPr>
          <p:sp>
            <p:nvSpPr>
              <p:cNvPr id="5127" name="Google Shape;5127;p67"/>
              <p:cNvSpPr/>
              <p:nvPr/>
            </p:nvSpPr>
            <p:spPr>
              <a:xfrm>
                <a:off x="726450" y="3696000"/>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128" name="Google Shape;5128;p67"/>
              <p:cNvSpPr/>
              <p:nvPr/>
            </p:nvSpPr>
            <p:spPr>
              <a:xfrm>
                <a:off x="726464" y="4029798"/>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5129" name="Google Shape;5129;p67"/>
            <p:cNvGrpSpPr/>
            <p:nvPr/>
          </p:nvGrpSpPr>
          <p:grpSpPr>
            <a:xfrm>
              <a:off x="1348050" y="3372825"/>
              <a:ext cx="1720425" cy="1005900"/>
              <a:chOff x="1348050" y="3372825"/>
              <a:chExt cx="1720425" cy="1005900"/>
            </a:xfrm>
          </p:grpSpPr>
          <p:sp>
            <p:nvSpPr>
              <p:cNvPr id="5130" name="Google Shape;5130;p67"/>
              <p:cNvSpPr/>
              <p:nvPr/>
            </p:nvSpPr>
            <p:spPr>
              <a:xfrm>
                <a:off x="1348050"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131" name="Google Shape;5131;p67"/>
              <p:cNvSpPr/>
              <p:nvPr/>
            </p:nvSpPr>
            <p:spPr>
              <a:xfrm>
                <a:off x="1701356"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132" name="Google Shape;5132;p67"/>
              <p:cNvSpPr/>
              <p:nvPr/>
            </p:nvSpPr>
            <p:spPr>
              <a:xfrm>
                <a:off x="2054663"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133" name="Google Shape;5133;p67"/>
              <p:cNvSpPr/>
              <p:nvPr/>
            </p:nvSpPr>
            <p:spPr>
              <a:xfrm>
                <a:off x="2407969"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134" name="Google Shape;5134;p67"/>
              <p:cNvSpPr/>
              <p:nvPr/>
            </p:nvSpPr>
            <p:spPr>
              <a:xfrm>
                <a:off x="2761275"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5135" name="Google Shape;5135;p67"/>
            <p:cNvGrpSpPr/>
            <p:nvPr/>
          </p:nvGrpSpPr>
          <p:grpSpPr>
            <a:xfrm>
              <a:off x="1455707" y="3731058"/>
              <a:ext cx="1491150" cy="417657"/>
              <a:chOff x="1455707" y="3731058"/>
              <a:chExt cx="1491150" cy="417657"/>
            </a:xfrm>
          </p:grpSpPr>
          <p:grpSp>
            <p:nvGrpSpPr>
              <p:cNvPr id="5136" name="Google Shape;5136;p67"/>
              <p:cNvGrpSpPr/>
              <p:nvPr/>
            </p:nvGrpSpPr>
            <p:grpSpPr>
              <a:xfrm>
                <a:off x="1472938" y="3745828"/>
                <a:ext cx="72126" cy="53788"/>
                <a:chOff x="1472938" y="3745828"/>
                <a:chExt cx="72126" cy="53788"/>
              </a:xfrm>
            </p:grpSpPr>
            <p:sp>
              <p:nvSpPr>
                <p:cNvPr id="5137" name="Google Shape;5137;p67"/>
                <p:cNvSpPr/>
                <p:nvPr/>
              </p:nvSpPr>
              <p:spPr>
                <a:xfrm>
                  <a:off x="1472938"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7"/>
                <p:cNvSpPr/>
                <p:nvPr/>
              </p:nvSpPr>
              <p:spPr>
                <a:xfrm>
                  <a:off x="1490853"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9" name="Google Shape;5139;p67"/>
              <p:cNvGrpSpPr/>
              <p:nvPr/>
            </p:nvGrpSpPr>
            <p:grpSpPr>
              <a:xfrm>
                <a:off x="1819181" y="4089633"/>
                <a:ext cx="72126" cy="53788"/>
                <a:chOff x="1819181" y="4089633"/>
                <a:chExt cx="72126" cy="53788"/>
              </a:xfrm>
            </p:grpSpPr>
            <p:sp>
              <p:nvSpPr>
                <p:cNvPr id="5140" name="Google Shape;5140;p67"/>
                <p:cNvSpPr/>
                <p:nvPr/>
              </p:nvSpPr>
              <p:spPr>
                <a:xfrm>
                  <a:off x="181918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7"/>
                <p:cNvSpPr/>
                <p:nvPr/>
              </p:nvSpPr>
              <p:spPr>
                <a:xfrm>
                  <a:off x="183709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2" name="Google Shape;5142;p67"/>
              <p:cNvGrpSpPr/>
              <p:nvPr/>
            </p:nvGrpSpPr>
            <p:grpSpPr>
              <a:xfrm>
                <a:off x="1455707" y="4084171"/>
                <a:ext cx="64321" cy="64544"/>
                <a:chOff x="1455707" y="4084171"/>
                <a:chExt cx="64321" cy="64544"/>
              </a:xfrm>
            </p:grpSpPr>
            <p:sp>
              <p:nvSpPr>
                <p:cNvPr id="5143" name="Google Shape;5143;p67"/>
                <p:cNvSpPr/>
                <p:nvPr/>
              </p:nvSpPr>
              <p:spPr>
                <a:xfrm>
                  <a:off x="1478676" y="40844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7"/>
                <p:cNvSpPr/>
                <p:nvPr/>
              </p:nvSpPr>
              <p:spPr>
                <a:xfrm>
                  <a:off x="1455707" y="40841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5" name="Google Shape;5145;p67"/>
              <p:cNvGrpSpPr/>
              <p:nvPr/>
            </p:nvGrpSpPr>
            <p:grpSpPr>
              <a:xfrm>
                <a:off x="1818610" y="3731058"/>
                <a:ext cx="64321" cy="64544"/>
                <a:chOff x="1818610" y="3731058"/>
                <a:chExt cx="64321" cy="64544"/>
              </a:xfrm>
            </p:grpSpPr>
            <p:sp>
              <p:nvSpPr>
                <p:cNvPr id="5146" name="Google Shape;5146;p67"/>
                <p:cNvSpPr/>
                <p:nvPr/>
              </p:nvSpPr>
              <p:spPr>
                <a:xfrm>
                  <a:off x="184157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7"/>
                <p:cNvSpPr/>
                <p:nvPr/>
              </p:nvSpPr>
              <p:spPr>
                <a:xfrm>
                  <a:off x="181861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8" name="Google Shape;5148;p67"/>
              <p:cNvGrpSpPr/>
              <p:nvPr/>
            </p:nvGrpSpPr>
            <p:grpSpPr>
              <a:xfrm>
                <a:off x="2172491" y="4089633"/>
                <a:ext cx="72126" cy="53788"/>
                <a:chOff x="2172491" y="4089633"/>
                <a:chExt cx="72126" cy="53788"/>
              </a:xfrm>
            </p:grpSpPr>
            <p:sp>
              <p:nvSpPr>
                <p:cNvPr id="5149" name="Google Shape;5149;p67"/>
                <p:cNvSpPr/>
                <p:nvPr/>
              </p:nvSpPr>
              <p:spPr>
                <a:xfrm>
                  <a:off x="217249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7"/>
                <p:cNvSpPr/>
                <p:nvPr/>
              </p:nvSpPr>
              <p:spPr>
                <a:xfrm>
                  <a:off x="219040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1" name="Google Shape;5151;p67"/>
              <p:cNvGrpSpPr/>
              <p:nvPr/>
            </p:nvGrpSpPr>
            <p:grpSpPr>
              <a:xfrm>
                <a:off x="2171920" y="3731058"/>
                <a:ext cx="64321" cy="64544"/>
                <a:chOff x="2171920" y="3731058"/>
                <a:chExt cx="64321" cy="64544"/>
              </a:xfrm>
            </p:grpSpPr>
            <p:sp>
              <p:nvSpPr>
                <p:cNvPr id="5152" name="Google Shape;5152;p67"/>
                <p:cNvSpPr/>
                <p:nvPr/>
              </p:nvSpPr>
              <p:spPr>
                <a:xfrm>
                  <a:off x="219488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7"/>
                <p:cNvSpPr/>
                <p:nvPr/>
              </p:nvSpPr>
              <p:spPr>
                <a:xfrm>
                  <a:off x="217192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4" name="Google Shape;5154;p67"/>
              <p:cNvGrpSpPr/>
              <p:nvPr/>
            </p:nvGrpSpPr>
            <p:grpSpPr>
              <a:xfrm>
                <a:off x="2874730" y="3745828"/>
                <a:ext cx="72126" cy="53788"/>
                <a:chOff x="2874730" y="3745828"/>
                <a:chExt cx="72126" cy="53788"/>
              </a:xfrm>
            </p:grpSpPr>
            <p:sp>
              <p:nvSpPr>
                <p:cNvPr id="5155" name="Google Shape;5155;p67"/>
                <p:cNvSpPr/>
                <p:nvPr/>
              </p:nvSpPr>
              <p:spPr>
                <a:xfrm>
                  <a:off x="2874730"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7"/>
                <p:cNvSpPr/>
                <p:nvPr/>
              </p:nvSpPr>
              <p:spPr>
                <a:xfrm>
                  <a:off x="2892645"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7" name="Google Shape;5157;p67"/>
              <p:cNvGrpSpPr/>
              <p:nvPr/>
            </p:nvGrpSpPr>
            <p:grpSpPr>
              <a:xfrm>
                <a:off x="2878589" y="4081481"/>
                <a:ext cx="64321" cy="64544"/>
                <a:chOff x="2878589" y="4081481"/>
                <a:chExt cx="64321" cy="64544"/>
              </a:xfrm>
            </p:grpSpPr>
            <p:sp>
              <p:nvSpPr>
                <p:cNvPr id="5158" name="Google Shape;5158;p67"/>
                <p:cNvSpPr/>
                <p:nvPr/>
              </p:nvSpPr>
              <p:spPr>
                <a:xfrm>
                  <a:off x="2901559" y="40817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7"/>
                <p:cNvSpPr/>
                <p:nvPr/>
              </p:nvSpPr>
              <p:spPr>
                <a:xfrm>
                  <a:off x="2878589" y="40814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0" name="Google Shape;5160;p67"/>
              <p:cNvGrpSpPr/>
              <p:nvPr/>
            </p:nvGrpSpPr>
            <p:grpSpPr>
              <a:xfrm>
                <a:off x="2525796" y="4089633"/>
                <a:ext cx="72126" cy="53788"/>
                <a:chOff x="2525796" y="4089633"/>
                <a:chExt cx="72126" cy="53788"/>
              </a:xfrm>
            </p:grpSpPr>
            <p:sp>
              <p:nvSpPr>
                <p:cNvPr id="5161" name="Google Shape;5161;p67"/>
                <p:cNvSpPr/>
                <p:nvPr/>
              </p:nvSpPr>
              <p:spPr>
                <a:xfrm>
                  <a:off x="2525796"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7"/>
                <p:cNvSpPr/>
                <p:nvPr/>
              </p:nvSpPr>
              <p:spPr>
                <a:xfrm>
                  <a:off x="2543711"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3" name="Google Shape;5163;p67"/>
              <p:cNvGrpSpPr/>
              <p:nvPr/>
            </p:nvGrpSpPr>
            <p:grpSpPr>
              <a:xfrm>
                <a:off x="2525225" y="3731058"/>
                <a:ext cx="64321" cy="64544"/>
                <a:chOff x="2525225" y="3731058"/>
                <a:chExt cx="64321" cy="64544"/>
              </a:xfrm>
            </p:grpSpPr>
            <p:sp>
              <p:nvSpPr>
                <p:cNvPr id="5164" name="Google Shape;5164;p67"/>
                <p:cNvSpPr/>
                <p:nvPr/>
              </p:nvSpPr>
              <p:spPr>
                <a:xfrm>
                  <a:off x="2548194"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7"/>
                <p:cNvSpPr/>
                <p:nvPr/>
              </p:nvSpPr>
              <p:spPr>
                <a:xfrm>
                  <a:off x="2525225"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69"/>
        <p:cNvGrpSpPr/>
        <p:nvPr/>
      </p:nvGrpSpPr>
      <p:grpSpPr>
        <a:xfrm>
          <a:off x="0" y="0"/>
          <a:ext cx="0" cy="0"/>
          <a:chOff x="0" y="0"/>
          <a:chExt cx="0" cy="0"/>
        </a:xfrm>
      </p:grpSpPr>
      <p:grpSp>
        <p:nvGrpSpPr>
          <p:cNvPr id="5170" name="Google Shape;5170;p68"/>
          <p:cNvGrpSpPr/>
          <p:nvPr/>
        </p:nvGrpSpPr>
        <p:grpSpPr>
          <a:xfrm>
            <a:off x="732428" y="1171356"/>
            <a:ext cx="845921" cy="690752"/>
            <a:chOff x="732428" y="1198513"/>
            <a:chExt cx="845921" cy="690752"/>
          </a:xfrm>
        </p:grpSpPr>
        <p:grpSp>
          <p:nvGrpSpPr>
            <p:cNvPr id="5171" name="Google Shape;5171;p68"/>
            <p:cNvGrpSpPr/>
            <p:nvPr/>
          </p:nvGrpSpPr>
          <p:grpSpPr>
            <a:xfrm>
              <a:off x="823030" y="1198513"/>
              <a:ext cx="755319" cy="690752"/>
              <a:chOff x="823030" y="1198513"/>
              <a:chExt cx="755319" cy="690752"/>
            </a:xfrm>
          </p:grpSpPr>
          <p:sp>
            <p:nvSpPr>
              <p:cNvPr id="5172" name="Google Shape;5172;p68"/>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8"/>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4" name="Google Shape;5174;p68"/>
            <p:cNvGrpSpPr/>
            <p:nvPr/>
          </p:nvGrpSpPr>
          <p:grpSpPr>
            <a:xfrm>
              <a:off x="732428" y="1239937"/>
              <a:ext cx="739912" cy="607886"/>
              <a:chOff x="732428" y="1239937"/>
              <a:chExt cx="739912" cy="607886"/>
            </a:xfrm>
          </p:grpSpPr>
          <p:sp>
            <p:nvSpPr>
              <p:cNvPr id="5175" name="Google Shape;5175;p68"/>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8"/>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7" name="Google Shape;5177;p68"/>
            <p:cNvGrpSpPr/>
            <p:nvPr/>
          </p:nvGrpSpPr>
          <p:grpSpPr>
            <a:xfrm>
              <a:off x="732428" y="1277018"/>
              <a:ext cx="702832" cy="533758"/>
              <a:chOff x="732428" y="1277018"/>
              <a:chExt cx="702832" cy="533758"/>
            </a:xfrm>
          </p:grpSpPr>
          <p:sp>
            <p:nvSpPr>
              <p:cNvPr id="5178" name="Google Shape;5178;p68"/>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8"/>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0" name="Google Shape;5180;p68"/>
            <p:cNvGrpSpPr/>
            <p:nvPr/>
          </p:nvGrpSpPr>
          <p:grpSpPr>
            <a:xfrm>
              <a:off x="931170" y="1306653"/>
              <a:ext cx="647179" cy="474455"/>
              <a:chOff x="931170" y="1306653"/>
              <a:chExt cx="647179" cy="474455"/>
            </a:xfrm>
          </p:grpSpPr>
          <p:sp>
            <p:nvSpPr>
              <p:cNvPr id="5181" name="Google Shape;5181;p68"/>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8"/>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3" name="Google Shape;5183;p68"/>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4" name="Google Shape;5184;p68"/>
          <p:cNvGrpSpPr/>
          <p:nvPr/>
        </p:nvGrpSpPr>
        <p:grpSpPr>
          <a:xfrm>
            <a:off x="3964037" y="1171363"/>
            <a:ext cx="634656" cy="699982"/>
            <a:chOff x="5985650" y="2860025"/>
            <a:chExt cx="1396075" cy="1539775"/>
          </a:xfrm>
        </p:grpSpPr>
        <p:sp>
          <p:nvSpPr>
            <p:cNvPr id="5185" name="Google Shape;5185;p68"/>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8"/>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8"/>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8"/>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8"/>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8"/>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8"/>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8"/>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8"/>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8"/>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8"/>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8"/>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68"/>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68"/>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8"/>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8"/>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8"/>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8"/>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8"/>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8"/>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8"/>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8"/>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8"/>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8"/>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8"/>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8"/>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68"/>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68"/>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68"/>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68"/>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68"/>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68"/>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7" name="Google Shape;5217;p68"/>
          <p:cNvGrpSpPr/>
          <p:nvPr/>
        </p:nvGrpSpPr>
        <p:grpSpPr>
          <a:xfrm>
            <a:off x="4719687" y="1171356"/>
            <a:ext cx="725845" cy="699975"/>
            <a:chOff x="4249973" y="1201875"/>
            <a:chExt cx="1958568" cy="1888762"/>
          </a:xfrm>
        </p:grpSpPr>
        <p:sp>
          <p:nvSpPr>
            <p:cNvPr id="5218" name="Google Shape;5218;p68"/>
            <p:cNvSpPr/>
            <p:nvPr/>
          </p:nvSpPr>
          <p:spPr>
            <a:xfrm>
              <a:off x="4468527" y="1411932"/>
              <a:ext cx="1528500" cy="1452600"/>
            </a:xfrm>
            <a:prstGeom prst="pentagon">
              <a:avLst>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9" name="Google Shape;5219;p68"/>
            <p:cNvGrpSpPr/>
            <p:nvPr/>
          </p:nvGrpSpPr>
          <p:grpSpPr>
            <a:xfrm>
              <a:off x="5853086" y="1789142"/>
              <a:ext cx="355454" cy="1048099"/>
              <a:chOff x="5576108" y="2016725"/>
              <a:chExt cx="565200" cy="1666560"/>
            </a:xfrm>
          </p:grpSpPr>
          <p:sp>
            <p:nvSpPr>
              <p:cNvPr id="5220" name="Google Shape;5220;p68"/>
              <p:cNvSpPr/>
              <p:nvPr/>
            </p:nvSpPr>
            <p:spPr>
              <a:xfrm>
                <a:off x="5576108"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221" name="Google Shape;5221;p68"/>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2" name="Google Shape;5222;p68"/>
            <p:cNvGrpSpPr/>
            <p:nvPr/>
          </p:nvGrpSpPr>
          <p:grpSpPr>
            <a:xfrm>
              <a:off x="4869455" y="2691676"/>
              <a:ext cx="1013897" cy="398961"/>
              <a:chOff x="4012057" y="3451825"/>
              <a:chExt cx="1612175" cy="634379"/>
            </a:xfrm>
          </p:grpSpPr>
          <p:sp>
            <p:nvSpPr>
              <p:cNvPr id="5223" name="Google Shape;5223;p68"/>
              <p:cNvSpPr/>
              <p:nvPr/>
            </p:nvSpPr>
            <p:spPr>
              <a:xfrm>
                <a:off x="505903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224" name="Google Shape;5224;p68"/>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5" name="Google Shape;5225;p68"/>
            <p:cNvGrpSpPr/>
            <p:nvPr/>
          </p:nvGrpSpPr>
          <p:grpSpPr>
            <a:xfrm>
              <a:off x="4276937" y="2155961"/>
              <a:ext cx="651965" cy="891358"/>
              <a:chOff x="3069908" y="2599997"/>
              <a:chExt cx="1036675" cy="1417328"/>
            </a:xfrm>
          </p:grpSpPr>
          <p:sp>
            <p:nvSpPr>
              <p:cNvPr id="5226" name="Google Shape;5226;p68"/>
              <p:cNvSpPr/>
              <p:nvPr/>
            </p:nvSpPr>
            <p:spPr>
              <a:xfrm>
                <a:off x="354138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227" name="Google Shape;5227;p68"/>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8" name="Google Shape;5228;p68"/>
            <p:cNvGrpSpPr/>
            <p:nvPr/>
          </p:nvGrpSpPr>
          <p:grpSpPr>
            <a:xfrm>
              <a:off x="5054918" y="1201875"/>
              <a:ext cx="999548" cy="602711"/>
              <a:chOff x="4306958" y="1082925"/>
              <a:chExt cx="1589359" cy="958358"/>
            </a:xfrm>
          </p:grpSpPr>
          <p:sp>
            <p:nvSpPr>
              <p:cNvPr id="5229" name="Google Shape;5229;p68"/>
              <p:cNvSpPr/>
              <p:nvPr/>
            </p:nvSpPr>
            <p:spPr>
              <a:xfrm>
                <a:off x="4306958" y="1082925"/>
                <a:ext cx="565200" cy="565500"/>
              </a:xfrm>
              <a:prstGeom prst="ellipse">
                <a:avLst/>
              </a:prstGeom>
              <a:solidFill>
                <a:srgbClr val="5F7D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230" name="Google Shape;5230;p68"/>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1" name="Google Shape;5231;p68"/>
            <p:cNvGrpSpPr/>
            <p:nvPr/>
          </p:nvGrpSpPr>
          <p:grpSpPr>
            <a:xfrm>
              <a:off x="4249973" y="1303451"/>
              <a:ext cx="799317" cy="841334"/>
              <a:chOff x="3027033" y="1244439"/>
              <a:chExt cx="1270977" cy="1337786"/>
            </a:xfrm>
          </p:grpSpPr>
          <p:sp>
            <p:nvSpPr>
              <p:cNvPr id="5232" name="Google Shape;5232;p68"/>
              <p:cNvSpPr/>
              <p:nvPr/>
            </p:nvSpPr>
            <p:spPr>
              <a:xfrm>
                <a:off x="3027033"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233" name="Google Shape;5233;p68"/>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4" name="Google Shape;5234;p68"/>
          <p:cNvGrpSpPr/>
          <p:nvPr/>
        </p:nvGrpSpPr>
        <p:grpSpPr>
          <a:xfrm>
            <a:off x="4072551" y="2058137"/>
            <a:ext cx="750769" cy="683784"/>
            <a:chOff x="4204684" y="2104422"/>
            <a:chExt cx="699822" cy="637382"/>
          </a:xfrm>
        </p:grpSpPr>
        <p:grpSp>
          <p:nvGrpSpPr>
            <p:cNvPr id="5235" name="Google Shape;5235;p68"/>
            <p:cNvGrpSpPr/>
            <p:nvPr/>
          </p:nvGrpSpPr>
          <p:grpSpPr>
            <a:xfrm>
              <a:off x="4204684" y="2430067"/>
              <a:ext cx="342957" cy="311738"/>
              <a:chOff x="4204684" y="2430067"/>
              <a:chExt cx="342957" cy="311738"/>
            </a:xfrm>
          </p:grpSpPr>
          <p:sp>
            <p:nvSpPr>
              <p:cNvPr id="5236" name="Google Shape;5236;p68"/>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68"/>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8" name="Google Shape;5238;p68"/>
            <p:cNvGrpSpPr/>
            <p:nvPr/>
          </p:nvGrpSpPr>
          <p:grpSpPr>
            <a:xfrm>
              <a:off x="4561586" y="2430067"/>
              <a:ext cx="342920" cy="311738"/>
              <a:chOff x="4561586" y="2430067"/>
              <a:chExt cx="342920" cy="311738"/>
            </a:xfrm>
          </p:grpSpPr>
          <p:sp>
            <p:nvSpPr>
              <p:cNvPr id="5239" name="Google Shape;5239;p68"/>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68"/>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1" name="Google Shape;5241;p68"/>
            <p:cNvGrpSpPr/>
            <p:nvPr/>
          </p:nvGrpSpPr>
          <p:grpSpPr>
            <a:xfrm>
              <a:off x="4561586" y="2104422"/>
              <a:ext cx="342920" cy="311738"/>
              <a:chOff x="4561586" y="2104422"/>
              <a:chExt cx="342920" cy="311738"/>
            </a:xfrm>
          </p:grpSpPr>
          <p:sp>
            <p:nvSpPr>
              <p:cNvPr id="5242" name="Google Shape;5242;p68"/>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68"/>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4" name="Google Shape;5244;p68"/>
            <p:cNvGrpSpPr/>
            <p:nvPr/>
          </p:nvGrpSpPr>
          <p:grpSpPr>
            <a:xfrm>
              <a:off x="4204684" y="2104422"/>
              <a:ext cx="342957" cy="311664"/>
              <a:chOff x="4204684" y="2104422"/>
              <a:chExt cx="342957" cy="311664"/>
            </a:xfrm>
          </p:grpSpPr>
          <p:sp>
            <p:nvSpPr>
              <p:cNvPr id="5245" name="Google Shape;5245;p68"/>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68"/>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7" name="Google Shape;5247;p68"/>
          <p:cNvGrpSpPr/>
          <p:nvPr/>
        </p:nvGrpSpPr>
        <p:grpSpPr>
          <a:xfrm>
            <a:off x="5536984" y="1171351"/>
            <a:ext cx="660591" cy="688867"/>
            <a:chOff x="5830645" y="1267368"/>
            <a:chExt cx="530340" cy="553040"/>
          </a:xfrm>
        </p:grpSpPr>
        <p:sp>
          <p:nvSpPr>
            <p:cNvPr id="5248" name="Google Shape;5248;p68"/>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9" name="Google Shape;5249;p68"/>
            <p:cNvGrpSpPr/>
            <p:nvPr/>
          </p:nvGrpSpPr>
          <p:grpSpPr>
            <a:xfrm>
              <a:off x="5830645" y="1267368"/>
              <a:ext cx="259743" cy="269909"/>
              <a:chOff x="5830645" y="1267368"/>
              <a:chExt cx="259743" cy="269909"/>
            </a:xfrm>
          </p:grpSpPr>
          <p:sp>
            <p:nvSpPr>
              <p:cNvPr id="5250" name="Google Shape;5250;p68"/>
              <p:cNvSpPr/>
              <p:nvPr/>
            </p:nvSpPr>
            <p:spPr>
              <a:xfrm>
                <a:off x="5830645"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68"/>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2" name="Google Shape;5252;p68"/>
            <p:cNvGrpSpPr/>
            <p:nvPr/>
          </p:nvGrpSpPr>
          <p:grpSpPr>
            <a:xfrm>
              <a:off x="6101293" y="1267368"/>
              <a:ext cx="259692" cy="269909"/>
              <a:chOff x="6101293" y="1267368"/>
              <a:chExt cx="259692" cy="269909"/>
            </a:xfrm>
          </p:grpSpPr>
          <p:sp>
            <p:nvSpPr>
              <p:cNvPr id="5253" name="Google Shape;5253;p68"/>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68"/>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5" name="Google Shape;5255;p68"/>
            <p:cNvGrpSpPr/>
            <p:nvPr/>
          </p:nvGrpSpPr>
          <p:grpSpPr>
            <a:xfrm>
              <a:off x="5830645" y="1550500"/>
              <a:ext cx="259692" cy="269909"/>
              <a:chOff x="5830645" y="1550500"/>
              <a:chExt cx="259692" cy="269909"/>
            </a:xfrm>
          </p:grpSpPr>
          <p:sp>
            <p:nvSpPr>
              <p:cNvPr id="5256" name="Google Shape;5256;p68"/>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68"/>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8" name="Google Shape;5258;p68"/>
            <p:cNvGrpSpPr/>
            <p:nvPr/>
          </p:nvGrpSpPr>
          <p:grpSpPr>
            <a:xfrm>
              <a:off x="6101293" y="1550500"/>
              <a:ext cx="259692" cy="269909"/>
              <a:chOff x="6101293" y="1550500"/>
              <a:chExt cx="259692" cy="269909"/>
            </a:xfrm>
          </p:grpSpPr>
          <p:sp>
            <p:nvSpPr>
              <p:cNvPr id="5259" name="Google Shape;5259;p68"/>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68"/>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61" name="Google Shape;5261;p68"/>
          <p:cNvGrpSpPr/>
          <p:nvPr/>
        </p:nvGrpSpPr>
        <p:grpSpPr>
          <a:xfrm>
            <a:off x="739138" y="2061810"/>
            <a:ext cx="697154" cy="679574"/>
            <a:chOff x="2679875" y="2361475"/>
            <a:chExt cx="780425" cy="760575"/>
          </a:xfrm>
        </p:grpSpPr>
        <p:sp>
          <p:nvSpPr>
            <p:cNvPr id="5262" name="Google Shape;5262;p68"/>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68"/>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68"/>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68"/>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68"/>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68"/>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8" name="Google Shape;5268;p68"/>
          <p:cNvGrpSpPr/>
          <p:nvPr/>
        </p:nvGrpSpPr>
        <p:grpSpPr>
          <a:xfrm>
            <a:off x="3138297" y="1171402"/>
            <a:ext cx="735829" cy="684547"/>
            <a:chOff x="3351965" y="1148808"/>
            <a:chExt cx="750770" cy="698375"/>
          </a:xfrm>
        </p:grpSpPr>
        <p:grpSp>
          <p:nvGrpSpPr>
            <p:cNvPr id="5269" name="Google Shape;5269;p68"/>
            <p:cNvGrpSpPr/>
            <p:nvPr/>
          </p:nvGrpSpPr>
          <p:grpSpPr>
            <a:xfrm>
              <a:off x="3586796" y="1148808"/>
              <a:ext cx="294857" cy="286830"/>
              <a:chOff x="3750225" y="1774000"/>
              <a:chExt cx="149575" cy="145525"/>
            </a:xfrm>
          </p:grpSpPr>
          <p:sp>
            <p:nvSpPr>
              <p:cNvPr id="5270" name="Google Shape;5270;p68"/>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68"/>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2" name="Google Shape;5272;p68"/>
            <p:cNvGrpSpPr/>
            <p:nvPr/>
          </p:nvGrpSpPr>
          <p:grpSpPr>
            <a:xfrm>
              <a:off x="3779245" y="1375768"/>
              <a:ext cx="323490" cy="286978"/>
              <a:chOff x="3847850" y="1889150"/>
              <a:chExt cx="164100" cy="145600"/>
            </a:xfrm>
          </p:grpSpPr>
          <p:sp>
            <p:nvSpPr>
              <p:cNvPr id="5273" name="Google Shape;5273;p68"/>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68"/>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5" name="Google Shape;5275;p68"/>
            <p:cNvGrpSpPr/>
            <p:nvPr/>
          </p:nvGrpSpPr>
          <p:grpSpPr>
            <a:xfrm>
              <a:off x="3351965" y="1330435"/>
              <a:ext cx="295449" cy="285401"/>
              <a:chOff x="3631100" y="1866150"/>
              <a:chExt cx="149875" cy="144800"/>
            </a:xfrm>
          </p:grpSpPr>
          <p:sp>
            <p:nvSpPr>
              <p:cNvPr id="5276" name="Google Shape;5276;p68"/>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68"/>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8" name="Google Shape;5278;p68"/>
            <p:cNvGrpSpPr/>
            <p:nvPr/>
          </p:nvGrpSpPr>
          <p:grpSpPr>
            <a:xfrm>
              <a:off x="3548208" y="1560352"/>
              <a:ext cx="294808" cy="286830"/>
              <a:chOff x="3730650" y="1982800"/>
              <a:chExt cx="149550" cy="145525"/>
            </a:xfrm>
          </p:grpSpPr>
          <p:sp>
            <p:nvSpPr>
              <p:cNvPr id="5279" name="Google Shape;5279;p68"/>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68"/>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1" name="Google Shape;5281;p68"/>
          <p:cNvGrpSpPr/>
          <p:nvPr/>
        </p:nvGrpSpPr>
        <p:grpSpPr>
          <a:xfrm>
            <a:off x="7639949" y="1171356"/>
            <a:ext cx="804565" cy="677795"/>
            <a:chOff x="7636443" y="1204988"/>
            <a:chExt cx="804565" cy="677795"/>
          </a:xfrm>
        </p:grpSpPr>
        <p:grpSp>
          <p:nvGrpSpPr>
            <p:cNvPr id="5282" name="Google Shape;5282;p68"/>
            <p:cNvGrpSpPr/>
            <p:nvPr/>
          </p:nvGrpSpPr>
          <p:grpSpPr>
            <a:xfrm>
              <a:off x="7636443" y="1509705"/>
              <a:ext cx="804565" cy="373078"/>
              <a:chOff x="7636443" y="1509705"/>
              <a:chExt cx="804565" cy="373078"/>
            </a:xfrm>
          </p:grpSpPr>
          <p:sp>
            <p:nvSpPr>
              <p:cNvPr id="5283" name="Google Shape;5283;p68"/>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68"/>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5" name="Google Shape;5285;p68"/>
            <p:cNvGrpSpPr/>
            <p:nvPr/>
          </p:nvGrpSpPr>
          <p:grpSpPr>
            <a:xfrm>
              <a:off x="7636443" y="1408133"/>
              <a:ext cx="804565" cy="373078"/>
              <a:chOff x="7636443" y="1408133"/>
              <a:chExt cx="804565" cy="373078"/>
            </a:xfrm>
          </p:grpSpPr>
          <p:sp>
            <p:nvSpPr>
              <p:cNvPr id="5286" name="Google Shape;5286;p68"/>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68"/>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8" name="Google Shape;5288;p68"/>
            <p:cNvGrpSpPr/>
            <p:nvPr/>
          </p:nvGrpSpPr>
          <p:grpSpPr>
            <a:xfrm>
              <a:off x="7636443" y="1306560"/>
              <a:ext cx="804565" cy="373078"/>
              <a:chOff x="7636443" y="1306560"/>
              <a:chExt cx="804565" cy="373078"/>
            </a:xfrm>
          </p:grpSpPr>
          <p:sp>
            <p:nvSpPr>
              <p:cNvPr id="5289" name="Google Shape;5289;p68"/>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68"/>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1" name="Google Shape;5291;p68"/>
            <p:cNvGrpSpPr/>
            <p:nvPr/>
          </p:nvGrpSpPr>
          <p:grpSpPr>
            <a:xfrm>
              <a:off x="7636443" y="1204988"/>
              <a:ext cx="804565" cy="373078"/>
              <a:chOff x="7636443" y="1204988"/>
              <a:chExt cx="804565" cy="373078"/>
            </a:xfrm>
          </p:grpSpPr>
          <p:sp>
            <p:nvSpPr>
              <p:cNvPr id="5292" name="Google Shape;5292;p68"/>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68"/>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94" name="Google Shape;5294;p68"/>
          <p:cNvGrpSpPr/>
          <p:nvPr/>
        </p:nvGrpSpPr>
        <p:grpSpPr>
          <a:xfrm>
            <a:off x="4978796" y="2078771"/>
            <a:ext cx="661339" cy="661188"/>
            <a:chOff x="3990000" y="975400"/>
            <a:chExt cx="3934200" cy="3933300"/>
          </a:xfrm>
        </p:grpSpPr>
        <p:sp>
          <p:nvSpPr>
            <p:cNvPr id="5295" name="Google Shape;5295;p68"/>
            <p:cNvSpPr/>
            <p:nvPr/>
          </p:nvSpPr>
          <p:spPr>
            <a:xfrm>
              <a:off x="3990000" y="975400"/>
              <a:ext cx="3934200" cy="3933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68"/>
            <p:cNvSpPr/>
            <p:nvPr/>
          </p:nvSpPr>
          <p:spPr>
            <a:xfrm>
              <a:off x="4346550" y="1331800"/>
              <a:ext cx="3221100" cy="32205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68"/>
            <p:cNvSpPr/>
            <p:nvPr/>
          </p:nvSpPr>
          <p:spPr>
            <a:xfrm>
              <a:off x="4786800" y="1771750"/>
              <a:ext cx="2340600" cy="2340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68"/>
            <p:cNvSpPr/>
            <p:nvPr/>
          </p:nvSpPr>
          <p:spPr>
            <a:xfrm>
              <a:off x="5218650" y="2203450"/>
              <a:ext cx="1476900" cy="14772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9" name="Google Shape;5299;p68"/>
          <p:cNvGrpSpPr/>
          <p:nvPr/>
        </p:nvGrpSpPr>
        <p:grpSpPr>
          <a:xfrm>
            <a:off x="6622444" y="2057409"/>
            <a:ext cx="868881" cy="684241"/>
            <a:chOff x="6598259" y="2078634"/>
            <a:chExt cx="868881" cy="684241"/>
          </a:xfrm>
        </p:grpSpPr>
        <p:sp>
          <p:nvSpPr>
            <p:cNvPr id="5300" name="Google Shape;5300;p68"/>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68"/>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68"/>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68"/>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68"/>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68"/>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6" name="Google Shape;5306;p68"/>
            <p:cNvGrpSpPr/>
            <p:nvPr/>
          </p:nvGrpSpPr>
          <p:grpSpPr>
            <a:xfrm>
              <a:off x="6808175" y="2078634"/>
              <a:ext cx="452229" cy="684241"/>
              <a:chOff x="6808175" y="2078634"/>
              <a:chExt cx="452229" cy="684241"/>
            </a:xfrm>
          </p:grpSpPr>
          <p:sp>
            <p:nvSpPr>
              <p:cNvPr id="5307" name="Google Shape;5307;p68"/>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68"/>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68"/>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68"/>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68"/>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68"/>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3" name="Google Shape;5313;p68"/>
              <p:cNvGrpSpPr/>
              <p:nvPr/>
            </p:nvGrpSpPr>
            <p:grpSpPr>
              <a:xfrm>
                <a:off x="6821586" y="2078634"/>
                <a:ext cx="426871" cy="684241"/>
                <a:chOff x="6821586" y="2078634"/>
                <a:chExt cx="426871" cy="684241"/>
              </a:xfrm>
            </p:grpSpPr>
            <p:grpSp>
              <p:nvGrpSpPr>
                <p:cNvPr id="5314" name="Google Shape;5314;p68"/>
                <p:cNvGrpSpPr/>
                <p:nvPr/>
              </p:nvGrpSpPr>
              <p:grpSpPr>
                <a:xfrm>
                  <a:off x="6821586" y="2078634"/>
                  <a:ext cx="426871" cy="684241"/>
                  <a:chOff x="6821586" y="2078634"/>
                  <a:chExt cx="426871" cy="684241"/>
                </a:xfrm>
              </p:grpSpPr>
              <p:sp>
                <p:nvSpPr>
                  <p:cNvPr id="5315" name="Google Shape;5315;p68"/>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8"/>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8"/>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8"/>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8"/>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68"/>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68"/>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8"/>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8"/>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8"/>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68"/>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68"/>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68"/>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68"/>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68"/>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8"/>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8"/>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8"/>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8"/>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4" name="Google Shape;5334;p68"/>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8"/>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8"/>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8"/>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8"/>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8"/>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340" name="Google Shape;5340;p68"/>
          <p:cNvGrpSpPr/>
          <p:nvPr/>
        </p:nvGrpSpPr>
        <p:grpSpPr>
          <a:xfrm>
            <a:off x="5795610" y="2063018"/>
            <a:ext cx="671358" cy="671358"/>
            <a:chOff x="6535625" y="760425"/>
            <a:chExt cx="1665900" cy="1665900"/>
          </a:xfrm>
        </p:grpSpPr>
        <p:sp>
          <p:nvSpPr>
            <p:cNvPr id="5341" name="Google Shape;5341;p68"/>
            <p:cNvSpPr/>
            <p:nvPr/>
          </p:nvSpPr>
          <p:spPr>
            <a:xfrm>
              <a:off x="6535625" y="760425"/>
              <a:ext cx="1665900" cy="16659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8"/>
            <p:cNvSpPr/>
            <p:nvPr/>
          </p:nvSpPr>
          <p:spPr>
            <a:xfrm>
              <a:off x="6713675" y="1116525"/>
              <a:ext cx="1309800" cy="13098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8"/>
            <p:cNvSpPr/>
            <p:nvPr/>
          </p:nvSpPr>
          <p:spPr>
            <a:xfrm>
              <a:off x="6831275" y="1351725"/>
              <a:ext cx="1074600" cy="1074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8"/>
            <p:cNvSpPr/>
            <p:nvPr/>
          </p:nvSpPr>
          <p:spPr>
            <a:xfrm>
              <a:off x="6942425" y="1574025"/>
              <a:ext cx="852300" cy="852300"/>
            </a:xfrm>
            <a:prstGeom prst="ellipse">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5" name="Google Shape;5345;p68"/>
          <p:cNvGrpSpPr/>
          <p:nvPr/>
        </p:nvGrpSpPr>
        <p:grpSpPr>
          <a:xfrm>
            <a:off x="732427" y="3731418"/>
            <a:ext cx="1340789" cy="640830"/>
            <a:chOff x="238125" y="1151100"/>
            <a:chExt cx="7139450" cy="3412300"/>
          </a:xfrm>
        </p:grpSpPr>
        <p:sp>
          <p:nvSpPr>
            <p:cNvPr id="5346" name="Google Shape;5346;p68"/>
            <p:cNvSpPr/>
            <p:nvPr/>
          </p:nvSpPr>
          <p:spPr>
            <a:xfrm>
              <a:off x="3468350" y="4223875"/>
              <a:ext cx="679000" cy="33952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8"/>
            <p:cNvSpPr/>
            <p:nvPr/>
          </p:nvSpPr>
          <p:spPr>
            <a:xfrm>
              <a:off x="3730250" y="3276125"/>
              <a:ext cx="147275" cy="956575"/>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8"/>
            <p:cNvSpPr/>
            <p:nvPr/>
          </p:nvSpPr>
          <p:spPr>
            <a:xfrm>
              <a:off x="3796275" y="3875600"/>
              <a:ext cx="839350" cy="630550"/>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8"/>
            <p:cNvSpPr/>
            <p:nvPr/>
          </p:nvSpPr>
          <p:spPr>
            <a:xfrm>
              <a:off x="6240475" y="3130600"/>
              <a:ext cx="1137100" cy="1432800"/>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8"/>
            <p:cNvSpPr/>
            <p:nvPr/>
          </p:nvSpPr>
          <p:spPr>
            <a:xfrm>
              <a:off x="5243900" y="1696775"/>
              <a:ext cx="1764175" cy="1777475"/>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8"/>
            <p:cNvSpPr/>
            <p:nvPr/>
          </p:nvSpPr>
          <p:spPr>
            <a:xfrm>
              <a:off x="3812150" y="1151100"/>
              <a:ext cx="1896075" cy="1245900"/>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8"/>
            <p:cNvSpPr/>
            <p:nvPr/>
          </p:nvSpPr>
          <p:spPr>
            <a:xfrm>
              <a:off x="1910550" y="1151100"/>
              <a:ext cx="1901625" cy="1244175"/>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8"/>
            <p:cNvSpPr/>
            <p:nvPr/>
          </p:nvSpPr>
          <p:spPr>
            <a:xfrm>
              <a:off x="608475" y="1694725"/>
              <a:ext cx="1766425" cy="1778150"/>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8"/>
            <p:cNvSpPr/>
            <p:nvPr/>
          </p:nvSpPr>
          <p:spPr>
            <a:xfrm>
              <a:off x="238125" y="3129050"/>
              <a:ext cx="1137975" cy="1434175"/>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8"/>
            <p:cNvSpPr/>
            <p:nvPr/>
          </p:nvSpPr>
          <p:spPr>
            <a:xfrm>
              <a:off x="1924656" y="1941325"/>
              <a:ext cx="3773110" cy="164632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8"/>
            <p:cNvSpPr/>
            <p:nvPr/>
          </p:nvSpPr>
          <p:spPr>
            <a:xfrm>
              <a:off x="1028863" y="2678027"/>
              <a:ext cx="1805597" cy="188532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8"/>
            <p:cNvSpPr/>
            <p:nvPr/>
          </p:nvSpPr>
          <p:spPr>
            <a:xfrm>
              <a:off x="4792190" y="2679937"/>
              <a:ext cx="1798951" cy="1883410"/>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8" name="Google Shape;5358;p68"/>
          <p:cNvGrpSpPr/>
          <p:nvPr/>
        </p:nvGrpSpPr>
        <p:grpSpPr>
          <a:xfrm>
            <a:off x="5599650" y="2934699"/>
            <a:ext cx="985357" cy="585764"/>
            <a:chOff x="5145061" y="2881789"/>
            <a:chExt cx="1107641" cy="658458"/>
          </a:xfrm>
        </p:grpSpPr>
        <p:grpSp>
          <p:nvGrpSpPr>
            <p:cNvPr id="5359" name="Google Shape;5359;p68"/>
            <p:cNvGrpSpPr/>
            <p:nvPr/>
          </p:nvGrpSpPr>
          <p:grpSpPr>
            <a:xfrm>
              <a:off x="5722989" y="3244587"/>
              <a:ext cx="529713" cy="295659"/>
              <a:chOff x="5722989" y="3244587"/>
              <a:chExt cx="529713" cy="295659"/>
            </a:xfrm>
          </p:grpSpPr>
          <p:sp>
            <p:nvSpPr>
              <p:cNvPr id="5360" name="Google Shape;5360;p68"/>
              <p:cNvSpPr/>
              <p:nvPr/>
            </p:nvSpPr>
            <p:spPr>
              <a:xfrm>
                <a:off x="5722989" y="3244587"/>
                <a:ext cx="341346" cy="295659"/>
              </a:xfrm>
              <a:custGeom>
                <a:avLst/>
                <a:gdLst/>
                <a:ahLst/>
                <a:cxnLst/>
                <a:rect l="l" t="t" r="r" b="b"/>
                <a:pathLst>
                  <a:path w="2576195" h="2231390" extrusionOk="0">
                    <a:moveTo>
                      <a:pt x="1288021" y="0"/>
                    </a:moveTo>
                    <a:lnTo>
                      <a:pt x="0" y="2230932"/>
                    </a:lnTo>
                    <a:lnTo>
                      <a:pt x="2576042" y="2230932"/>
                    </a:lnTo>
                    <a:lnTo>
                      <a:pt x="1288021" y="0"/>
                    </a:lnTo>
                    <a:close/>
                  </a:path>
                </a:pathLst>
              </a:custGeom>
              <a:solidFill>
                <a:srgbClr val="869F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361" name="Google Shape;5361;p68"/>
              <p:cNvSpPr/>
              <p:nvPr/>
            </p:nvSpPr>
            <p:spPr>
              <a:xfrm>
                <a:off x="6035543" y="3298113"/>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5362" name="Google Shape;5362;p68"/>
            <p:cNvGrpSpPr/>
            <p:nvPr/>
          </p:nvGrpSpPr>
          <p:grpSpPr>
            <a:xfrm>
              <a:off x="5145061" y="3244587"/>
              <a:ext cx="536807" cy="295659"/>
              <a:chOff x="5145061" y="3244587"/>
              <a:chExt cx="536807" cy="295659"/>
            </a:xfrm>
          </p:grpSpPr>
          <p:sp>
            <p:nvSpPr>
              <p:cNvPr id="5363" name="Google Shape;5363;p68"/>
              <p:cNvSpPr/>
              <p:nvPr/>
            </p:nvSpPr>
            <p:spPr>
              <a:xfrm>
                <a:off x="5340522" y="3244587"/>
                <a:ext cx="341346" cy="295659"/>
              </a:xfrm>
              <a:custGeom>
                <a:avLst/>
                <a:gdLst/>
                <a:ahLst/>
                <a:cxnLst/>
                <a:rect l="l" t="t" r="r" b="b"/>
                <a:pathLst>
                  <a:path w="2576195" h="2231390" extrusionOk="0">
                    <a:moveTo>
                      <a:pt x="1288034" y="0"/>
                    </a:moveTo>
                    <a:lnTo>
                      <a:pt x="0" y="2230920"/>
                    </a:lnTo>
                    <a:lnTo>
                      <a:pt x="2576055" y="2230920"/>
                    </a:lnTo>
                    <a:lnTo>
                      <a:pt x="1288034" y="0"/>
                    </a:lnTo>
                    <a:close/>
                  </a:path>
                </a:pathLst>
              </a:custGeom>
              <a:solidFill>
                <a:srgbClr val="5F7D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364" name="Google Shape;5364;p68"/>
              <p:cNvSpPr/>
              <p:nvPr/>
            </p:nvSpPr>
            <p:spPr>
              <a:xfrm flipH="1">
                <a:off x="5145061" y="3298599"/>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5365" name="Google Shape;5365;p68"/>
            <p:cNvGrpSpPr/>
            <p:nvPr/>
          </p:nvGrpSpPr>
          <p:grpSpPr>
            <a:xfrm>
              <a:off x="5341327" y="2898245"/>
              <a:ext cx="532309" cy="614891"/>
              <a:chOff x="5341327" y="2898245"/>
              <a:chExt cx="532309" cy="614891"/>
            </a:xfrm>
          </p:grpSpPr>
          <p:sp>
            <p:nvSpPr>
              <p:cNvPr id="5366" name="Google Shape;5366;p68"/>
              <p:cNvSpPr/>
              <p:nvPr/>
            </p:nvSpPr>
            <p:spPr>
              <a:xfrm>
                <a:off x="5532290" y="3217476"/>
                <a:ext cx="341346" cy="295659"/>
              </a:xfrm>
              <a:custGeom>
                <a:avLst/>
                <a:gdLst/>
                <a:ahLst/>
                <a:cxnLst/>
                <a:rect l="l" t="t" r="r" b="b"/>
                <a:pathLst>
                  <a:path w="2576195" h="2231390" extrusionOk="0">
                    <a:moveTo>
                      <a:pt x="2576042" y="0"/>
                    </a:moveTo>
                    <a:lnTo>
                      <a:pt x="0" y="0"/>
                    </a:lnTo>
                    <a:lnTo>
                      <a:pt x="1288021" y="2230920"/>
                    </a:lnTo>
                    <a:lnTo>
                      <a:pt x="2576042" y="0"/>
                    </a:lnTo>
                    <a:close/>
                  </a:path>
                </a:pathLst>
              </a:custGeom>
              <a:solidFill>
                <a:srgbClr val="E3E9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367" name="Google Shape;5367;p68"/>
              <p:cNvSpPr/>
              <p:nvPr/>
            </p:nvSpPr>
            <p:spPr>
              <a:xfrm flipH="1">
                <a:off x="5341327" y="2898245"/>
                <a:ext cx="217159" cy="33450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5368" name="Google Shape;5368;p68"/>
            <p:cNvGrpSpPr/>
            <p:nvPr/>
          </p:nvGrpSpPr>
          <p:grpSpPr>
            <a:xfrm>
              <a:off x="5532290" y="2881789"/>
              <a:ext cx="620516" cy="305456"/>
              <a:chOff x="5532290" y="2881789"/>
              <a:chExt cx="620516" cy="305456"/>
            </a:xfrm>
          </p:grpSpPr>
          <p:sp>
            <p:nvSpPr>
              <p:cNvPr id="5369" name="Google Shape;5369;p68"/>
              <p:cNvSpPr/>
              <p:nvPr/>
            </p:nvSpPr>
            <p:spPr>
              <a:xfrm>
                <a:off x="5532290" y="2891586"/>
                <a:ext cx="341346" cy="295659"/>
              </a:xfrm>
              <a:custGeom>
                <a:avLst/>
                <a:gdLst/>
                <a:ahLst/>
                <a:cxnLst/>
                <a:rect l="l" t="t" r="r" b="b"/>
                <a:pathLst>
                  <a:path w="2576195" h="2231390" extrusionOk="0">
                    <a:moveTo>
                      <a:pt x="1288021" y="0"/>
                    </a:moveTo>
                    <a:lnTo>
                      <a:pt x="0" y="2230920"/>
                    </a:lnTo>
                    <a:lnTo>
                      <a:pt x="2576042" y="2230920"/>
                    </a:lnTo>
                    <a:lnTo>
                      <a:pt x="1288021" y="0"/>
                    </a:lnTo>
                    <a:close/>
                  </a:path>
                </a:pathLst>
              </a:custGeom>
              <a:solidFill>
                <a:srgbClr val="435D7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370" name="Google Shape;5370;p68"/>
              <p:cNvSpPr/>
              <p:nvPr/>
            </p:nvSpPr>
            <p:spPr>
              <a:xfrm>
                <a:off x="5837311" y="2881789"/>
                <a:ext cx="315495" cy="288369"/>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grpSp>
        <p:nvGrpSpPr>
          <p:cNvPr id="5371" name="Google Shape;5371;p68"/>
          <p:cNvGrpSpPr/>
          <p:nvPr/>
        </p:nvGrpSpPr>
        <p:grpSpPr>
          <a:xfrm>
            <a:off x="8178573" y="3726757"/>
            <a:ext cx="269068" cy="645491"/>
            <a:chOff x="7026852" y="3311869"/>
            <a:chExt cx="434331" cy="1041954"/>
          </a:xfrm>
        </p:grpSpPr>
        <p:sp>
          <p:nvSpPr>
            <p:cNvPr id="5372" name="Google Shape;5372;p68"/>
            <p:cNvSpPr/>
            <p:nvPr/>
          </p:nvSpPr>
          <p:spPr>
            <a:xfrm>
              <a:off x="7026852" y="3311869"/>
              <a:ext cx="434331" cy="847405"/>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8"/>
            <p:cNvSpPr/>
            <p:nvPr/>
          </p:nvSpPr>
          <p:spPr>
            <a:xfrm>
              <a:off x="7082395" y="3359392"/>
              <a:ext cx="323321" cy="32332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8"/>
            <p:cNvSpPr/>
            <p:nvPr/>
          </p:nvSpPr>
          <p:spPr>
            <a:xfrm>
              <a:off x="7026852" y="4159239"/>
              <a:ext cx="434331" cy="194585"/>
            </a:xfrm>
            <a:custGeom>
              <a:avLst/>
              <a:gdLst/>
              <a:ahLst/>
              <a:cxnLst/>
              <a:rect l="l" t="t" r="r" b="b"/>
              <a:pathLst>
                <a:path w="16734" h="7497" extrusionOk="0">
                  <a:moveTo>
                    <a:pt x="1" y="1"/>
                  </a:moveTo>
                  <a:lnTo>
                    <a:pt x="8369" y="7496"/>
                  </a:lnTo>
                  <a:lnTo>
                    <a:pt x="1673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5" name="Google Shape;5375;p68"/>
          <p:cNvGrpSpPr/>
          <p:nvPr/>
        </p:nvGrpSpPr>
        <p:grpSpPr>
          <a:xfrm>
            <a:off x="6195154" y="3765995"/>
            <a:ext cx="293882" cy="293836"/>
            <a:chOff x="4873519" y="3311869"/>
            <a:chExt cx="499374" cy="499296"/>
          </a:xfrm>
        </p:grpSpPr>
        <p:sp>
          <p:nvSpPr>
            <p:cNvPr id="5376" name="Google Shape;5376;p68"/>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8"/>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8" name="Google Shape;5378;p68"/>
          <p:cNvGrpSpPr/>
          <p:nvPr/>
        </p:nvGrpSpPr>
        <p:grpSpPr>
          <a:xfrm>
            <a:off x="6195154" y="4078366"/>
            <a:ext cx="293882" cy="293882"/>
            <a:chOff x="4873519" y="3875839"/>
            <a:chExt cx="499374" cy="499374"/>
          </a:xfrm>
        </p:grpSpPr>
        <p:sp>
          <p:nvSpPr>
            <p:cNvPr id="5379" name="Google Shape;5379;p68"/>
            <p:cNvSpPr/>
            <p:nvPr/>
          </p:nvSpPr>
          <p:spPr>
            <a:xfrm>
              <a:off x="4873519" y="3875839"/>
              <a:ext cx="499374" cy="499374"/>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8"/>
            <p:cNvSpPr/>
            <p:nvPr/>
          </p:nvSpPr>
          <p:spPr>
            <a:xfrm>
              <a:off x="4894620" y="3893826"/>
              <a:ext cx="202112" cy="182360"/>
            </a:xfrm>
            <a:custGeom>
              <a:avLst/>
              <a:gdLst/>
              <a:ahLst/>
              <a:cxnLst/>
              <a:rect l="l" t="t" r="r" b="b"/>
              <a:pathLst>
                <a:path w="7787" h="7026" extrusionOk="0">
                  <a:moveTo>
                    <a:pt x="0" y="0"/>
                  </a:moveTo>
                  <a:lnTo>
                    <a:pt x="0" y="7026"/>
                  </a:lnTo>
                  <a:lnTo>
                    <a:pt x="7787"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1" name="Google Shape;5381;p68"/>
          <p:cNvGrpSpPr/>
          <p:nvPr/>
        </p:nvGrpSpPr>
        <p:grpSpPr>
          <a:xfrm>
            <a:off x="2425681" y="2050319"/>
            <a:ext cx="698104" cy="698208"/>
            <a:chOff x="2565073" y="2075876"/>
            <a:chExt cx="672482" cy="672518"/>
          </a:xfrm>
        </p:grpSpPr>
        <p:sp>
          <p:nvSpPr>
            <p:cNvPr id="5382" name="Google Shape;5382;p68"/>
            <p:cNvSpPr/>
            <p:nvPr/>
          </p:nvSpPr>
          <p:spPr>
            <a:xfrm>
              <a:off x="2642193" y="2530650"/>
              <a:ext cx="419588" cy="217743"/>
            </a:xfrm>
            <a:custGeom>
              <a:avLst/>
              <a:gdLst/>
              <a:ahLst/>
              <a:cxnLst/>
              <a:rect l="l" t="t" r="r" b="b"/>
              <a:pathLst>
                <a:path w="130611" h="67780" extrusionOk="0">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8"/>
            <p:cNvSpPr/>
            <p:nvPr/>
          </p:nvSpPr>
          <p:spPr>
            <a:xfrm>
              <a:off x="2910083" y="2420918"/>
              <a:ext cx="327379" cy="312727"/>
            </a:xfrm>
            <a:custGeom>
              <a:avLst/>
              <a:gdLst/>
              <a:ahLst/>
              <a:cxnLst/>
              <a:rect l="l" t="t" r="r" b="b"/>
              <a:pathLst>
                <a:path w="101908" h="97347" extrusionOk="0">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8"/>
            <p:cNvSpPr/>
            <p:nvPr/>
          </p:nvSpPr>
          <p:spPr>
            <a:xfrm>
              <a:off x="2999034" y="2125384"/>
              <a:ext cx="238522" cy="411351"/>
            </a:xfrm>
            <a:custGeom>
              <a:avLst/>
              <a:gdLst/>
              <a:ahLst/>
              <a:cxnLst/>
              <a:rect l="l" t="t" r="r" b="b"/>
              <a:pathLst>
                <a:path w="74248" h="128047" extrusionOk="0">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8"/>
            <p:cNvSpPr/>
            <p:nvPr/>
          </p:nvSpPr>
          <p:spPr>
            <a:xfrm>
              <a:off x="2740849" y="2075876"/>
              <a:ext cx="419604" cy="217734"/>
            </a:xfrm>
            <a:custGeom>
              <a:avLst/>
              <a:gdLst/>
              <a:ahLst/>
              <a:cxnLst/>
              <a:rect l="l" t="t" r="r" b="b"/>
              <a:pathLst>
                <a:path w="130616" h="67777" extrusionOk="0">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8"/>
            <p:cNvSpPr/>
            <p:nvPr/>
          </p:nvSpPr>
          <p:spPr>
            <a:xfrm>
              <a:off x="2565167" y="2090625"/>
              <a:ext cx="327379" cy="312740"/>
            </a:xfrm>
            <a:custGeom>
              <a:avLst/>
              <a:gdLst/>
              <a:ahLst/>
              <a:cxnLst/>
              <a:rect l="l" t="t" r="r" b="b"/>
              <a:pathLst>
                <a:path w="101908" h="97351" extrusionOk="0">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8"/>
            <p:cNvSpPr/>
            <p:nvPr/>
          </p:nvSpPr>
          <p:spPr>
            <a:xfrm>
              <a:off x="2565073" y="2287538"/>
              <a:ext cx="218572" cy="409555"/>
            </a:xfrm>
            <a:custGeom>
              <a:avLst/>
              <a:gdLst/>
              <a:ahLst/>
              <a:cxnLst/>
              <a:rect l="l" t="t" r="r" b="b"/>
              <a:pathLst>
                <a:path w="68038" h="127488" extrusionOk="0">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68"/>
          <p:cNvGrpSpPr/>
          <p:nvPr/>
        </p:nvGrpSpPr>
        <p:grpSpPr>
          <a:xfrm>
            <a:off x="5649092" y="3734919"/>
            <a:ext cx="438354" cy="637329"/>
            <a:chOff x="1697726" y="3244179"/>
            <a:chExt cx="788124" cy="1146069"/>
          </a:xfrm>
        </p:grpSpPr>
        <p:sp>
          <p:nvSpPr>
            <p:cNvPr id="5389" name="Google Shape;5389;p68"/>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8"/>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1" name="Google Shape;5391;p68"/>
          <p:cNvSpPr/>
          <p:nvPr/>
        </p:nvSpPr>
        <p:spPr>
          <a:xfrm>
            <a:off x="8146351" y="3622703"/>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2" name="Google Shape;5392;p68"/>
          <p:cNvGrpSpPr/>
          <p:nvPr/>
        </p:nvGrpSpPr>
        <p:grpSpPr>
          <a:xfrm>
            <a:off x="7650306" y="2063282"/>
            <a:ext cx="799565" cy="670282"/>
            <a:chOff x="7617850" y="2063282"/>
            <a:chExt cx="799565" cy="670282"/>
          </a:xfrm>
        </p:grpSpPr>
        <p:cxnSp>
          <p:nvCxnSpPr>
            <p:cNvPr id="5393" name="Google Shape;5393;p68"/>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94" name="Google Shape;5394;p68"/>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95" name="Google Shape;5395;p68"/>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96" name="Google Shape;5396;p68"/>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97" name="Google Shape;5397;p68"/>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5398" name="Google Shape;5398;p68"/>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5399" name="Google Shape;5399;p68"/>
            <p:cNvGrpSpPr/>
            <p:nvPr/>
          </p:nvGrpSpPr>
          <p:grpSpPr>
            <a:xfrm>
              <a:off x="7734309" y="2063282"/>
              <a:ext cx="570957" cy="620095"/>
              <a:chOff x="7734309" y="2063282"/>
              <a:chExt cx="570957" cy="620095"/>
            </a:xfrm>
          </p:grpSpPr>
          <p:grpSp>
            <p:nvGrpSpPr>
              <p:cNvPr id="5400" name="Google Shape;5400;p68"/>
              <p:cNvGrpSpPr/>
              <p:nvPr/>
            </p:nvGrpSpPr>
            <p:grpSpPr>
              <a:xfrm>
                <a:off x="8031573" y="2063282"/>
                <a:ext cx="273693" cy="620095"/>
                <a:chOff x="8031573" y="2063282"/>
                <a:chExt cx="273693" cy="620095"/>
              </a:xfrm>
            </p:grpSpPr>
            <p:sp>
              <p:nvSpPr>
                <p:cNvPr id="5401" name="Google Shape;5401;p68"/>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8"/>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8"/>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8"/>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5" name="Google Shape;5405;p68"/>
              <p:cNvGrpSpPr/>
              <p:nvPr/>
            </p:nvGrpSpPr>
            <p:grpSpPr>
              <a:xfrm flipH="1">
                <a:off x="7734309" y="2063282"/>
                <a:ext cx="273693" cy="620095"/>
                <a:chOff x="8031573" y="2063282"/>
                <a:chExt cx="273693" cy="620095"/>
              </a:xfrm>
            </p:grpSpPr>
            <p:sp>
              <p:nvSpPr>
                <p:cNvPr id="5406" name="Google Shape;5406;p68"/>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8"/>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8"/>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8"/>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410" name="Google Shape;5410;p68"/>
          <p:cNvSpPr/>
          <p:nvPr/>
        </p:nvSpPr>
        <p:spPr>
          <a:xfrm>
            <a:off x="7110561" y="3755372"/>
            <a:ext cx="558742" cy="61687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8"/>
          <p:cNvSpPr/>
          <p:nvPr/>
        </p:nvSpPr>
        <p:spPr>
          <a:xfrm rot="10800000">
            <a:off x="6596743" y="3752786"/>
            <a:ext cx="406111" cy="619462"/>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2" name="Google Shape;5412;p68"/>
          <p:cNvGrpSpPr/>
          <p:nvPr/>
        </p:nvGrpSpPr>
        <p:grpSpPr>
          <a:xfrm>
            <a:off x="7836913" y="2916765"/>
            <a:ext cx="602567" cy="601884"/>
            <a:chOff x="1186975" y="238125"/>
            <a:chExt cx="5244275" cy="5238325"/>
          </a:xfrm>
        </p:grpSpPr>
        <p:sp>
          <p:nvSpPr>
            <p:cNvPr id="5413" name="Google Shape;5413;p68"/>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8"/>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8"/>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8"/>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7" name="Google Shape;5417;p68"/>
          <p:cNvGrpSpPr/>
          <p:nvPr/>
        </p:nvGrpSpPr>
        <p:grpSpPr>
          <a:xfrm>
            <a:off x="3279650" y="2056249"/>
            <a:ext cx="651848" cy="687338"/>
            <a:chOff x="3400515" y="2056248"/>
            <a:chExt cx="698134" cy="735987"/>
          </a:xfrm>
        </p:grpSpPr>
        <p:grpSp>
          <p:nvGrpSpPr>
            <p:cNvPr id="5418" name="Google Shape;5418;p68"/>
            <p:cNvGrpSpPr/>
            <p:nvPr/>
          </p:nvGrpSpPr>
          <p:grpSpPr>
            <a:xfrm>
              <a:off x="3400515" y="2283913"/>
              <a:ext cx="312919" cy="219900"/>
              <a:chOff x="3400515" y="2283913"/>
              <a:chExt cx="312919" cy="219900"/>
            </a:xfrm>
          </p:grpSpPr>
          <p:sp>
            <p:nvSpPr>
              <p:cNvPr id="5419" name="Google Shape;5419;p68"/>
              <p:cNvSpPr/>
              <p:nvPr/>
            </p:nvSpPr>
            <p:spPr>
              <a:xfrm>
                <a:off x="3493534" y="2283913"/>
                <a:ext cx="219900" cy="219900"/>
              </a:xfrm>
              <a:prstGeom prst="ellipse">
                <a:avLst/>
              </a:prstGeom>
              <a:solidFill>
                <a:srgbClr val="435D7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420" name="Google Shape;5420;p68"/>
              <p:cNvCxnSpPr/>
              <p:nvPr/>
            </p:nvCxnSpPr>
            <p:spPr>
              <a:xfrm rot="10800000">
                <a:off x="3400515" y="2393804"/>
                <a:ext cx="95400" cy="0"/>
              </a:xfrm>
              <a:prstGeom prst="straightConnector1">
                <a:avLst/>
              </a:prstGeom>
              <a:noFill/>
              <a:ln w="28575" cap="flat" cmpd="sng">
                <a:solidFill>
                  <a:srgbClr val="435D74"/>
                </a:solidFill>
                <a:prstDash val="solid"/>
                <a:round/>
                <a:headEnd type="none" w="med" len="med"/>
                <a:tailEnd type="none" w="med" len="med"/>
              </a:ln>
            </p:spPr>
          </p:cxnSp>
        </p:grpSp>
        <p:grpSp>
          <p:nvGrpSpPr>
            <p:cNvPr id="5421" name="Google Shape;5421;p68"/>
            <p:cNvGrpSpPr/>
            <p:nvPr/>
          </p:nvGrpSpPr>
          <p:grpSpPr>
            <a:xfrm>
              <a:off x="3547823" y="2461089"/>
              <a:ext cx="219900" cy="331146"/>
              <a:chOff x="3547823" y="2461089"/>
              <a:chExt cx="219900" cy="331146"/>
            </a:xfrm>
          </p:grpSpPr>
          <p:sp>
            <p:nvSpPr>
              <p:cNvPr id="5422" name="Google Shape;5422;p68"/>
              <p:cNvSpPr/>
              <p:nvPr/>
            </p:nvSpPr>
            <p:spPr>
              <a:xfrm>
                <a:off x="3547823" y="2461089"/>
                <a:ext cx="219900" cy="219900"/>
              </a:xfrm>
              <a:prstGeom prst="ellipse">
                <a:avLst/>
              </a:prstGeom>
              <a:solidFill>
                <a:srgbClr val="5F7D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423" name="Google Shape;5423;p68"/>
              <p:cNvCxnSpPr/>
              <p:nvPr/>
            </p:nvCxnSpPr>
            <p:spPr>
              <a:xfrm rot="10800000">
                <a:off x="3657701" y="2678535"/>
                <a:ext cx="0" cy="113700"/>
              </a:xfrm>
              <a:prstGeom prst="straightConnector1">
                <a:avLst/>
              </a:prstGeom>
              <a:noFill/>
              <a:ln w="28575" cap="flat" cmpd="sng">
                <a:solidFill>
                  <a:srgbClr val="5F7D95"/>
                </a:solidFill>
                <a:prstDash val="solid"/>
                <a:round/>
                <a:headEnd type="none" w="med" len="med"/>
                <a:tailEnd type="none" w="med" len="med"/>
              </a:ln>
            </p:spPr>
          </p:cxnSp>
        </p:grpSp>
        <p:grpSp>
          <p:nvGrpSpPr>
            <p:cNvPr id="5424" name="Google Shape;5424;p68"/>
            <p:cNvGrpSpPr/>
            <p:nvPr/>
          </p:nvGrpSpPr>
          <p:grpSpPr>
            <a:xfrm>
              <a:off x="3734138" y="2461089"/>
              <a:ext cx="219900" cy="331146"/>
              <a:chOff x="3734138" y="2461089"/>
              <a:chExt cx="219900" cy="331146"/>
            </a:xfrm>
          </p:grpSpPr>
          <p:sp>
            <p:nvSpPr>
              <p:cNvPr id="5425" name="Google Shape;5425;p68"/>
              <p:cNvSpPr/>
              <p:nvPr/>
            </p:nvSpPr>
            <p:spPr>
              <a:xfrm>
                <a:off x="3734138" y="2461089"/>
                <a:ext cx="219900" cy="219900"/>
              </a:xfrm>
              <a:prstGeom prst="ellipse">
                <a:avLst/>
              </a:prstGeom>
              <a:solidFill>
                <a:srgbClr val="869F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426" name="Google Shape;5426;p68"/>
              <p:cNvCxnSpPr/>
              <p:nvPr/>
            </p:nvCxnSpPr>
            <p:spPr>
              <a:xfrm rot="10800000">
                <a:off x="3844020" y="2678535"/>
                <a:ext cx="0" cy="113700"/>
              </a:xfrm>
              <a:prstGeom prst="straightConnector1">
                <a:avLst/>
              </a:prstGeom>
              <a:noFill/>
              <a:ln w="28575" cap="flat" cmpd="sng">
                <a:solidFill>
                  <a:srgbClr val="869FB2"/>
                </a:solidFill>
                <a:prstDash val="solid"/>
                <a:round/>
                <a:headEnd type="none" w="med" len="med"/>
                <a:tailEnd type="none" w="med" len="med"/>
              </a:ln>
            </p:spPr>
          </p:cxnSp>
        </p:grpSp>
        <p:grpSp>
          <p:nvGrpSpPr>
            <p:cNvPr id="5427" name="Google Shape;5427;p68"/>
            <p:cNvGrpSpPr/>
            <p:nvPr/>
          </p:nvGrpSpPr>
          <p:grpSpPr>
            <a:xfrm>
              <a:off x="3787560" y="2281742"/>
              <a:ext cx="311089" cy="219900"/>
              <a:chOff x="3787560" y="2281742"/>
              <a:chExt cx="311089" cy="219900"/>
            </a:xfrm>
          </p:grpSpPr>
          <p:sp>
            <p:nvSpPr>
              <p:cNvPr id="5428" name="Google Shape;5428;p68"/>
              <p:cNvSpPr/>
              <p:nvPr/>
            </p:nvSpPr>
            <p:spPr>
              <a:xfrm>
                <a:off x="3787560" y="2281742"/>
                <a:ext cx="219900" cy="219900"/>
              </a:xfrm>
              <a:prstGeom prst="ellipse">
                <a:avLst/>
              </a:prstGeom>
              <a:solidFill>
                <a:srgbClr val="A5B7C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429" name="Google Shape;5429;p68"/>
              <p:cNvCxnSpPr/>
              <p:nvPr/>
            </p:nvCxnSpPr>
            <p:spPr>
              <a:xfrm rot="10800000">
                <a:off x="4003849" y="2393795"/>
                <a:ext cx="94800" cy="0"/>
              </a:xfrm>
              <a:prstGeom prst="straightConnector1">
                <a:avLst/>
              </a:prstGeom>
              <a:noFill/>
              <a:ln w="28575" cap="flat" cmpd="sng">
                <a:solidFill>
                  <a:srgbClr val="A5B7C6"/>
                </a:solidFill>
                <a:prstDash val="solid"/>
                <a:round/>
                <a:headEnd type="none" w="med" len="med"/>
                <a:tailEnd type="none" w="med" len="med"/>
              </a:ln>
            </p:spPr>
          </p:cxnSp>
        </p:grpSp>
        <p:grpSp>
          <p:nvGrpSpPr>
            <p:cNvPr id="5430" name="Google Shape;5430;p68"/>
            <p:cNvGrpSpPr/>
            <p:nvPr/>
          </p:nvGrpSpPr>
          <p:grpSpPr>
            <a:xfrm>
              <a:off x="3637290" y="2056248"/>
              <a:ext cx="219900" cy="330736"/>
              <a:chOff x="3637290" y="2056248"/>
              <a:chExt cx="219900" cy="330736"/>
            </a:xfrm>
          </p:grpSpPr>
          <p:sp>
            <p:nvSpPr>
              <p:cNvPr id="5431" name="Google Shape;5431;p68"/>
              <p:cNvSpPr/>
              <p:nvPr/>
            </p:nvSpPr>
            <p:spPr>
              <a:xfrm>
                <a:off x="3637290" y="2167085"/>
                <a:ext cx="219900" cy="219900"/>
              </a:xfrm>
              <a:prstGeom prst="ellipse">
                <a:avLst/>
              </a:prstGeom>
              <a:solidFill>
                <a:srgbClr val="BAC8D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cxnSp>
            <p:nvCxnSpPr>
              <p:cNvPr id="5432" name="Google Shape;5432;p68"/>
              <p:cNvCxnSpPr/>
              <p:nvPr/>
            </p:nvCxnSpPr>
            <p:spPr>
              <a:xfrm rot="10800000">
                <a:off x="3747169" y="2056248"/>
                <a:ext cx="0" cy="113700"/>
              </a:xfrm>
              <a:prstGeom prst="straightConnector1">
                <a:avLst/>
              </a:prstGeom>
              <a:noFill/>
              <a:ln w="28575" cap="flat" cmpd="sng">
                <a:solidFill>
                  <a:srgbClr val="BAC8D3"/>
                </a:solidFill>
                <a:prstDash val="solid"/>
                <a:round/>
                <a:headEnd type="none" w="med" len="med"/>
                <a:tailEnd type="none" w="med" len="med"/>
              </a:ln>
            </p:spPr>
          </p:cxnSp>
        </p:grpSp>
      </p:grpSp>
      <p:grpSp>
        <p:nvGrpSpPr>
          <p:cNvPr id="5433" name="Google Shape;5433;p68"/>
          <p:cNvGrpSpPr/>
          <p:nvPr/>
        </p:nvGrpSpPr>
        <p:grpSpPr>
          <a:xfrm>
            <a:off x="2571356" y="2926255"/>
            <a:ext cx="1268144" cy="592394"/>
            <a:chOff x="238125" y="1188750"/>
            <a:chExt cx="7140450" cy="3335550"/>
          </a:xfrm>
        </p:grpSpPr>
        <p:sp>
          <p:nvSpPr>
            <p:cNvPr id="5434" name="Google Shape;5434;p68"/>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8"/>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8"/>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8"/>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8"/>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9" name="Google Shape;5439;p68"/>
          <p:cNvGrpSpPr/>
          <p:nvPr/>
        </p:nvGrpSpPr>
        <p:grpSpPr>
          <a:xfrm>
            <a:off x="6679257" y="2928410"/>
            <a:ext cx="1053944" cy="590147"/>
            <a:chOff x="238125" y="1335475"/>
            <a:chExt cx="5418735" cy="3034175"/>
          </a:xfrm>
        </p:grpSpPr>
        <p:sp>
          <p:nvSpPr>
            <p:cNvPr id="5440" name="Google Shape;5440;p68"/>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8"/>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8"/>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3" name="Google Shape;5443;p68"/>
          <p:cNvGrpSpPr/>
          <p:nvPr/>
        </p:nvGrpSpPr>
        <p:grpSpPr>
          <a:xfrm>
            <a:off x="4110066" y="3733309"/>
            <a:ext cx="1268207" cy="638939"/>
            <a:chOff x="3967651" y="3645904"/>
            <a:chExt cx="1479304" cy="745292"/>
          </a:xfrm>
        </p:grpSpPr>
        <p:grpSp>
          <p:nvGrpSpPr>
            <p:cNvPr id="5444" name="Google Shape;5444;p68"/>
            <p:cNvGrpSpPr/>
            <p:nvPr/>
          </p:nvGrpSpPr>
          <p:grpSpPr>
            <a:xfrm>
              <a:off x="3967651" y="4009026"/>
              <a:ext cx="1479304" cy="382170"/>
              <a:chOff x="3967651" y="4009026"/>
              <a:chExt cx="1479304" cy="382170"/>
            </a:xfrm>
          </p:grpSpPr>
          <p:grpSp>
            <p:nvGrpSpPr>
              <p:cNvPr id="5445" name="Google Shape;5445;p68"/>
              <p:cNvGrpSpPr/>
              <p:nvPr/>
            </p:nvGrpSpPr>
            <p:grpSpPr>
              <a:xfrm>
                <a:off x="4892216" y="4195630"/>
                <a:ext cx="554739" cy="195566"/>
                <a:chOff x="3604375" y="4892160"/>
                <a:chExt cx="1651500" cy="582215"/>
              </a:xfrm>
            </p:grpSpPr>
            <p:sp>
              <p:nvSpPr>
                <p:cNvPr id="5446" name="Google Shape;5446;p68"/>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8"/>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8" name="Google Shape;5448;p68"/>
              <p:cNvGrpSpPr/>
              <p:nvPr/>
            </p:nvGrpSpPr>
            <p:grpSpPr>
              <a:xfrm>
                <a:off x="3967651" y="4146303"/>
                <a:ext cx="579402" cy="244893"/>
                <a:chOff x="851875" y="4745310"/>
                <a:chExt cx="1724925" cy="729065"/>
              </a:xfrm>
            </p:grpSpPr>
            <p:sp>
              <p:nvSpPr>
                <p:cNvPr id="5449" name="Google Shape;5449;p68"/>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8"/>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1" name="Google Shape;5451;p68"/>
              <p:cNvGrpSpPr/>
              <p:nvPr/>
            </p:nvGrpSpPr>
            <p:grpSpPr>
              <a:xfrm>
                <a:off x="4460753" y="4009026"/>
                <a:ext cx="493110" cy="382170"/>
                <a:chOff x="2319875" y="4336625"/>
                <a:chExt cx="1468025" cy="1137750"/>
              </a:xfrm>
            </p:grpSpPr>
            <p:sp>
              <p:nvSpPr>
                <p:cNvPr id="5452" name="Google Shape;5452;p68"/>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8"/>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54" name="Google Shape;5454;p68"/>
            <p:cNvGrpSpPr/>
            <p:nvPr/>
          </p:nvGrpSpPr>
          <p:grpSpPr>
            <a:xfrm>
              <a:off x="4479443" y="3645904"/>
              <a:ext cx="455965" cy="388789"/>
              <a:chOff x="2957425" y="238100"/>
              <a:chExt cx="1910200" cy="1628775"/>
            </a:xfrm>
          </p:grpSpPr>
          <p:sp>
            <p:nvSpPr>
              <p:cNvPr id="5455" name="Google Shape;5455;p68"/>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8"/>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8"/>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8"/>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8"/>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8"/>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8"/>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8"/>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8"/>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8"/>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5" name="Google Shape;5465;p68"/>
          <p:cNvGrpSpPr/>
          <p:nvPr/>
        </p:nvGrpSpPr>
        <p:grpSpPr>
          <a:xfrm>
            <a:off x="2496179" y="3734510"/>
            <a:ext cx="1243128" cy="637739"/>
            <a:chOff x="2496310" y="3693351"/>
            <a:chExt cx="1342906" cy="688926"/>
          </a:xfrm>
        </p:grpSpPr>
        <p:grpSp>
          <p:nvGrpSpPr>
            <p:cNvPr id="5466" name="Google Shape;5466;p68"/>
            <p:cNvGrpSpPr/>
            <p:nvPr/>
          </p:nvGrpSpPr>
          <p:grpSpPr>
            <a:xfrm>
              <a:off x="2496310" y="3693351"/>
              <a:ext cx="1342906" cy="688875"/>
              <a:chOff x="2496310" y="3693351"/>
              <a:chExt cx="1342906" cy="688875"/>
            </a:xfrm>
          </p:grpSpPr>
          <p:sp>
            <p:nvSpPr>
              <p:cNvPr id="5467" name="Google Shape;5467;p68"/>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8"/>
              <p:cNvSpPr/>
              <p:nvPr/>
            </p:nvSpPr>
            <p:spPr>
              <a:xfrm>
                <a:off x="342068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68"/>
              <p:cNvSpPr/>
              <p:nvPr/>
            </p:nvSpPr>
            <p:spPr>
              <a:xfrm>
                <a:off x="3135700" y="3791751"/>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68"/>
              <p:cNvSpPr/>
              <p:nvPr/>
            </p:nvSpPr>
            <p:spPr>
              <a:xfrm>
                <a:off x="3620515"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68"/>
              <p:cNvSpPr/>
              <p:nvPr/>
            </p:nvSpPr>
            <p:spPr>
              <a:xfrm>
                <a:off x="284380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68"/>
              <p:cNvSpPr/>
              <p:nvPr/>
            </p:nvSpPr>
            <p:spPr>
              <a:xfrm>
                <a:off x="2652010"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73" name="Google Shape;5473;p68"/>
              <p:cNvCxnSpPr>
                <a:stCxn id="5471" idx="0"/>
              </p:cNvCxnSpPr>
              <p:nvPr/>
            </p:nvCxnSpPr>
            <p:spPr>
              <a:xfrm rot="5400000" flipH="1">
                <a:off x="2741958" y="3724116"/>
                <a:ext cx="68700" cy="200100"/>
              </a:xfrm>
              <a:prstGeom prst="bentConnector2">
                <a:avLst/>
              </a:prstGeom>
              <a:noFill/>
              <a:ln w="19050" cap="flat" cmpd="sng">
                <a:solidFill>
                  <a:srgbClr val="869FB2"/>
                </a:solidFill>
                <a:prstDash val="solid"/>
                <a:round/>
                <a:headEnd type="none" w="med" len="med"/>
                <a:tailEnd type="none" w="med" len="med"/>
              </a:ln>
            </p:spPr>
          </p:cxnSp>
          <p:cxnSp>
            <p:nvCxnSpPr>
              <p:cNvPr id="5474" name="Google Shape;5474;p68"/>
              <p:cNvCxnSpPr>
                <a:stCxn id="5468" idx="0"/>
              </p:cNvCxnSpPr>
              <p:nvPr/>
            </p:nvCxnSpPr>
            <p:spPr>
              <a:xfrm rot="-5400000">
                <a:off x="3512338" y="3723516"/>
                <a:ext cx="75900" cy="194100"/>
              </a:xfrm>
              <a:prstGeom prst="bentConnector2">
                <a:avLst/>
              </a:prstGeom>
              <a:noFill/>
              <a:ln w="19050" cap="flat" cmpd="sng">
                <a:solidFill>
                  <a:srgbClr val="869FB2"/>
                </a:solidFill>
                <a:prstDash val="solid"/>
                <a:round/>
                <a:headEnd type="none" w="med" len="med"/>
                <a:tailEnd type="none" w="med" len="med"/>
              </a:ln>
            </p:spPr>
          </p:cxnSp>
          <p:cxnSp>
            <p:nvCxnSpPr>
              <p:cNvPr id="5475" name="Google Shape;5475;p68"/>
              <p:cNvCxnSpPr>
                <a:stCxn id="5469" idx="0"/>
              </p:cNvCxnSpPr>
              <p:nvPr/>
            </p:nvCxnSpPr>
            <p:spPr>
              <a:xfrm rot="-5400000">
                <a:off x="3119350" y="3742251"/>
                <a:ext cx="984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5476" name="Google Shape;5476;p68"/>
              <p:cNvCxnSpPr>
                <a:stCxn id="5472" idx="2"/>
              </p:cNvCxnSpPr>
              <p:nvPr/>
            </p:nvCxnSpPr>
            <p:spPr>
              <a:xfrm flipH="1">
                <a:off x="2496310" y="4065467"/>
                <a:ext cx="1557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5477" name="Google Shape;5477;p68"/>
              <p:cNvCxnSpPr>
                <a:stCxn id="5470" idx="6"/>
              </p:cNvCxnSpPr>
              <p:nvPr/>
            </p:nvCxnSpPr>
            <p:spPr>
              <a:xfrm>
                <a:off x="3685615" y="4065467"/>
                <a:ext cx="153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5478" name="Google Shape;5478;p68"/>
            <p:cNvGrpSpPr/>
            <p:nvPr/>
          </p:nvGrpSpPr>
          <p:grpSpPr>
            <a:xfrm>
              <a:off x="2675275" y="3930557"/>
              <a:ext cx="1003306" cy="451719"/>
              <a:chOff x="2675275" y="4174282"/>
              <a:chExt cx="1003306" cy="451719"/>
            </a:xfrm>
          </p:grpSpPr>
          <p:sp>
            <p:nvSpPr>
              <p:cNvPr id="5479" name="Google Shape;5479;p68"/>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68"/>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8"/>
              <p:cNvSpPr/>
              <p:nvPr/>
            </p:nvSpPr>
            <p:spPr>
              <a:xfrm>
                <a:off x="2762606" y="425290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82" name="Google Shape;5482;p68"/>
          <p:cNvGrpSpPr/>
          <p:nvPr/>
        </p:nvGrpSpPr>
        <p:grpSpPr>
          <a:xfrm>
            <a:off x="1669850" y="1171356"/>
            <a:ext cx="574511" cy="874709"/>
            <a:chOff x="1715404" y="1112080"/>
            <a:chExt cx="642270" cy="977984"/>
          </a:xfrm>
        </p:grpSpPr>
        <p:grpSp>
          <p:nvGrpSpPr>
            <p:cNvPr id="5483" name="Google Shape;5483;p68"/>
            <p:cNvGrpSpPr/>
            <p:nvPr/>
          </p:nvGrpSpPr>
          <p:grpSpPr>
            <a:xfrm>
              <a:off x="1715404" y="1112080"/>
              <a:ext cx="642270" cy="977984"/>
              <a:chOff x="1715404" y="1112080"/>
              <a:chExt cx="642270" cy="977984"/>
            </a:xfrm>
          </p:grpSpPr>
          <p:sp>
            <p:nvSpPr>
              <p:cNvPr id="5484" name="Google Shape;5484;p68"/>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8"/>
              <p:cNvSpPr/>
              <p:nvPr/>
            </p:nvSpPr>
            <p:spPr>
              <a:xfrm>
                <a:off x="1956781" y="1714402"/>
                <a:ext cx="9121" cy="375663"/>
              </a:xfrm>
              <a:custGeom>
                <a:avLst/>
                <a:gdLst/>
                <a:ahLst/>
                <a:cxnLst/>
                <a:rect l="l" t="t" r="r" b="b"/>
                <a:pathLst>
                  <a:path w="590" h="24299" extrusionOk="0">
                    <a:moveTo>
                      <a:pt x="0" y="0"/>
                    </a:moveTo>
                    <a:lnTo>
                      <a:pt x="0" y="24299"/>
                    </a:lnTo>
                    <a:lnTo>
                      <a:pt x="589" y="24299"/>
                    </a:lnTo>
                    <a:lnTo>
                      <a:pt x="58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6" name="Google Shape;5486;p68"/>
            <p:cNvGrpSpPr/>
            <p:nvPr/>
          </p:nvGrpSpPr>
          <p:grpSpPr>
            <a:xfrm>
              <a:off x="1768927" y="1165603"/>
              <a:ext cx="535225" cy="851367"/>
              <a:chOff x="1768927" y="1165603"/>
              <a:chExt cx="535225" cy="851367"/>
            </a:xfrm>
          </p:grpSpPr>
          <p:sp>
            <p:nvSpPr>
              <p:cNvPr id="5487" name="Google Shape;5487;p68"/>
              <p:cNvSpPr/>
              <p:nvPr/>
            </p:nvSpPr>
            <p:spPr>
              <a:xfrm>
                <a:off x="1768927" y="1165603"/>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8"/>
              <p:cNvSpPr/>
              <p:nvPr/>
            </p:nvSpPr>
            <p:spPr>
              <a:xfrm>
                <a:off x="2006902" y="1668949"/>
                <a:ext cx="9137" cy="348020"/>
              </a:xfrm>
              <a:custGeom>
                <a:avLst/>
                <a:gdLst/>
                <a:ahLst/>
                <a:cxnLst/>
                <a:rect l="l" t="t" r="r" b="b"/>
                <a:pathLst>
                  <a:path w="591" h="22511" extrusionOk="0">
                    <a:moveTo>
                      <a:pt x="1" y="0"/>
                    </a:moveTo>
                    <a:lnTo>
                      <a:pt x="1" y="22510"/>
                    </a:lnTo>
                    <a:lnTo>
                      <a:pt x="590" y="22510"/>
                    </a:lnTo>
                    <a:lnTo>
                      <a:pt x="590"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9" name="Google Shape;5489;p68"/>
            <p:cNvGrpSpPr/>
            <p:nvPr/>
          </p:nvGrpSpPr>
          <p:grpSpPr>
            <a:xfrm>
              <a:off x="1822449" y="1219125"/>
              <a:ext cx="428180" cy="718859"/>
              <a:chOff x="1822449" y="1219125"/>
              <a:chExt cx="428180" cy="718859"/>
            </a:xfrm>
          </p:grpSpPr>
          <p:sp>
            <p:nvSpPr>
              <p:cNvPr id="5490" name="Google Shape;5490;p68"/>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8"/>
              <p:cNvSpPr/>
              <p:nvPr/>
            </p:nvSpPr>
            <p:spPr>
              <a:xfrm>
                <a:off x="2057039" y="1605996"/>
                <a:ext cx="9121" cy="331988"/>
              </a:xfrm>
              <a:custGeom>
                <a:avLst/>
                <a:gdLst/>
                <a:ahLst/>
                <a:cxnLst/>
                <a:rect l="l" t="t" r="r" b="b"/>
                <a:pathLst>
                  <a:path w="590" h="21474" extrusionOk="0">
                    <a:moveTo>
                      <a:pt x="0" y="0"/>
                    </a:moveTo>
                    <a:lnTo>
                      <a:pt x="0" y="21474"/>
                    </a:lnTo>
                    <a:lnTo>
                      <a:pt x="590" y="21474"/>
                    </a:lnTo>
                    <a:lnTo>
                      <a:pt x="59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2" name="Google Shape;5492;p68"/>
            <p:cNvGrpSpPr/>
            <p:nvPr/>
          </p:nvGrpSpPr>
          <p:grpSpPr>
            <a:xfrm>
              <a:off x="1875972" y="1272648"/>
              <a:ext cx="321135" cy="586939"/>
              <a:chOff x="1875972" y="1272648"/>
              <a:chExt cx="321135" cy="586939"/>
            </a:xfrm>
          </p:grpSpPr>
          <p:sp>
            <p:nvSpPr>
              <p:cNvPr id="5493" name="Google Shape;5493;p68"/>
              <p:cNvSpPr/>
              <p:nvPr/>
            </p:nvSpPr>
            <p:spPr>
              <a:xfrm>
                <a:off x="1875972" y="1272648"/>
                <a:ext cx="321135" cy="321120"/>
              </a:xfrm>
              <a:custGeom>
                <a:avLst/>
                <a:gdLst/>
                <a:ahLst/>
                <a:cxnLst/>
                <a:rect l="l" t="t" r="r" b="b"/>
                <a:pathLst>
                  <a:path w="20772" h="20771" extrusionOk="0">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8"/>
              <p:cNvSpPr/>
              <p:nvPr/>
            </p:nvSpPr>
            <p:spPr>
              <a:xfrm>
                <a:off x="2107176" y="1533705"/>
                <a:ext cx="9121" cy="325881"/>
              </a:xfrm>
              <a:custGeom>
                <a:avLst/>
                <a:gdLst/>
                <a:ahLst/>
                <a:cxnLst/>
                <a:rect l="l" t="t" r="r" b="b"/>
                <a:pathLst>
                  <a:path w="590" h="21079" extrusionOk="0">
                    <a:moveTo>
                      <a:pt x="0" y="0"/>
                    </a:moveTo>
                    <a:lnTo>
                      <a:pt x="0" y="21078"/>
                    </a:lnTo>
                    <a:lnTo>
                      <a:pt x="589" y="21078"/>
                    </a:lnTo>
                    <a:lnTo>
                      <a:pt x="58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95" name="Google Shape;5495;p68"/>
          <p:cNvGrpSpPr/>
          <p:nvPr/>
        </p:nvGrpSpPr>
        <p:grpSpPr>
          <a:xfrm>
            <a:off x="7777011" y="3728078"/>
            <a:ext cx="293855" cy="644170"/>
            <a:chOff x="241025" y="3151575"/>
            <a:chExt cx="293855" cy="644170"/>
          </a:xfrm>
        </p:grpSpPr>
        <p:sp>
          <p:nvSpPr>
            <p:cNvPr id="5496" name="Google Shape;5496;p68"/>
            <p:cNvSpPr/>
            <p:nvPr/>
          </p:nvSpPr>
          <p:spPr>
            <a:xfrm>
              <a:off x="241025" y="3151575"/>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8"/>
            <p:cNvSpPr/>
            <p:nvPr/>
          </p:nvSpPr>
          <p:spPr>
            <a:xfrm>
              <a:off x="241347" y="3252796"/>
              <a:ext cx="293533" cy="164134"/>
            </a:xfrm>
            <a:custGeom>
              <a:avLst/>
              <a:gdLst/>
              <a:ahLst/>
              <a:cxnLst/>
              <a:rect l="l" t="t" r="r" b="b"/>
              <a:pathLst>
                <a:path w="19132" h="10698" extrusionOk="0">
                  <a:moveTo>
                    <a:pt x="1" y="1"/>
                  </a:moveTo>
                  <a:lnTo>
                    <a:pt x="1" y="10698"/>
                  </a:lnTo>
                  <a:lnTo>
                    <a:pt x="19132" y="10698"/>
                  </a:lnTo>
                  <a:lnTo>
                    <a:pt x="191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8" name="Google Shape;5498;p68"/>
          <p:cNvGrpSpPr/>
          <p:nvPr/>
        </p:nvGrpSpPr>
        <p:grpSpPr>
          <a:xfrm>
            <a:off x="724994" y="2928078"/>
            <a:ext cx="1779649" cy="591620"/>
            <a:chOff x="246070" y="1983375"/>
            <a:chExt cx="1855347" cy="616849"/>
          </a:xfrm>
        </p:grpSpPr>
        <p:sp>
          <p:nvSpPr>
            <p:cNvPr id="5499" name="Google Shape;5499;p68"/>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8"/>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68"/>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68"/>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8"/>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8"/>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8"/>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8"/>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8"/>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8" name="Google Shape;5508;p68"/>
          <p:cNvGrpSpPr/>
          <p:nvPr/>
        </p:nvGrpSpPr>
        <p:grpSpPr>
          <a:xfrm>
            <a:off x="2335861" y="1171356"/>
            <a:ext cx="711055" cy="745993"/>
            <a:chOff x="2496269" y="1171698"/>
            <a:chExt cx="761953" cy="799392"/>
          </a:xfrm>
        </p:grpSpPr>
        <p:grpSp>
          <p:nvGrpSpPr>
            <p:cNvPr id="5509" name="Google Shape;5509;p68"/>
            <p:cNvGrpSpPr/>
            <p:nvPr/>
          </p:nvGrpSpPr>
          <p:grpSpPr>
            <a:xfrm>
              <a:off x="2496269" y="1171698"/>
              <a:ext cx="761953" cy="723022"/>
              <a:chOff x="2496269" y="1171698"/>
              <a:chExt cx="761953" cy="723022"/>
            </a:xfrm>
          </p:grpSpPr>
          <p:sp>
            <p:nvSpPr>
              <p:cNvPr id="5510" name="Google Shape;5510;p68"/>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68"/>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2" name="Google Shape;5512;p68"/>
              <p:cNvGrpSpPr/>
              <p:nvPr/>
            </p:nvGrpSpPr>
            <p:grpSpPr>
              <a:xfrm>
                <a:off x="2496269" y="1171698"/>
                <a:ext cx="761953" cy="723022"/>
                <a:chOff x="2496269" y="1120652"/>
                <a:chExt cx="761953" cy="723022"/>
              </a:xfrm>
            </p:grpSpPr>
            <p:grpSp>
              <p:nvGrpSpPr>
                <p:cNvPr id="5513" name="Google Shape;5513;p68"/>
                <p:cNvGrpSpPr/>
                <p:nvPr/>
              </p:nvGrpSpPr>
              <p:grpSpPr>
                <a:xfrm>
                  <a:off x="2496269" y="1120652"/>
                  <a:ext cx="761953" cy="723022"/>
                  <a:chOff x="2496269" y="1120652"/>
                  <a:chExt cx="761953" cy="723022"/>
                </a:xfrm>
              </p:grpSpPr>
              <p:grpSp>
                <p:nvGrpSpPr>
                  <p:cNvPr id="5514" name="Google Shape;5514;p68"/>
                  <p:cNvGrpSpPr/>
                  <p:nvPr/>
                </p:nvGrpSpPr>
                <p:grpSpPr>
                  <a:xfrm>
                    <a:off x="2496269" y="1304589"/>
                    <a:ext cx="407089" cy="305057"/>
                    <a:chOff x="2496269" y="1304589"/>
                    <a:chExt cx="407089" cy="305057"/>
                  </a:xfrm>
                </p:grpSpPr>
                <p:sp>
                  <p:nvSpPr>
                    <p:cNvPr id="5515" name="Google Shape;5515;p68"/>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68"/>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7" name="Google Shape;5517;p68"/>
                  <p:cNvGrpSpPr/>
                  <p:nvPr/>
                </p:nvGrpSpPr>
                <p:grpSpPr>
                  <a:xfrm>
                    <a:off x="2586468" y="1493376"/>
                    <a:ext cx="358850" cy="349656"/>
                    <a:chOff x="2586468" y="1493376"/>
                    <a:chExt cx="358850" cy="349656"/>
                  </a:xfrm>
                </p:grpSpPr>
                <p:sp>
                  <p:nvSpPr>
                    <p:cNvPr id="5518" name="Google Shape;5518;p68"/>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68"/>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0" name="Google Shape;5520;p68"/>
                  <p:cNvGrpSpPr/>
                  <p:nvPr/>
                </p:nvGrpSpPr>
                <p:grpSpPr>
                  <a:xfrm>
                    <a:off x="2807939" y="1494024"/>
                    <a:ext cx="358857" cy="349650"/>
                    <a:chOff x="2807939" y="1494024"/>
                    <a:chExt cx="358857" cy="349650"/>
                  </a:xfrm>
                </p:grpSpPr>
                <p:sp>
                  <p:nvSpPr>
                    <p:cNvPr id="5521" name="Google Shape;5521;p68"/>
                    <p:cNvSpPr/>
                    <p:nvPr/>
                  </p:nvSpPr>
                  <p:spPr>
                    <a:xfrm>
                      <a:off x="2807939" y="1494024"/>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68"/>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3" name="Google Shape;5523;p68"/>
                  <p:cNvGrpSpPr/>
                  <p:nvPr/>
                </p:nvGrpSpPr>
                <p:grpSpPr>
                  <a:xfrm>
                    <a:off x="2851133" y="1305635"/>
                    <a:ext cx="407089" cy="305057"/>
                    <a:chOff x="2851133" y="1305635"/>
                    <a:chExt cx="407089" cy="305057"/>
                  </a:xfrm>
                </p:grpSpPr>
                <p:sp>
                  <p:nvSpPr>
                    <p:cNvPr id="5524" name="Google Shape;5524;p68"/>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68"/>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6" name="Google Shape;5526;p68"/>
                  <p:cNvGrpSpPr/>
                  <p:nvPr/>
                </p:nvGrpSpPr>
                <p:grpSpPr>
                  <a:xfrm>
                    <a:off x="2727495" y="1120652"/>
                    <a:ext cx="300271" cy="396358"/>
                    <a:chOff x="2727495" y="1120652"/>
                    <a:chExt cx="300271" cy="396358"/>
                  </a:xfrm>
                </p:grpSpPr>
                <p:sp>
                  <p:nvSpPr>
                    <p:cNvPr id="5527" name="Google Shape;5527;p68"/>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68"/>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29" name="Google Shape;5529;p68"/>
                <p:cNvGrpSpPr/>
                <p:nvPr/>
              </p:nvGrpSpPr>
              <p:grpSpPr>
                <a:xfrm>
                  <a:off x="2722305" y="1350460"/>
                  <a:ext cx="308357" cy="308344"/>
                  <a:chOff x="2722305" y="1350460"/>
                  <a:chExt cx="308357" cy="308344"/>
                </a:xfrm>
              </p:grpSpPr>
              <p:sp>
                <p:nvSpPr>
                  <p:cNvPr id="5530" name="Google Shape;5530;p68"/>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1" name="Google Shape;5531;p68"/>
                  <p:cNvGrpSpPr/>
                  <p:nvPr/>
                </p:nvGrpSpPr>
                <p:grpSpPr>
                  <a:xfrm>
                    <a:off x="2725064" y="1364529"/>
                    <a:ext cx="297954" cy="280182"/>
                    <a:chOff x="2725064" y="1364529"/>
                    <a:chExt cx="297954" cy="280182"/>
                  </a:xfrm>
                </p:grpSpPr>
                <p:sp>
                  <p:nvSpPr>
                    <p:cNvPr id="5532" name="Google Shape;5532;p68"/>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5537" name="Google Shape;5537;p68"/>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2" name="Google Shape;5542;p68"/>
          <p:cNvGrpSpPr/>
          <p:nvPr/>
        </p:nvGrpSpPr>
        <p:grpSpPr>
          <a:xfrm>
            <a:off x="3924561" y="2927462"/>
            <a:ext cx="1569144" cy="591015"/>
            <a:chOff x="3820100" y="3023049"/>
            <a:chExt cx="1303926" cy="491162"/>
          </a:xfrm>
        </p:grpSpPr>
        <p:grpSp>
          <p:nvGrpSpPr>
            <p:cNvPr id="5543" name="Google Shape;5543;p68"/>
            <p:cNvGrpSpPr/>
            <p:nvPr/>
          </p:nvGrpSpPr>
          <p:grpSpPr>
            <a:xfrm>
              <a:off x="3820100" y="3023072"/>
              <a:ext cx="1303926" cy="491139"/>
              <a:chOff x="3820100" y="3023072"/>
              <a:chExt cx="1303926" cy="491139"/>
            </a:xfrm>
          </p:grpSpPr>
          <p:sp>
            <p:nvSpPr>
              <p:cNvPr id="5544" name="Google Shape;5544;p68"/>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4323828" y="3411976"/>
                <a:ext cx="800197"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6" name="Google Shape;5546;p68"/>
            <p:cNvGrpSpPr/>
            <p:nvPr/>
          </p:nvGrpSpPr>
          <p:grpSpPr>
            <a:xfrm>
              <a:off x="4132439" y="3023645"/>
              <a:ext cx="393633" cy="177096"/>
              <a:chOff x="4132439" y="3023645"/>
              <a:chExt cx="393633" cy="177096"/>
            </a:xfrm>
          </p:grpSpPr>
          <p:sp>
            <p:nvSpPr>
              <p:cNvPr id="5547" name="Google Shape;5547;p68"/>
              <p:cNvSpPr/>
              <p:nvPr/>
            </p:nvSpPr>
            <p:spPr>
              <a:xfrm>
                <a:off x="4132439" y="3023645"/>
                <a:ext cx="190085" cy="177096"/>
              </a:xfrm>
              <a:custGeom>
                <a:avLst/>
                <a:gdLst/>
                <a:ahLst/>
                <a:cxnLst/>
                <a:rect l="l" t="t" r="r" b="b"/>
                <a:pathLst>
                  <a:path w="17006" h="15844" extrusionOk="0">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4318649" y="3101461"/>
                <a:ext cx="207423" cy="99267"/>
              </a:xfrm>
              <a:custGeom>
                <a:avLst/>
                <a:gdLst/>
                <a:ahLst/>
                <a:cxnLst/>
                <a:rect l="l" t="t" r="r" b="b"/>
                <a:pathLst>
                  <a:path w="18211" h="8881" extrusionOk="0">
                    <a:moveTo>
                      <a:pt x="0" y="0"/>
                    </a:moveTo>
                    <a:lnTo>
                      <a:pt x="0" y="8880"/>
                    </a:lnTo>
                    <a:lnTo>
                      <a:pt x="18210" y="8880"/>
                    </a:lnTo>
                    <a:lnTo>
                      <a:pt x="1821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9" name="Google Shape;5549;p68"/>
            <p:cNvGrpSpPr/>
            <p:nvPr/>
          </p:nvGrpSpPr>
          <p:grpSpPr>
            <a:xfrm>
              <a:off x="3921811" y="3023049"/>
              <a:ext cx="1002397" cy="388943"/>
              <a:chOff x="3921811" y="3023049"/>
              <a:chExt cx="1002397" cy="388943"/>
            </a:xfrm>
          </p:grpSpPr>
          <p:sp>
            <p:nvSpPr>
              <p:cNvPr id="5550" name="Google Shape;5550;p68"/>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4322109" y="3309770"/>
                <a:ext cx="602098"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2" name="Google Shape;5552;p68"/>
            <p:cNvGrpSpPr/>
            <p:nvPr/>
          </p:nvGrpSpPr>
          <p:grpSpPr>
            <a:xfrm>
              <a:off x="4023645" y="3023049"/>
              <a:ext cx="683032" cy="286722"/>
              <a:chOff x="4023645" y="3023049"/>
              <a:chExt cx="683032" cy="286722"/>
            </a:xfrm>
          </p:grpSpPr>
          <p:sp>
            <p:nvSpPr>
              <p:cNvPr id="5553" name="Google Shape;5553;p68"/>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4314850" y="3200125"/>
                <a:ext cx="391827"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55" name="Google Shape;5555;p68"/>
          <p:cNvGrpSpPr/>
          <p:nvPr/>
        </p:nvGrpSpPr>
        <p:grpSpPr>
          <a:xfrm>
            <a:off x="1556683" y="2054307"/>
            <a:ext cx="713522" cy="688025"/>
            <a:chOff x="1706078" y="2092648"/>
            <a:chExt cx="660913" cy="637296"/>
          </a:xfrm>
        </p:grpSpPr>
        <p:sp>
          <p:nvSpPr>
            <p:cNvPr id="5556" name="Google Shape;5556;p68"/>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7" name="Google Shape;5557;p68"/>
            <p:cNvGrpSpPr/>
            <p:nvPr/>
          </p:nvGrpSpPr>
          <p:grpSpPr>
            <a:xfrm>
              <a:off x="1706078" y="2092648"/>
              <a:ext cx="660913" cy="575241"/>
              <a:chOff x="1706078" y="2092648"/>
              <a:chExt cx="660913" cy="575241"/>
            </a:xfrm>
          </p:grpSpPr>
          <p:sp>
            <p:nvSpPr>
              <p:cNvPr id="5558" name="Google Shape;5558;p68"/>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61" name="Google Shape;5561;p68"/>
          <p:cNvGrpSpPr/>
          <p:nvPr/>
        </p:nvGrpSpPr>
        <p:grpSpPr>
          <a:xfrm>
            <a:off x="6318542" y="1171856"/>
            <a:ext cx="1317459" cy="684168"/>
            <a:chOff x="238125" y="999450"/>
            <a:chExt cx="7140700" cy="3708225"/>
          </a:xfrm>
        </p:grpSpPr>
        <p:sp>
          <p:nvSpPr>
            <p:cNvPr id="5562" name="Google Shape;5562;p68"/>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4"/>
        <p:cNvGrpSpPr/>
        <p:nvPr/>
      </p:nvGrpSpPr>
      <p:grpSpPr>
        <a:xfrm>
          <a:off x="0" y="0"/>
          <a:ext cx="0" cy="0"/>
          <a:chOff x="0" y="0"/>
          <a:chExt cx="0" cy="0"/>
        </a:xfrm>
      </p:grpSpPr>
      <p:grpSp>
        <p:nvGrpSpPr>
          <p:cNvPr id="5575" name="Google Shape;5575;p69"/>
          <p:cNvGrpSpPr/>
          <p:nvPr/>
        </p:nvGrpSpPr>
        <p:grpSpPr>
          <a:xfrm>
            <a:off x="729238" y="1179665"/>
            <a:ext cx="1636117" cy="1526144"/>
            <a:chOff x="729238" y="1179665"/>
            <a:chExt cx="1636117" cy="1526144"/>
          </a:xfrm>
        </p:grpSpPr>
        <p:grpSp>
          <p:nvGrpSpPr>
            <p:cNvPr id="5576" name="Google Shape;5576;p69"/>
            <p:cNvGrpSpPr/>
            <p:nvPr/>
          </p:nvGrpSpPr>
          <p:grpSpPr>
            <a:xfrm>
              <a:off x="729238" y="1179665"/>
              <a:ext cx="80700" cy="1526144"/>
              <a:chOff x="729238" y="1179665"/>
              <a:chExt cx="80700" cy="1526144"/>
            </a:xfrm>
          </p:grpSpPr>
          <p:sp>
            <p:nvSpPr>
              <p:cNvPr id="5577" name="Google Shape;5577;p69"/>
              <p:cNvSpPr/>
              <p:nvPr/>
            </p:nvSpPr>
            <p:spPr>
              <a:xfrm>
                <a:off x="72923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9"/>
              <p:cNvSpPr/>
              <p:nvPr/>
            </p:nvSpPr>
            <p:spPr>
              <a:xfrm>
                <a:off x="72923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9"/>
              <p:cNvSpPr/>
              <p:nvPr/>
            </p:nvSpPr>
            <p:spPr>
              <a:xfrm>
                <a:off x="72923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9"/>
              <p:cNvSpPr/>
              <p:nvPr/>
            </p:nvSpPr>
            <p:spPr>
              <a:xfrm>
                <a:off x="72923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9"/>
              <p:cNvSpPr/>
              <p:nvPr/>
            </p:nvSpPr>
            <p:spPr>
              <a:xfrm>
                <a:off x="729238"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9"/>
              <p:cNvSpPr/>
              <p:nvPr/>
            </p:nvSpPr>
            <p:spPr>
              <a:xfrm>
                <a:off x="729238"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9"/>
              <p:cNvSpPr/>
              <p:nvPr/>
            </p:nvSpPr>
            <p:spPr>
              <a:xfrm>
                <a:off x="72923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9"/>
              <p:cNvSpPr/>
              <p:nvPr/>
            </p:nvSpPr>
            <p:spPr>
              <a:xfrm>
                <a:off x="72923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9"/>
              <p:cNvSpPr/>
              <p:nvPr/>
            </p:nvSpPr>
            <p:spPr>
              <a:xfrm>
                <a:off x="72923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9"/>
              <p:cNvSpPr/>
              <p:nvPr/>
            </p:nvSpPr>
            <p:spPr>
              <a:xfrm>
                <a:off x="72923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7" name="Google Shape;5587;p69"/>
            <p:cNvGrpSpPr/>
            <p:nvPr/>
          </p:nvGrpSpPr>
          <p:grpSpPr>
            <a:xfrm>
              <a:off x="903098" y="1179665"/>
              <a:ext cx="80700" cy="1526144"/>
              <a:chOff x="903098" y="1179665"/>
              <a:chExt cx="80700" cy="1526144"/>
            </a:xfrm>
          </p:grpSpPr>
          <p:sp>
            <p:nvSpPr>
              <p:cNvPr id="5588" name="Google Shape;5588;p69"/>
              <p:cNvSpPr/>
              <p:nvPr/>
            </p:nvSpPr>
            <p:spPr>
              <a:xfrm>
                <a:off x="90309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9"/>
              <p:cNvSpPr/>
              <p:nvPr/>
            </p:nvSpPr>
            <p:spPr>
              <a:xfrm>
                <a:off x="90309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9"/>
              <p:cNvSpPr/>
              <p:nvPr/>
            </p:nvSpPr>
            <p:spPr>
              <a:xfrm>
                <a:off x="90309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9"/>
              <p:cNvSpPr/>
              <p:nvPr/>
            </p:nvSpPr>
            <p:spPr>
              <a:xfrm>
                <a:off x="90309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9"/>
              <p:cNvSpPr/>
              <p:nvPr/>
            </p:nvSpPr>
            <p:spPr>
              <a:xfrm>
                <a:off x="90309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9"/>
              <p:cNvSpPr/>
              <p:nvPr/>
            </p:nvSpPr>
            <p:spPr>
              <a:xfrm>
                <a:off x="90309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9"/>
              <p:cNvSpPr/>
              <p:nvPr/>
            </p:nvSpPr>
            <p:spPr>
              <a:xfrm>
                <a:off x="90309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9"/>
              <p:cNvSpPr/>
              <p:nvPr/>
            </p:nvSpPr>
            <p:spPr>
              <a:xfrm>
                <a:off x="90309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9"/>
              <p:cNvSpPr/>
              <p:nvPr/>
            </p:nvSpPr>
            <p:spPr>
              <a:xfrm>
                <a:off x="90309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9"/>
              <p:cNvSpPr/>
              <p:nvPr/>
            </p:nvSpPr>
            <p:spPr>
              <a:xfrm>
                <a:off x="90309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8" name="Google Shape;5598;p69"/>
            <p:cNvGrpSpPr/>
            <p:nvPr/>
          </p:nvGrpSpPr>
          <p:grpSpPr>
            <a:xfrm>
              <a:off x="1076958" y="1179665"/>
              <a:ext cx="80700" cy="1526144"/>
              <a:chOff x="1076958" y="1179665"/>
              <a:chExt cx="80700" cy="1526144"/>
            </a:xfrm>
          </p:grpSpPr>
          <p:sp>
            <p:nvSpPr>
              <p:cNvPr id="5599" name="Google Shape;5599;p69"/>
              <p:cNvSpPr/>
              <p:nvPr/>
            </p:nvSpPr>
            <p:spPr>
              <a:xfrm>
                <a:off x="107695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9"/>
              <p:cNvSpPr/>
              <p:nvPr/>
            </p:nvSpPr>
            <p:spPr>
              <a:xfrm>
                <a:off x="107695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9"/>
              <p:cNvSpPr/>
              <p:nvPr/>
            </p:nvSpPr>
            <p:spPr>
              <a:xfrm>
                <a:off x="107695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9"/>
              <p:cNvSpPr/>
              <p:nvPr/>
            </p:nvSpPr>
            <p:spPr>
              <a:xfrm>
                <a:off x="107695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9"/>
              <p:cNvSpPr/>
              <p:nvPr/>
            </p:nvSpPr>
            <p:spPr>
              <a:xfrm>
                <a:off x="107695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9"/>
              <p:cNvSpPr/>
              <p:nvPr/>
            </p:nvSpPr>
            <p:spPr>
              <a:xfrm>
                <a:off x="107695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9"/>
              <p:cNvSpPr/>
              <p:nvPr/>
            </p:nvSpPr>
            <p:spPr>
              <a:xfrm>
                <a:off x="1076958"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9"/>
              <p:cNvSpPr/>
              <p:nvPr/>
            </p:nvSpPr>
            <p:spPr>
              <a:xfrm>
                <a:off x="107695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69"/>
              <p:cNvSpPr/>
              <p:nvPr/>
            </p:nvSpPr>
            <p:spPr>
              <a:xfrm>
                <a:off x="107695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69"/>
              <p:cNvSpPr/>
              <p:nvPr/>
            </p:nvSpPr>
            <p:spPr>
              <a:xfrm>
                <a:off x="107695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9" name="Google Shape;5609;p69"/>
            <p:cNvGrpSpPr/>
            <p:nvPr/>
          </p:nvGrpSpPr>
          <p:grpSpPr>
            <a:xfrm>
              <a:off x="1247707" y="1179665"/>
              <a:ext cx="80700" cy="1526144"/>
              <a:chOff x="1247707" y="1179665"/>
              <a:chExt cx="80700" cy="1526144"/>
            </a:xfrm>
          </p:grpSpPr>
          <p:sp>
            <p:nvSpPr>
              <p:cNvPr id="5610" name="Google Shape;5610;p69"/>
              <p:cNvSpPr/>
              <p:nvPr/>
            </p:nvSpPr>
            <p:spPr>
              <a:xfrm>
                <a:off x="124770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9"/>
              <p:cNvSpPr/>
              <p:nvPr/>
            </p:nvSpPr>
            <p:spPr>
              <a:xfrm>
                <a:off x="124770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9"/>
              <p:cNvSpPr/>
              <p:nvPr/>
            </p:nvSpPr>
            <p:spPr>
              <a:xfrm>
                <a:off x="124770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9"/>
              <p:cNvSpPr/>
              <p:nvPr/>
            </p:nvSpPr>
            <p:spPr>
              <a:xfrm>
                <a:off x="1247707" y="166175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9"/>
              <p:cNvSpPr/>
              <p:nvPr/>
            </p:nvSpPr>
            <p:spPr>
              <a:xfrm>
                <a:off x="1247707"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9"/>
              <p:cNvSpPr/>
              <p:nvPr/>
            </p:nvSpPr>
            <p:spPr>
              <a:xfrm>
                <a:off x="1247707"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9"/>
              <p:cNvSpPr/>
              <p:nvPr/>
            </p:nvSpPr>
            <p:spPr>
              <a:xfrm>
                <a:off x="124770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9"/>
              <p:cNvSpPr/>
              <p:nvPr/>
            </p:nvSpPr>
            <p:spPr>
              <a:xfrm>
                <a:off x="124770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9"/>
              <p:cNvSpPr/>
              <p:nvPr/>
            </p:nvSpPr>
            <p:spPr>
              <a:xfrm>
                <a:off x="124770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69"/>
              <p:cNvSpPr/>
              <p:nvPr/>
            </p:nvSpPr>
            <p:spPr>
              <a:xfrm>
                <a:off x="124770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0" name="Google Shape;5620;p69"/>
            <p:cNvGrpSpPr/>
            <p:nvPr/>
          </p:nvGrpSpPr>
          <p:grpSpPr>
            <a:xfrm>
              <a:off x="1421567" y="1179665"/>
              <a:ext cx="80700" cy="1526144"/>
              <a:chOff x="1421567" y="1179665"/>
              <a:chExt cx="80700" cy="1526144"/>
            </a:xfrm>
          </p:grpSpPr>
          <p:sp>
            <p:nvSpPr>
              <p:cNvPr id="5621" name="Google Shape;5621;p69"/>
              <p:cNvSpPr/>
              <p:nvPr/>
            </p:nvSpPr>
            <p:spPr>
              <a:xfrm>
                <a:off x="142156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9"/>
              <p:cNvSpPr/>
              <p:nvPr/>
            </p:nvSpPr>
            <p:spPr>
              <a:xfrm>
                <a:off x="142156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9"/>
              <p:cNvSpPr/>
              <p:nvPr/>
            </p:nvSpPr>
            <p:spPr>
              <a:xfrm>
                <a:off x="142156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9"/>
              <p:cNvSpPr/>
              <p:nvPr/>
            </p:nvSpPr>
            <p:spPr>
              <a:xfrm>
                <a:off x="142156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9"/>
              <p:cNvSpPr/>
              <p:nvPr/>
            </p:nvSpPr>
            <p:spPr>
              <a:xfrm>
                <a:off x="142156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9"/>
              <p:cNvSpPr/>
              <p:nvPr/>
            </p:nvSpPr>
            <p:spPr>
              <a:xfrm>
                <a:off x="142156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9"/>
              <p:cNvSpPr/>
              <p:nvPr/>
            </p:nvSpPr>
            <p:spPr>
              <a:xfrm>
                <a:off x="142156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9"/>
              <p:cNvSpPr/>
              <p:nvPr/>
            </p:nvSpPr>
            <p:spPr>
              <a:xfrm>
                <a:off x="142156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9"/>
              <p:cNvSpPr/>
              <p:nvPr/>
            </p:nvSpPr>
            <p:spPr>
              <a:xfrm>
                <a:off x="142156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9"/>
              <p:cNvSpPr/>
              <p:nvPr/>
            </p:nvSpPr>
            <p:spPr>
              <a:xfrm>
                <a:off x="142156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1" name="Google Shape;5631;p69"/>
            <p:cNvGrpSpPr/>
            <p:nvPr/>
          </p:nvGrpSpPr>
          <p:grpSpPr>
            <a:xfrm>
              <a:off x="1592327" y="1179665"/>
              <a:ext cx="80700" cy="1526144"/>
              <a:chOff x="1592327" y="1179665"/>
              <a:chExt cx="80700" cy="1526144"/>
            </a:xfrm>
          </p:grpSpPr>
          <p:sp>
            <p:nvSpPr>
              <p:cNvPr id="5632" name="Google Shape;5632;p69"/>
              <p:cNvSpPr/>
              <p:nvPr/>
            </p:nvSpPr>
            <p:spPr>
              <a:xfrm>
                <a:off x="159232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9"/>
              <p:cNvSpPr/>
              <p:nvPr/>
            </p:nvSpPr>
            <p:spPr>
              <a:xfrm>
                <a:off x="159232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9"/>
              <p:cNvSpPr/>
              <p:nvPr/>
            </p:nvSpPr>
            <p:spPr>
              <a:xfrm>
                <a:off x="159232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9"/>
              <p:cNvSpPr/>
              <p:nvPr/>
            </p:nvSpPr>
            <p:spPr>
              <a:xfrm>
                <a:off x="159232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9"/>
              <p:cNvSpPr/>
              <p:nvPr/>
            </p:nvSpPr>
            <p:spPr>
              <a:xfrm>
                <a:off x="159232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9"/>
              <p:cNvSpPr/>
              <p:nvPr/>
            </p:nvSpPr>
            <p:spPr>
              <a:xfrm>
                <a:off x="159232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9"/>
              <p:cNvSpPr/>
              <p:nvPr/>
            </p:nvSpPr>
            <p:spPr>
              <a:xfrm>
                <a:off x="159232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9"/>
              <p:cNvSpPr/>
              <p:nvPr/>
            </p:nvSpPr>
            <p:spPr>
              <a:xfrm>
                <a:off x="159232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9"/>
              <p:cNvSpPr/>
              <p:nvPr/>
            </p:nvSpPr>
            <p:spPr>
              <a:xfrm>
                <a:off x="159232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9"/>
              <p:cNvSpPr/>
              <p:nvPr/>
            </p:nvSpPr>
            <p:spPr>
              <a:xfrm>
                <a:off x="159232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2" name="Google Shape;5642;p69"/>
            <p:cNvGrpSpPr/>
            <p:nvPr/>
          </p:nvGrpSpPr>
          <p:grpSpPr>
            <a:xfrm>
              <a:off x="1766187" y="1179665"/>
              <a:ext cx="80700" cy="1526144"/>
              <a:chOff x="1766187" y="1179665"/>
              <a:chExt cx="80700" cy="1526144"/>
            </a:xfrm>
          </p:grpSpPr>
          <p:sp>
            <p:nvSpPr>
              <p:cNvPr id="5643" name="Google Shape;5643;p69"/>
              <p:cNvSpPr/>
              <p:nvPr/>
            </p:nvSpPr>
            <p:spPr>
              <a:xfrm>
                <a:off x="176618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9"/>
              <p:cNvSpPr/>
              <p:nvPr/>
            </p:nvSpPr>
            <p:spPr>
              <a:xfrm>
                <a:off x="176618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9"/>
              <p:cNvSpPr/>
              <p:nvPr/>
            </p:nvSpPr>
            <p:spPr>
              <a:xfrm>
                <a:off x="176618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9"/>
              <p:cNvSpPr/>
              <p:nvPr/>
            </p:nvSpPr>
            <p:spPr>
              <a:xfrm>
                <a:off x="176618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9"/>
              <p:cNvSpPr/>
              <p:nvPr/>
            </p:nvSpPr>
            <p:spPr>
              <a:xfrm>
                <a:off x="176618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9"/>
              <p:cNvSpPr/>
              <p:nvPr/>
            </p:nvSpPr>
            <p:spPr>
              <a:xfrm>
                <a:off x="176618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9"/>
              <p:cNvSpPr/>
              <p:nvPr/>
            </p:nvSpPr>
            <p:spPr>
              <a:xfrm>
                <a:off x="176618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9"/>
              <p:cNvSpPr/>
              <p:nvPr/>
            </p:nvSpPr>
            <p:spPr>
              <a:xfrm>
                <a:off x="176618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9"/>
              <p:cNvSpPr/>
              <p:nvPr/>
            </p:nvSpPr>
            <p:spPr>
              <a:xfrm>
                <a:off x="1766187" y="2464413"/>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9"/>
              <p:cNvSpPr/>
              <p:nvPr/>
            </p:nvSpPr>
            <p:spPr>
              <a:xfrm>
                <a:off x="176618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69"/>
            <p:cNvGrpSpPr/>
            <p:nvPr/>
          </p:nvGrpSpPr>
          <p:grpSpPr>
            <a:xfrm>
              <a:off x="1936935" y="1179665"/>
              <a:ext cx="80700" cy="1526144"/>
              <a:chOff x="1936935" y="1179665"/>
              <a:chExt cx="80700" cy="1526144"/>
            </a:xfrm>
          </p:grpSpPr>
          <p:sp>
            <p:nvSpPr>
              <p:cNvPr id="5654" name="Google Shape;5654;p69"/>
              <p:cNvSpPr/>
              <p:nvPr/>
            </p:nvSpPr>
            <p:spPr>
              <a:xfrm>
                <a:off x="193693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9"/>
              <p:cNvSpPr/>
              <p:nvPr/>
            </p:nvSpPr>
            <p:spPr>
              <a:xfrm>
                <a:off x="193693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9"/>
              <p:cNvSpPr/>
              <p:nvPr/>
            </p:nvSpPr>
            <p:spPr>
              <a:xfrm>
                <a:off x="193693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9"/>
              <p:cNvSpPr/>
              <p:nvPr/>
            </p:nvSpPr>
            <p:spPr>
              <a:xfrm>
                <a:off x="193693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9"/>
              <p:cNvSpPr/>
              <p:nvPr/>
            </p:nvSpPr>
            <p:spPr>
              <a:xfrm>
                <a:off x="193693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9"/>
              <p:cNvSpPr/>
              <p:nvPr/>
            </p:nvSpPr>
            <p:spPr>
              <a:xfrm>
                <a:off x="193693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9"/>
              <p:cNvSpPr/>
              <p:nvPr/>
            </p:nvSpPr>
            <p:spPr>
              <a:xfrm>
                <a:off x="193693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9"/>
              <p:cNvSpPr/>
              <p:nvPr/>
            </p:nvSpPr>
            <p:spPr>
              <a:xfrm>
                <a:off x="193693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9"/>
              <p:cNvSpPr/>
              <p:nvPr/>
            </p:nvSpPr>
            <p:spPr>
              <a:xfrm>
                <a:off x="193693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9"/>
              <p:cNvSpPr/>
              <p:nvPr/>
            </p:nvSpPr>
            <p:spPr>
              <a:xfrm>
                <a:off x="193693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4" name="Google Shape;5664;p69"/>
            <p:cNvGrpSpPr/>
            <p:nvPr/>
          </p:nvGrpSpPr>
          <p:grpSpPr>
            <a:xfrm>
              <a:off x="2110795" y="1179665"/>
              <a:ext cx="80700" cy="1526144"/>
              <a:chOff x="2110795" y="1179665"/>
              <a:chExt cx="80700" cy="1526144"/>
            </a:xfrm>
          </p:grpSpPr>
          <p:sp>
            <p:nvSpPr>
              <p:cNvPr id="5665" name="Google Shape;5665;p69"/>
              <p:cNvSpPr/>
              <p:nvPr/>
            </p:nvSpPr>
            <p:spPr>
              <a:xfrm>
                <a:off x="211079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9"/>
              <p:cNvSpPr/>
              <p:nvPr/>
            </p:nvSpPr>
            <p:spPr>
              <a:xfrm>
                <a:off x="211079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9"/>
              <p:cNvSpPr/>
              <p:nvPr/>
            </p:nvSpPr>
            <p:spPr>
              <a:xfrm>
                <a:off x="211079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9"/>
              <p:cNvSpPr/>
              <p:nvPr/>
            </p:nvSpPr>
            <p:spPr>
              <a:xfrm>
                <a:off x="211079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9"/>
              <p:cNvSpPr/>
              <p:nvPr/>
            </p:nvSpPr>
            <p:spPr>
              <a:xfrm>
                <a:off x="2110795"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9"/>
              <p:cNvSpPr/>
              <p:nvPr/>
            </p:nvSpPr>
            <p:spPr>
              <a:xfrm>
                <a:off x="211079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9"/>
              <p:cNvSpPr/>
              <p:nvPr/>
            </p:nvSpPr>
            <p:spPr>
              <a:xfrm>
                <a:off x="211079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69"/>
              <p:cNvSpPr/>
              <p:nvPr/>
            </p:nvSpPr>
            <p:spPr>
              <a:xfrm>
                <a:off x="211079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69"/>
              <p:cNvSpPr/>
              <p:nvPr/>
            </p:nvSpPr>
            <p:spPr>
              <a:xfrm>
                <a:off x="211079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9"/>
              <p:cNvSpPr/>
              <p:nvPr/>
            </p:nvSpPr>
            <p:spPr>
              <a:xfrm>
                <a:off x="211079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5" name="Google Shape;5675;p69"/>
            <p:cNvGrpSpPr/>
            <p:nvPr/>
          </p:nvGrpSpPr>
          <p:grpSpPr>
            <a:xfrm>
              <a:off x="2284655" y="1179665"/>
              <a:ext cx="80700" cy="1526144"/>
              <a:chOff x="2284655" y="1179665"/>
              <a:chExt cx="80700" cy="1526144"/>
            </a:xfrm>
          </p:grpSpPr>
          <p:sp>
            <p:nvSpPr>
              <p:cNvPr id="5676" name="Google Shape;5676;p69"/>
              <p:cNvSpPr/>
              <p:nvPr/>
            </p:nvSpPr>
            <p:spPr>
              <a:xfrm>
                <a:off x="228465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9"/>
              <p:cNvSpPr/>
              <p:nvPr/>
            </p:nvSpPr>
            <p:spPr>
              <a:xfrm>
                <a:off x="228465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9"/>
              <p:cNvSpPr/>
              <p:nvPr/>
            </p:nvSpPr>
            <p:spPr>
              <a:xfrm>
                <a:off x="228465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9"/>
              <p:cNvSpPr/>
              <p:nvPr/>
            </p:nvSpPr>
            <p:spPr>
              <a:xfrm>
                <a:off x="228465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9"/>
              <p:cNvSpPr/>
              <p:nvPr/>
            </p:nvSpPr>
            <p:spPr>
              <a:xfrm>
                <a:off x="228465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9"/>
              <p:cNvSpPr/>
              <p:nvPr/>
            </p:nvSpPr>
            <p:spPr>
              <a:xfrm>
                <a:off x="2284655"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9"/>
              <p:cNvSpPr/>
              <p:nvPr/>
            </p:nvSpPr>
            <p:spPr>
              <a:xfrm>
                <a:off x="228465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9"/>
              <p:cNvSpPr/>
              <p:nvPr/>
            </p:nvSpPr>
            <p:spPr>
              <a:xfrm>
                <a:off x="228465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9"/>
              <p:cNvSpPr/>
              <p:nvPr/>
            </p:nvSpPr>
            <p:spPr>
              <a:xfrm>
                <a:off x="228465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9"/>
              <p:cNvSpPr/>
              <p:nvPr/>
            </p:nvSpPr>
            <p:spPr>
              <a:xfrm>
                <a:off x="228465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86" name="Google Shape;5686;p69"/>
          <p:cNvGrpSpPr/>
          <p:nvPr/>
        </p:nvGrpSpPr>
        <p:grpSpPr>
          <a:xfrm>
            <a:off x="2623904" y="1198803"/>
            <a:ext cx="1364248" cy="1102133"/>
            <a:chOff x="2623904" y="1198803"/>
            <a:chExt cx="1364248" cy="1102133"/>
          </a:xfrm>
        </p:grpSpPr>
        <p:grpSp>
          <p:nvGrpSpPr>
            <p:cNvPr id="5687" name="Google Shape;5687;p69"/>
            <p:cNvGrpSpPr/>
            <p:nvPr/>
          </p:nvGrpSpPr>
          <p:grpSpPr>
            <a:xfrm>
              <a:off x="2623907" y="1198803"/>
              <a:ext cx="1364245" cy="273000"/>
              <a:chOff x="2623907" y="1198803"/>
              <a:chExt cx="1364245" cy="273000"/>
            </a:xfrm>
          </p:grpSpPr>
          <p:sp>
            <p:nvSpPr>
              <p:cNvPr id="5688" name="Google Shape;5688;p69"/>
              <p:cNvSpPr/>
              <p:nvPr/>
            </p:nvSpPr>
            <p:spPr>
              <a:xfrm>
                <a:off x="2623907"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9"/>
              <p:cNvSpPr/>
              <p:nvPr/>
            </p:nvSpPr>
            <p:spPr>
              <a:xfrm>
                <a:off x="2896718"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9"/>
              <p:cNvSpPr/>
              <p:nvPr/>
            </p:nvSpPr>
            <p:spPr>
              <a:xfrm>
                <a:off x="3169529"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9"/>
              <p:cNvSpPr/>
              <p:nvPr/>
            </p:nvSpPr>
            <p:spPr>
              <a:xfrm>
                <a:off x="3442341"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9"/>
              <p:cNvSpPr/>
              <p:nvPr/>
            </p:nvSpPr>
            <p:spPr>
              <a:xfrm>
                <a:off x="3715152" y="1198803"/>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3" name="Google Shape;5693;p69"/>
            <p:cNvGrpSpPr/>
            <p:nvPr/>
          </p:nvGrpSpPr>
          <p:grpSpPr>
            <a:xfrm>
              <a:off x="2623904" y="1476964"/>
              <a:ext cx="1364245" cy="273000"/>
              <a:chOff x="2623904" y="1476964"/>
              <a:chExt cx="1364245" cy="273000"/>
            </a:xfrm>
          </p:grpSpPr>
          <p:sp>
            <p:nvSpPr>
              <p:cNvPr id="5694" name="Google Shape;5694;p69"/>
              <p:cNvSpPr/>
              <p:nvPr/>
            </p:nvSpPr>
            <p:spPr>
              <a:xfrm>
                <a:off x="2623904"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9"/>
              <p:cNvSpPr/>
              <p:nvPr/>
            </p:nvSpPr>
            <p:spPr>
              <a:xfrm>
                <a:off x="2896716"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9"/>
              <p:cNvSpPr/>
              <p:nvPr/>
            </p:nvSpPr>
            <p:spPr>
              <a:xfrm>
                <a:off x="3169527"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9"/>
              <p:cNvSpPr/>
              <p:nvPr/>
            </p:nvSpPr>
            <p:spPr>
              <a:xfrm>
                <a:off x="3442338"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9"/>
              <p:cNvSpPr/>
              <p:nvPr/>
            </p:nvSpPr>
            <p:spPr>
              <a:xfrm>
                <a:off x="3715149"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9" name="Google Shape;5699;p69"/>
            <p:cNvGrpSpPr/>
            <p:nvPr/>
          </p:nvGrpSpPr>
          <p:grpSpPr>
            <a:xfrm>
              <a:off x="2623907" y="1749775"/>
              <a:ext cx="1364245" cy="273000"/>
              <a:chOff x="2623907" y="1749775"/>
              <a:chExt cx="1364245" cy="273000"/>
            </a:xfrm>
          </p:grpSpPr>
          <p:sp>
            <p:nvSpPr>
              <p:cNvPr id="5700" name="Google Shape;5700;p69"/>
              <p:cNvSpPr/>
              <p:nvPr/>
            </p:nvSpPr>
            <p:spPr>
              <a:xfrm>
                <a:off x="2623907"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9"/>
              <p:cNvSpPr/>
              <p:nvPr/>
            </p:nvSpPr>
            <p:spPr>
              <a:xfrm>
                <a:off x="2896718"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9"/>
              <p:cNvSpPr/>
              <p:nvPr/>
            </p:nvSpPr>
            <p:spPr>
              <a:xfrm>
                <a:off x="3169529"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9"/>
              <p:cNvSpPr/>
              <p:nvPr/>
            </p:nvSpPr>
            <p:spPr>
              <a:xfrm>
                <a:off x="3442341"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9"/>
              <p:cNvSpPr/>
              <p:nvPr/>
            </p:nvSpPr>
            <p:spPr>
              <a:xfrm>
                <a:off x="3715152"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5" name="Google Shape;5705;p69"/>
            <p:cNvGrpSpPr/>
            <p:nvPr/>
          </p:nvGrpSpPr>
          <p:grpSpPr>
            <a:xfrm>
              <a:off x="2623904" y="2027936"/>
              <a:ext cx="1364245" cy="273000"/>
              <a:chOff x="2623904" y="2027936"/>
              <a:chExt cx="1364245" cy="273000"/>
            </a:xfrm>
          </p:grpSpPr>
          <p:sp>
            <p:nvSpPr>
              <p:cNvPr id="5706" name="Google Shape;5706;p69"/>
              <p:cNvSpPr/>
              <p:nvPr/>
            </p:nvSpPr>
            <p:spPr>
              <a:xfrm>
                <a:off x="2623904"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9"/>
              <p:cNvSpPr/>
              <p:nvPr/>
            </p:nvSpPr>
            <p:spPr>
              <a:xfrm>
                <a:off x="2896716"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9"/>
              <p:cNvSpPr/>
              <p:nvPr/>
            </p:nvSpPr>
            <p:spPr>
              <a:xfrm>
                <a:off x="3169527"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9"/>
              <p:cNvSpPr/>
              <p:nvPr/>
            </p:nvSpPr>
            <p:spPr>
              <a:xfrm>
                <a:off x="3442338"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9"/>
              <p:cNvSpPr/>
              <p:nvPr/>
            </p:nvSpPr>
            <p:spPr>
              <a:xfrm>
                <a:off x="3715149"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11" name="Google Shape;5711;p69"/>
          <p:cNvGrpSpPr/>
          <p:nvPr/>
        </p:nvGrpSpPr>
        <p:grpSpPr>
          <a:xfrm>
            <a:off x="2613365" y="2657876"/>
            <a:ext cx="1387541" cy="159124"/>
            <a:chOff x="3200660" y="2180272"/>
            <a:chExt cx="2563824" cy="378237"/>
          </a:xfrm>
        </p:grpSpPr>
        <p:sp>
          <p:nvSpPr>
            <p:cNvPr id="5712" name="Google Shape;5712;p69"/>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69"/>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69"/>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9"/>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69"/>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69"/>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9"/>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69"/>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69"/>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69"/>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69"/>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69"/>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69"/>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69"/>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69"/>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69"/>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69"/>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69"/>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0" name="Google Shape;5730;p69"/>
          <p:cNvGrpSpPr/>
          <p:nvPr/>
        </p:nvGrpSpPr>
        <p:grpSpPr>
          <a:xfrm>
            <a:off x="2609890" y="2935640"/>
            <a:ext cx="1390502" cy="159625"/>
            <a:chOff x="3530150" y="2790075"/>
            <a:chExt cx="1962600" cy="225300"/>
          </a:xfrm>
        </p:grpSpPr>
        <p:sp>
          <p:nvSpPr>
            <p:cNvPr id="5731" name="Google Shape;5731;p69"/>
            <p:cNvSpPr/>
            <p:nvPr/>
          </p:nvSpPr>
          <p:spPr>
            <a:xfrm>
              <a:off x="3530150" y="2790075"/>
              <a:ext cx="1962600" cy="2253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69"/>
            <p:cNvSpPr/>
            <p:nvPr/>
          </p:nvSpPr>
          <p:spPr>
            <a:xfrm>
              <a:off x="3530150" y="2790075"/>
              <a:ext cx="1110000" cy="2253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3" name="Google Shape;5733;p69"/>
          <p:cNvGrpSpPr/>
          <p:nvPr/>
        </p:nvGrpSpPr>
        <p:grpSpPr>
          <a:xfrm>
            <a:off x="2609948" y="3213905"/>
            <a:ext cx="1411629" cy="154175"/>
            <a:chOff x="3558802" y="4011244"/>
            <a:chExt cx="1866000" cy="111600"/>
          </a:xfrm>
        </p:grpSpPr>
        <p:sp>
          <p:nvSpPr>
            <p:cNvPr id="5734" name="Google Shape;5734;p69"/>
            <p:cNvSpPr/>
            <p:nvPr/>
          </p:nvSpPr>
          <p:spPr>
            <a:xfrm rot="5400000" flipH="1">
              <a:off x="4436152" y="3134077"/>
              <a:ext cx="111300" cy="1866000"/>
            </a:xfrm>
            <a:prstGeom prst="round2SameRect">
              <a:avLst>
                <a:gd name="adj1" fmla="val 50000"/>
                <a:gd name="adj2" fmla="val 50000"/>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69"/>
            <p:cNvSpPr/>
            <p:nvPr/>
          </p:nvSpPr>
          <p:spPr>
            <a:xfrm rot="5400000" flipH="1">
              <a:off x="4157232" y="3412894"/>
              <a:ext cx="111600" cy="13083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6" name="Google Shape;5736;p69"/>
          <p:cNvGrpSpPr/>
          <p:nvPr/>
        </p:nvGrpSpPr>
        <p:grpSpPr>
          <a:xfrm>
            <a:off x="2610235" y="2419475"/>
            <a:ext cx="1383503" cy="119761"/>
            <a:chOff x="3465975" y="2270258"/>
            <a:chExt cx="1986364" cy="171947"/>
          </a:xfrm>
        </p:grpSpPr>
        <p:sp>
          <p:nvSpPr>
            <p:cNvPr id="5737" name="Google Shape;5737;p69"/>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69"/>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69"/>
            <p:cNvSpPr/>
            <p:nvPr/>
          </p:nvSpPr>
          <p:spPr>
            <a:xfrm rot="-5400000">
              <a:off x="4243603"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69"/>
            <p:cNvSpPr/>
            <p:nvPr/>
          </p:nvSpPr>
          <p:spPr>
            <a:xfrm rot="-5400000">
              <a:off x="4502812"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69"/>
            <p:cNvSpPr/>
            <p:nvPr/>
          </p:nvSpPr>
          <p:spPr>
            <a:xfrm rot="-5400000">
              <a:off x="4762021"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69"/>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69"/>
            <p:cNvSpPr/>
            <p:nvPr/>
          </p:nvSpPr>
          <p:spPr>
            <a:xfrm rot="-5400000">
              <a:off x="502123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69"/>
            <p:cNvSpPr/>
            <p:nvPr/>
          </p:nvSpPr>
          <p:spPr>
            <a:xfrm rot="-5400000">
              <a:off x="528044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5" name="Google Shape;5745;p69"/>
          <p:cNvGrpSpPr/>
          <p:nvPr/>
        </p:nvGrpSpPr>
        <p:grpSpPr>
          <a:xfrm>
            <a:off x="2621243" y="3783248"/>
            <a:ext cx="1369531" cy="195460"/>
            <a:chOff x="723300" y="4253549"/>
            <a:chExt cx="2276482" cy="324900"/>
          </a:xfrm>
        </p:grpSpPr>
        <p:sp>
          <p:nvSpPr>
            <p:cNvPr id="5746" name="Google Shape;5746;p69"/>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69"/>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69"/>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69"/>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69"/>
            <p:cNvSpPr/>
            <p:nvPr/>
          </p:nvSpPr>
          <p:spPr>
            <a:xfrm>
              <a:off x="2658082" y="4253549"/>
              <a:ext cx="341700" cy="324900"/>
            </a:xfrm>
            <a:prstGeom prst="star5">
              <a:avLst>
                <a:gd name="adj" fmla="val 19098"/>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1" name="Google Shape;5751;p69"/>
          <p:cNvGrpSpPr/>
          <p:nvPr/>
        </p:nvGrpSpPr>
        <p:grpSpPr>
          <a:xfrm>
            <a:off x="2610803" y="3484489"/>
            <a:ext cx="1389066" cy="180119"/>
            <a:chOff x="705948" y="3788465"/>
            <a:chExt cx="2308953" cy="299400"/>
          </a:xfrm>
        </p:grpSpPr>
        <p:sp>
          <p:nvSpPr>
            <p:cNvPr id="5752" name="Google Shape;5752;p69"/>
            <p:cNvSpPr/>
            <p:nvPr/>
          </p:nvSpPr>
          <p:spPr>
            <a:xfrm>
              <a:off x="705948"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69"/>
            <p:cNvSpPr/>
            <p:nvPr/>
          </p:nvSpPr>
          <p:spPr>
            <a:xfrm>
              <a:off x="1209923"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69"/>
            <p:cNvSpPr/>
            <p:nvPr/>
          </p:nvSpPr>
          <p:spPr>
            <a:xfrm>
              <a:off x="1713905"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69"/>
            <p:cNvSpPr/>
            <p:nvPr/>
          </p:nvSpPr>
          <p:spPr>
            <a:xfrm>
              <a:off x="2189639"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69"/>
            <p:cNvSpPr/>
            <p:nvPr/>
          </p:nvSpPr>
          <p:spPr>
            <a:xfrm>
              <a:off x="2679500"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7" name="Google Shape;5757;p69"/>
          <p:cNvGrpSpPr/>
          <p:nvPr/>
        </p:nvGrpSpPr>
        <p:grpSpPr>
          <a:xfrm>
            <a:off x="4207794" y="2088443"/>
            <a:ext cx="1433821" cy="191501"/>
            <a:chOff x="4273350" y="2088443"/>
            <a:chExt cx="1433821" cy="191501"/>
          </a:xfrm>
        </p:grpSpPr>
        <p:grpSp>
          <p:nvGrpSpPr>
            <p:cNvPr id="5758" name="Google Shape;5758;p69"/>
            <p:cNvGrpSpPr/>
            <p:nvPr/>
          </p:nvGrpSpPr>
          <p:grpSpPr>
            <a:xfrm>
              <a:off x="4273350" y="2088443"/>
              <a:ext cx="1433821" cy="0"/>
              <a:chOff x="5224975" y="2962250"/>
              <a:chExt cx="1544400" cy="0"/>
            </a:xfrm>
          </p:grpSpPr>
          <p:cxnSp>
            <p:nvCxnSpPr>
              <p:cNvPr id="5759" name="Google Shape;5759;p69"/>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5760" name="Google Shape;5760;p69"/>
              <p:cNvCxnSpPr/>
              <p:nvPr/>
            </p:nvCxnSpPr>
            <p:spPr>
              <a:xfrm>
                <a:off x="5225150" y="2962250"/>
                <a:ext cx="453300" cy="0"/>
              </a:xfrm>
              <a:prstGeom prst="straightConnector1">
                <a:avLst/>
              </a:prstGeom>
              <a:noFill/>
              <a:ln w="19050" cap="flat" cmpd="sng">
                <a:solidFill>
                  <a:srgbClr val="7994A9"/>
                </a:solidFill>
                <a:prstDash val="solid"/>
                <a:round/>
                <a:headEnd type="none" w="med" len="med"/>
                <a:tailEnd type="oval" w="med" len="med"/>
              </a:ln>
            </p:spPr>
          </p:cxnSp>
        </p:grpSp>
        <p:grpSp>
          <p:nvGrpSpPr>
            <p:cNvPr id="5761" name="Google Shape;5761;p69"/>
            <p:cNvGrpSpPr/>
            <p:nvPr/>
          </p:nvGrpSpPr>
          <p:grpSpPr>
            <a:xfrm>
              <a:off x="4273350" y="2279944"/>
              <a:ext cx="1433821" cy="0"/>
              <a:chOff x="5224975" y="2962250"/>
              <a:chExt cx="1544400" cy="0"/>
            </a:xfrm>
          </p:grpSpPr>
          <p:cxnSp>
            <p:nvCxnSpPr>
              <p:cNvPr id="5762" name="Google Shape;5762;p69"/>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5763" name="Google Shape;5763;p69"/>
              <p:cNvCxnSpPr/>
              <p:nvPr/>
            </p:nvCxnSpPr>
            <p:spPr>
              <a:xfrm>
                <a:off x="5225150" y="2962250"/>
                <a:ext cx="998700" cy="0"/>
              </a:xfrm>
              <a:prstGeom prst="straightConnector1">
                <a:avLst/>
              </a:prstGeom>
              <a:noFill/>
              <a:ln w="19050" cap="flat" cmpd="sng">
                <a:solidFill>
                  <a:srgbClr val="7994A9"/>
                </a:solidFill>
                <a:prstDash val="solid"/>
                <a:round/>
                <a:headEnd type="none" w="med" len="med"/>
                <a:tailEnd type="oval" w="med" len="med"/>
              </a:ln>
            </p:spPr>
          </p:cxnSp>
        </p:grpSp>
      </p:grpSp>
      <p:grpSp>
        <p:nvGrpSpPr>
          <p:cNvPr id="5764" name="Google Shape;5764;p69"/>
          <p:cNvGrpSpPr/>
          <p:nvPr/>
        </p:nvGrpSpPr>
        <p:grpSpPr>
          <a:xfrm>
            <a:off x="2658741" y="4097347"/>
            <a:ext cx="1304609" cy="294074"/>
            <a:chOff x="2658741" y="4097347"/>
            <a:chExt cx="1304609" cy="294074"/>
          </a:xfrm>
        </p:grpSpPr>
        <p:grpSp>
          <p:nvGrpSpPr>
            <p:cNvPr id="5765" name="Google Shape;5765;p69"/>
            <p:cNvGrpSpPr/>
            <p:nvPr/>
          </p:nvGrpSpPr>
          <p:grpSpPr>
            <a:xfrm>
              <a:off x="2658741" y="4097347"/>
              <a:ext cx="118572" cy="294074"/>
              <a:chOff x="3343310" y="4475555"/>
              <a:chExt cx="127717" cy="316753"/>
            </a:xfrm>
          </p:grpSpPr>
          <p:sp>
            <p:nvSpPr>
              <p:cNvPr id="5766" name="Google Shape;5766;p69"/>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69"/>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8" name="Google Shape;5768;p69"/>
            <p:cNvGrpSpPr/>
            <p:nvPr/>
          </p:nvGrpSpPr>
          <p:grpSpPr>
            <a:xfrm>
              <a:off x="3815519" y="4098388"/>
              <a:ext cx="147831" cy="291991"/>
              <a:chOff x="3527539" y="4476677"/>
              <a:chExt cx="159232" cy="314510"/>
            </a:xfrm>
          </p:grpSpPr>
          <p:sp>
            <p:nvSpPr>
              <p:cNvPr id="5769" name="Google Shape;5769;p69"/>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69"/>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1" name="Google Shape;5771;p69"/>
            <p:cNvGrpSpPr/>
            <p:nvPr/>
          </p:nvGrpSpPr>
          <p:grpSpPr>
            <a:xfrm>
              <a:off x="3511696" y="4098388"/>
              <a:ext cx="147831" cy="291991"/>
              <a:chOff x="3527539" y="4476677"/>
              <a:chExt cx="159232" cy="314510"/>
            </a:xfrm>
          </p:grpSpPr>
          <p:sp>
            <p:nvSpPr>
              <p:cNvPr id="5772" name="Google Shape;5772;p69"/>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69"/>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4" name="Google Shape;5774;p69"/>
            <p:cNvGrpSpPr/>
            <p:nvPr/>
          </p:nvGrpSpPr>
          <p:grpSpPr>
            <a:xfrm>
              <a:off x="3207874" y="4098388"/>
              <a:ext cx="147831" cy="291991"/>
              <a:chOff x="3527539" y="4476677"/>
              <a:chExt cx="159232" cy="314510"/>
            </a:xfrm>
          </p:grpSpPr>
          <p:sp>
            <p:nvSpPr>
              <p:cNvPr id="5775" name="Google Shape;5775;p69"/>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69"/>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7" name="Google Shape;5777;p69"/>
            <p:cNvGrpSpPr/>
            <p:nvPr/>
          </p:nvGrpSpPr>
          <p:grpSpPr>
            <a:xfrm>
              <a:off x="2933305" y="4097347"/>
              <a:ext cx="118572" cy="294074"/>
              <a:chOff x="3343310" y="4475555"/>
              <a:chExt cx="127717" cy="316753"/>
            </a:xfrm>
          </p:grpSpPr>
          <p:sp>
            <p:nvSpPr>
              <p:cNvPr id="5778" name="Google Shape;5778;p69"/>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69"/>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0" name="Google Shape;5780;p69"/>
          <p:cNvGrpSpPr/>
          <p:nvPr/>
        </p:nvGrpSpPr>
        <p:grpSpPr>
          <a:xfrm>
            <a:off x="4209349" y="1176041"/>
            <a:ext cx="1430711" cy="751237"/>
            <a:chOff x="5159450" y="1919950"/>
            <a:chExt cx="1541050" cy="862500"/>
          </a:xfrm>
        </p:grpSpPr>
        <p:sp>
          <p:nvSpPr>
            <p:cNvPr id="5781" name="Google Shape;5781;p69"/>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sp>
        <p:grpSp>
          <p:nvGrpSpPr>
            <p:cNvPr id="5782" name="Google Shape;5782;p69"/>
            <p:cNvGrpSpPr/>
            <p:nvPr/>
          </p:nvGrpSpPr>
          <p:grpSpPr>
            <a:xfrm>
              <a:off x="5159450" y="1919950"/>
              <a:ext cx="1541050" cy="862500"/>
              <a:chOff x="5159450" y="1919950"/>
              <a:chExt cx="1541050" cy="862500"/>
            </a:xfrm>
          </p:grpSpPr>
          <p:cxnSp>
            <p:nvCxnSpPr>
              <p:cNvPr id="5783" name="Google Shape;5783;p69"/>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5784" name="Google Shape;5784;p69"/>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5785" name="Google Shape;5785;p69"/>
          <p:cNvGrpSpPr/>
          <p:nvPr/>
        </p:nvGrpSpPr>
        <p:grpSpPr>
          <a:xfrm>
            <a:off x="4257486" y="2439811"/>
            <a:ext cx="1334436" cy="967914"/>
            <a:chOff x="4294923" y="2439811"/>
            <a:chExt cx="1334436" cy="967914"/>
          </a:xfrm>
        </p:grpSpPr>
        <p:grpSp>
          <p:nvGrpSpPr>
            <p:cNvPr id="5786" name="Google Shape;5786;p69"/>
            <p:cNvGrpSpPr/>
            <p:nvPr/>
          </p:nvGrpSpPr>
          <p:grpSpPr>
            <a:xfrm>
              <a:off x="4960455" y="2469658"/>
              <a:ext cx="668904" cy="885524"/>
              <a:chOff x="4960455" y="2469658"/>
              <a:chExt cx="668904" cy="885524"/>
            </a:xfrm>
          </p:grpSpPr>
          <p:sp>
            <p:nvSpPr>
              <p:cNvPr id="5787" name="Google Shape;5787;p69"/>
              <p:cNvSpPr/>
              <p:nvPr/>
            </p:nvSpPr>
            <p:spPr>
              <a:xfrm>
                <a:off x="4960455" y="3257057"/>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69"/>
              <p:cNvSpPr/>
              <p:nvPr/>
            </p:nvSpPr>
            <p:spPr>
              <a:xfrm>
                <a:off x="4960455" y="3099584"/>
                <a:ext cx="668904" cy="98124"/>
              </a:xfrm>
              <a:custGeom>
                <a:avLst/>
                <a:gdLst/>
                <a:ahLst/>
                <a:cxnLst/>
                <a:rect l="l" t="t" r="r" b="b"/>
                <a:pathLst>
                  <a:path w="42851" h="6286" extrusionOk="0">
                    <a:moveTo>
                      <a:pt x="0" y="0"/>
                    </a:moveTo>
                    <a:lnTo>
                      <a:pt x="0" y="6285"/>
                    </a:lnTo>
                    <a:lnTo>
                      <a:pt x="42851" y="6285"/>
                    </a:lnTo>
                    <a:lnTo>
                      <a:pt x="4285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69"/>
              <p:cNvSpPr/>
              <p:nvPr/>
            </p:nvSpPr>
            <p:spPr>
              <a:xfrm>
                <a:off x="4960455" y="2942094"/>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69"/>
              <p:cNvSpPr/>
              <p:nvPr/>
            </p:nvSpPr>
            <p:spPr>
              <a:xfrm>
                <a:off x="4960455" y="2784621"/>
                <a:ext cx="618094" cy="98124"/>
              </a:xfrm>
              <a:custGeom>
                <a:avLst/>
                <a:gdLst/>
                <a:ahLst/>
                <a:cxnLst/>
                <a:rect l="l" t="t" r="r" b="b"/>
                <a:pathLst>
                  <a:path w="39596" h="6286" extrusionOk="0">
                    <a:moveTo>
                      <a:pt x="0" y="0"/>
                    </a:moveTo>
                    <a:lnTo>
                      <a:pt x="0" y="6285"/>
                    </a:lnTo>
                    <a:lnTo>
                      <a:pt x="39596" y="6285"/>
                    </a:lnTo>
                    <a:lnTo>
                      <a:pt x="3959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69"/>
              <p:cNvSpPr/>
              <p:nvPr/>
            </p:nvSpPr>
            <p:spPr>
              <a:xfrm>
                <a:off x="4960455" y="2627131"/>
                <a:ext cx="516519" cy="98140"/>
              </a:xfrm>
              <a:custGeom>
                <a:avLst/>
                <a:gdLst/>
                <a:ahLst/>
                <a:cxnLst/>
                <a:rect l="l" t="t" r="r" b="b"/>
                <a:pathLst>
                  <a:path w="33089" h="6287" extrusionOk="0">
                    <a:moveTo>
                      <a:pt x="0" y="1"/>
                    </a:moveTo>
                    <a:lnTo>
                      <a:pt x="0" y="6286"/>
                    </a:lnTo>
                    <a:lnTo>
                      <a:pt x="33089" y="6286"/>
                    </a:lnTo>
                    <a:lnTo>
                      <a:pt x="3308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69"/>
              <p:cNvSpPr/>
              <p:nvPr/>
            </p:nvSpPr>
            <p:spPr>
              <a:xfrm>
                <a:off x="4960455" y="2469658"/>
                <a:ext cx="313293" cy="98078"/>
              </a:xfrm>
              <a:custGeom>
                <a:avLst/>
                <a:gdLst/>
                <a:ahLst/>
                <a:cxnLst/>
                <a:rect l="l" t="t" r="r" b="b"/>
                <a:pathLst>
                  <a:path w="20070" h="6283" extrusionOk="0">
                    <a:moveTo>
                      <a:pt x="0" y="1"/>
                    </a:moveTo>
                    <a:lnTo>
                      <a:pt x="0" y="6283"/>
                    </a:lnTo>
                    <a:lnTo>
                      <a:pt x="20069" y="6283"/>
                    </a:lnTo>
                    <a:lnTo>
                      <a:pt x="2006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3" name="Google Shape;5793;p69"/>
            <p:cNvGrpSpPr/>
            <p:nvPr/>
          </p:nvGrpSpPr>
          <p:grpSpPr>
            <a:xfrm>
              <a:off x="4294923" y="2469658"/>
              <a:ext cx="668951" cy="885524"/>
              <a:chOff x="4294923" y="2469658"/>
              <a:chExt cx="668951" cy="885524"/>
            </a:xfrm>
          </p:grpSpPr>
          <p:sp>
            <p:nvSpPr>
              <p:cNvPr id="5794" name="Google Shape;5794;p69"/>
              <p:cNvSpPr/>
              <p:nvPr/>
            </p:nvSpPr>
            <p:spPr>
              <a:xfrm>
                <a:off x="4294923" y="3257057"/>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69"/>
              <p:cNvSpPr/>
              <p:nvPr/>
            </p:nvSpPr>
            <p:spPr>
              <a:xfrm>
                <a:off x="4294923" y="3099584"/>
                <a:ext cx="668951" cy="98124"/>
              </a:xfrm>
              <a:custGeom>
                <a:avLst/>
                <a:gdLst/>
                <a:ahLst/>
                <a:cxnLst/>
                <a:rect l="l" t="t" r="r" b="b"/>
                <a:pathLst>
                  <a:path w="42854" h="6286" extrusionOk="0">
                    <a:moveTo>
                      <a:pt x="0" y="0"/>
                    </a:moveTo>
                    <a:lnTo>
                      <a:pt x="0" y="6285"/>
                    </a:lnTo>
                    <a:lnTo>
                      <a:pt x="42854" y="6285"/>
                    </a:lnTo>
                    <a:lnTo>
                      <a:pt x="428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69"/>
              <p:cNvSpPr/>
              <p:nvPr/>
            </p:nvSpPr>
            <p:spPr>
              <a:xfrm>
                <a:off x="4294923" y="2942094"/>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69"/>
              <p:cNvSpPr/>
              <p:nvPr/>
            </p:nvSpPr>
            <p:spPr>
              <a:xfrm>
                <a:off x="4447355" y="2784621"/>
                <a:ext cx="516519" cy="98124"/>
              </a:xfrm>
              <a:custGeom>
                <a:avLst/>
                <a:gdLst/>
                <a:ahLst/>
                <a:cxnLst/>
                <a:rect l="l" t="t" r="r" b="b"/>
                <a:pathLst>
                  <a:path w="33089" h="6286" extrusionOk="0">
                    <a:moveTo>
                      <a:pt x="0" y="0"/>
                    </a:moveTo>
                    <a:lnTo>
                      <a:pt x="0" y="6285"/>
                    </a:lnTo>
                    <a:lnTo>
                      <a:pt x="33089" y="6285"/>
                    </a:lnTo>
                    <a:lnTo>
                      <a:pt x="3308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69"/>
              <p:cNvSpPr/>
              <p:nvPr/>
            </p:nvSpPr>
            <p:spPr>
              <a:xfrm>
                <a:off x="4548960" y="2627131"/>
                <a:ext cx="414914" cy="98140"/>
              </a:xfrm>
              <a:custGeom>
                <a:avLst/>
                <a:gdLst/>
                <a:ahLst/>
                <a:cxnLst/>
                <a:rect l="l" t="t" r="r" b="b"/>
                <a:pathLst>
                  <a:path w="26580" h="6287" extrusionOk="0">
                    <a:moveTo>
                      <a:pt x="1" y="1"/>
                    </a:moveTo>
                    <a:lnTo>
                      <a:pt x="1" y="6286"/>
                    </a:lnTo>
                    <a:lnTo>
                      <a:pt x="26580" y="6286"/>
                    </a:lnTo>
                    <a:lnTo>
                      <a:pt x="265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69"/>
              <p:cNvSpPr/>
              <p:nvPr/>
            </p:nvSpPr>
            <p:spPr>
              <a:xfrm>
                <a:off x="4650534" y="2469658"/>
                <a:ext cx="313340" cy="98078"/>
              </a:xfrm>
              <a:custGeom>
                <a:avLst/>
                <a:gdLst/>
                <a:ahLst/>
                <a:cxnLst/>
                <a:rect l="l" t="t" r="r" b="b"/>
                <a:pathLst>
                  <a:path w="20073" h="6283" extrusionOk="0">
                    <a:moveTo>
                      <a:pt x="1" y="1"/>
                    </a:moveTo>
                    <a:lnTo>
                      <a:pt x="1" y="6283"/>
                    </a:lnTo>
                    <a:lnTo>
                      <a:pt x="20073" y="6283"/>
                    </a:lnTo>
                    <a:lnTo>
                      <a:pt x="2007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0" name="Google Shape;5800;p69"/>
            <p:cNvSpPr/>
            <p:nvPr/>
          </p:nvSpPr>
          <p:spPr>
            <a:xfrm>
              <a:off x="4963437" y="2439811"/>
              <a:ext cx="16" cy="967914"/>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1" name="Google Shape;5801;p69"/>
          <p:cNvGrpSpPr/>
          <p:nvPr/>
        </p:nvGrpSpPr>
        <p:grpSpPr>
          <a:xfrm>
            <a:off x="4243690" y="3494256"/>
            <a:ext cx="1430949" cy="897289"/>
            <a:chOff x="4351371" y="3547942"/>
            <a:chExt cx="1345130" cy="843475"/>
          </a:xfrm>
        </p:grpSpPr>
        <p:grpSp>
          <p:nvGrpSpPr>
            <p:cNvPr id="5802" name="Google Shape;5802;p69"/>
            <p:cNvGrpSpPr/>
            <p:nvPr/>
          </p:nvGrpSpPr>
          <p:grpSpPr>
            <a:xfrm>
              <a:off x="4351371" y="4209917"/>
              <a:ext cx="1345130" cy="181500"/>
              <a:chOff x="4351371" y="4209917"/>
              <a:chExt cx="1345130" cy="181500"/>
            </a:xfrm>
          </p:grpSpPr>
          <p:sp>
            <p:nvSpPr>
              <p:cNvPr id="5803" name="Google Shape;5803;p69"/>
              <p:cNvSpPr/>
              <p:nvPr/>
            </p:nvSpPr>
            <p:spPr>
              <a:xfrm rot="10800000">
                <a:off x="4351371" y="4209917"/>
                <a:ext cx="1281600" cy="181500"/>
              </a:xfrm>
              <a:prstGeom prst="rect">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4" name="Google Shape;5804;p69"/>
              <p:cNvCxnSpPr/>
              <p:nvPr/>
            </p:nvCxnSpPr>
            <p:spPr>
              <a:xfrm>
                <a:off x="5551000" y="4298797"/>
                <a:ext cx="145500" cy="0"/>
              </a:xfrm>
              <a:prstGeom prst="straightConnector1">
                <a:avLst/>
              </a:prstGeom>
              <a:noFill/>
              <a:ln w="28575" cap="flat" cmpd="sng">
                <a:solidFill>
                  <a:srgbClr val="435D74"/>
                </a:solidFill>
                <a:prstDash val="solid"/>
                <a:round/>
                <a:headEnd type="none" w="med" len="med"/>
                <a:tailEnd type="none" w="med" len="med"/>
              </a:ln>
            </p:spPr>
          </p:cxnSp>
        </p:grpSp>
        <p:grpSp>
          <p:nvGrpSpPr>
            <p:cNvPr id="5805" name="Google Shape;5805;p69"/>
            <p:cNvGrpSpPr/>
            <p:nvPr/>
          </p:nvGrpSpPr>
          <p:grpSpPr>
            <a:xfrm>
              <a:off x="4403010" y="3985221"/>
              <a:ext cx="1109518" cy="181500"/>
              <a:chOff x="4403010" y="3985221"/>
              <a:chExt cx="1109518" cy="181500"/>
            </a:xfrm>
          </p:grpSpPr>
          <p:sp>
            <p:nvSpPr>
              <p:cNvPr id="5806" name="Google Shape;5806;p69"/>
              <p:cNvSpPr/>
              <p:nvPr/>
            </p:nvSpPr>
            <p:spPr>
              <a:xfrm rot="10800000">
                <a:off x="4471829" y="3985221"/>
                <a:ext cx="1040700" cy="1815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7" name="Google Shape;5807;p69"/>
              <p:cNvCxnSpPr/>
              <p:nvPr/>
            </p:nvCxnSpPr>
            <p:spPr>
              <a:xfrm>
                <a:off x="4403010" y="4075993"/>
                <a:ext cx="145500" cy="0"/>
              </a:xfrm>
              <a:prstGeom prst="straightConnector1">
                <a:avLst/>
              </a:prstGeom>
              <a:noFill/>
              <a:ln w="28575" cap="flat" cmpd="sng">
                <a:solidFill>
                  <a:srgbClr val="5F7D95"/>
                </a:solidFill>
                <a:prstDash val="solid"/>
                <a:round/>
                <a:headEnd type="none" w="med" len="med"/>
                <a:tailEnd type="none" w="med" len="med"/>
              </a:ln>
            </p:spPr>
          </p:cxnSp>
        </p:grpSp>
        <p:grpSp>
          <p:nvGrpSpPr>
            <p:cNvPr id="5808" name="Google Shape;5808;p69"/>
            <p:cNvGrpSpPr/>
            <p:nvPr/>
          </p:nvGrpSpPr>
          <p:grpSpPr>
            <a:xfrm>
              <a:off x="4618704" y="3766582"/>
              <a:ext cx="807858" cy="181500"/>
              <a:chOff x="4618704" y="3766582"/>
              <a:chExt cx="807858" cy="181500"/>
            </a:xfrm>
          </p:grpSpPr>
          <p:sp>
            <p:nvSpPr>
              <p:cNvPr id="5809" name="Google Shape;5809;p69"/>
              <p:cNvSpPr/>
              <p:nvPr/>
            </p:nvSpPr>
            <p:spPr>
              <a:xfrm rot="10800000">
                <a:off x="4618704" y="3766582"/>
                <a:ext cx="747000" cy="181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10" name="Google Shape;5810;p69"/>
              <p:cNvCxnSpPr/>
              <p:nvPr/>
            </p:nvCxnSpPr>
            <p:spPr>
              <a:xfrm>
                <a:off x="5281062" y="3855291"/>
                <a:ext cx="145500" cy="0"/>
              </a:xfrm>
              <a:prstGeom prst="straightConnector1">
                <a:avLst/>
              </a:prstGeom>
              <a:noFill/>
              <a:ln w="28575" cap="flat" cmpd="sng">
                <a:solidFill>
                  <a:srgbClr val="869FB2"/>
                </a:solidFill>
                <a:prstDash val="solid"/>
                <a:round/>
                <a:headEnd type="none" w="med" len="med"/>
                <a:tailEnd type="none" w="med" len="med"/>
              </a:ln>
            </p:spPr>
          </p:cxnSp>
        </p:grpSp>
        <p:grpSp>
          <p:nvGrpSpPr>
            <p:cNvPr id="5811" name="Google Shape;5811;p69"/>
            <p:cNvGrpSpPr/>
            <p:nvPr/>
          </p:nvGrpSpPr>
          <p:grpSpPr>
            <a:xfrm>
              <a:off x="4735238" y="3547942"/>
              <a:ext cx="462839" cy="181500"/>
              <a:chOff x="4735238" y="3547942"/>
              <a:chExt cx="462839" cy="181500"/>
            </a:xfrm>
          </p:grpSpPr>
          <p:sp>
            <p:nvSpPr>
              <p:cNvPr id="5812" name="Google Shape;5812;p69"/>
              <p:cNvSpPr/>
              <p:nvPr/>
            </p:nvSpPr>
            <p:spPr>
              <a:xfrm rot="10800000">
                <a:off x="4786477" y="3547942"/>
                <a:ext cx="411600" cy="181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13" name="Google Shape;5813;p69"/>
              <p:cNvCxnSpPr/>
              <p:nvPr/>
            </p:nvCxnSpPr>
            <p:spPr>
              <a:xfrm>
                <a:off x="4735238" y="3636872"/>
                <a:ext cx="145500" cy="0"/>
              </a:xfrm>
              <a:prstGeom prst="straightConnector1">
                <a:avLst/>
              </a:prstGeom>
              <a:noFill/>
              <a:ln w="28575" cap="flat" cmpd="sng">
                <a:solidFill>
                  <a:srgbClr val="BAC8D3"/>
                </a:solidFill>
                <a:prstDash val="solid"/>
                <a:round/>
                <a:headEnd type="none" w="med" len="med"/>
                <a:tailEnd type="none" w="med" len="med"/>
              </a:ln>
            </p:spPr>
          </p:cxnSp>
        </p:grpSp>
      </p:grpSp>
      <p:grpSp>
        <p:nvGrpSpPr>
          <p:cNvPr id="5814" name="Google Shape;5814;p69"/>
          <p:cNvGrpSpPr/>
          <p:nvPr/>
        </p:nvGrpSpPr>
        <p:grpSpPr>
          <a:xfrm>
            <a:off x="7420047" y="2429580"/>
            <a:ext cx="1020955" cy="928853"/>
            <a:chOff x="926675" y="238125"/>
            <a:chExt cx="5755100" cy="5232975"/>
          </a:xfrm>
        </p:grpSpPr>
        <p:sp>
          <p:nvSpPr>
            <p:cNvPr id="5815" name="Google Shape;5815;p69"/>
            <p:cNvSpPr/>
            <p:nvPr/>
          </p:nvSpPr>
          <p:spPr>
            <a:xfrm>
              <a:off x="2235475" y="2161100"/>
              <a:ext cx="3138650" cy="1012350"/>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69"/>
            <p:cNvSpPr/>
            <p:nvPr/>
          </p:nvSpPr>
          <p:spPr>
            <a:xfrm>
              <a:off x="2825775" y="238125"/>
              <a:ext cx="1961900" cy="1850225"/>
            </a:xfrm>
            <a:custGeom>
              <a:avLst/>
              <a:gdLst/>
              <a:ahLst/>
              <a:cxnLst/>
              <a:rect l="l" t="t" r="r" b="b"/>
              <a:pathLst>
                <a:path w="78476" h="74009" extrusionOk="0">
                  <a:moveTo>
                    <a:pt x="39246" y="0"/>
                  </a:moveTo>
                  <a:lnTo>
                    <a:pt x="1" y="74009"/>
                  </a:lnTo>
                  <a:lnTo>
                    <a:pt x="78476" y="74009"/>
                  </a:lnTo>
                  <a:lnTo>
                    <a:pt x="3924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69"/>
            <p:cNvSpPr/>
            <p:nvPr/>
          </p:nvSpPr>
          <p:spPr>
            <a:xfrm>
              <a:off x="926675" y="4357100"/>
              <a:ext cx="5755100" cy="1114000"/>
            </a:xfrm>
            <a:custGeom>
              <a:avLst/>
              <a:gdLst/>
              <a:ahLst/>
              <a:cxnLst/>
              <a:rect l="l" t="t" r="r" b="b"/>
              <a:pathLst>
                <a:path w="230204" h="44560" extrusionOk="0">
                  <a:moveTo>
                    <a:pt x="25737" y="1"/>
                  </a:moveTo>
                  <a:lnTo>
                    <a:pt x="0" y="44560"/>
                  </a:lnTo>
                  <a:lnTo>
                    <a:pt x="230204" y="44560"/>
                  </a:lnTo>
                  <a:lnTo>
                    <a:pt x="20446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69"/>
            <p:cNvSpPr/>
            <p:nvPr/>
          </p:nvSpPr>
          <p:spPr>
            <a:xfrm>
              <a:off x="1621700" y="3256600"/>
              <a:ext cx="4370050" cy="1006950"/>
            </a:xfrm>
            <a:custGeom>
              <a:avLst/>
              <a:gdLst/>
              <a:ahLst/>
              <a:cxnLst/>
              <a:rect l="l" t="t" r="r" b="b"/>
              <a:pathLst>
                <a:path w="174802" h="40278" extrusionOk="0">
                  <a:moveTo>
                    <a:pt x="22750" y="1"/>
                  </a:moveTo>
                  <a:lnTo>
                    <a:pt x="0" y="40278"/>
                  </a:lnTo>
                  <a:lnTo>
                    <a:pt x="174802" y="40278"/>
                  </a:lnTo>
                  <a:lnTo>
                    <a:pt x="15205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9" name="Google Shape;5819;p69"/>
          <p:cNvGrpSpPr/>
          <p:nvPr/>
        </p:nvGrpSpPr>
        <p:grpSpPr>
          <a:xfrm>
            <a:off x="727421" y="2828315"/>
            <a:ext cx="1695374" cy="1560837"/>
            <a:chOff x="727421" y="2828315"/>
            <a:chExt cx="1695374" cy="1560837"/>
          </a:xfrm>
        </p:grpSpPr>
        <p:grpSp>
          <p:nvGrpSpPr>
            <p:cNvPr id="5820" name="Google Shape;5820;p69"/>
            <p:cNvGrpSpPr/>
            <p:nvPr/>
          </p:nvGrpSpPr>
          <p:grpSpPr>
            <a:xfrm>
              <a:off x="727421" y="2828315"/>
              <a:ext cx="1695374" cy="1560837"/>
              <a:chOff x="734799" y="2782450"/>
              <a:chExt cx="1571100" cy="1577400"/>
            </a:xfrm>
          </p:grpSpPr>
          <p:cxnSp>
            <p:nvCxnSpPr>
              <p:cNvPr id="5821" name="Google Shape;5821;p69"/>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5822" name="Google Shape;5822;p69"/>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5823" name="Google Shape;5823;p69"/>
            <p:cNvGrpSpPr/>
            <p:nvPr/>
          </p:nvGrpSpPr>
          <p:grpSpPr>
            <a:xfrm>
              <a:off x="819108" y="2882501"/>
              <a:ext cx="1556791" cy="1426186"/>
              <a:chOff x="819108" y="2882501"/>
              <a:chExt cx="1556791" cy="1426186"/>
            </a:xfrm>
          </p:grpSpPr>
          <p:grpSp>
            <p:nvGrpSpPr>
              <p:cNvPr id="5824" name="Google Shape;5824;p69"/>
              <p:cNvGrpSpPr/>
              <p:nvPr/>
            </p:nvGrpSpPr>
            <p:grpSpPr>
              <a:xfrm>
                <a:off x="819108" y="2882501"/>
                <a:ext cx="103104" cy="1426186"/>
                <a:chOff x="4674013" y="3100904"/>
                <a:chExt cx="122758" cy="1698043"/>
              </a:xfrm>
            </p:grpSpPr>
            <p:sp>
              <p:nvSpPr>
                <p:cNvPr id="5825" name="Google Shape;5825;p69"/>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69"/>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69"/>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69"/>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69"/>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69"/>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69"/>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2" name="Google Shape;5832;p69"/>
              <p:cNvGrpSpPr/>
              <p:nvPr/>
            </p:nvGrpSpPr>
            <p:grpSpPr>
              <a:xfrm>
                <a:off x="1062475" y="2882501"/>
                <a:ext cx="103104" cy="1426186"/>
                <a:chOff x="4940438" y="3100904"/>
                <a:chExt cx="122758" cy="1698043"/>
              </a:xfrm>
            </p:grpSpPr>
            <p:sp>
              <p:nvSpPr>
                <p:cNvPr id="5833" name="Google Shape;5833;p69"/>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69"/>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69"/>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69"/>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69"/>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69"/>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69"/>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0" name="Google Shape;5840;p69"/>
              <p:cNvGrpSpPr/>
              <p:nvPr/>
            </p:nvGrpSpPr>
            <p:grpSpPr>
              <a:xfrm>
                <a:off x="1299324" y="2882501"/>
                <a:ext cx="103104" cy="1426186"/>
                <a:chOff x="5206863" y="3100904"/>
                <a:chExt cx="122758" cy="1698043"/>
              </a:xfrm>
            </p:grpSpPr>
            <p:sp>
              <p:nvSpPr>
                <p:cNvPr id="5841" name="Google Shape;5841;p69"/>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69"/>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69"/>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69"/>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69"/>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69"/>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69"/>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8" name="Google Shape;5848;p69"/>
              <p:cNvGrpSpPr/>
              <p:nvPr/>
            </p:nvGrpSpPr>
            <p:grpSpPr>
              <a:xfrm>
                <a:off x="1786057" y="2882501"/>
                <a:ext cx="103104" cy="1426186"/>
                <a:chOff x="6006138" y="3143629"/>
                <a:chExt cx="122758" cy="1698043"/>
              </a:xfrm>
            </p:grpSpPr>
            <p:sp>
              <p:nvSpPr>
                <p:cNvPr id="5849" name="Google Shape;5849;p69"/>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69"/>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69"/>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69"/>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69"/>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69"/>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69"/>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69"/>
              <p:cNvGrpSpPr/>
              <p:nvPr/>
            </p:nvGrpSpPr>
            <p:grpSpPr>
              <a:xfrm>
                <a:off x="2029422" y="2882501"/>
                <a:ext cx="103104" cy="1426186"/>
                <a:chOff x="6805413" y="3100904"/>
                <a:chExt cx="122758" cy="1698043"/>
              </a:xfrm>
            </p:grpSpPr>
            <p:sp>
              <p:nvSpPr>
                <p:cNvPr id="5857" name="Google Shape;5857;p69"/>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69"/>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69"/>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69"/>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69"/>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69"/>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69"/>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4" name="Google Shape;5864;p69"/>
              <p:cNvGrpSpPr/>
              <p:nvPr/>
            </p:nvGrpSpPr>
            <p:grpSpPr>
              <a:xfrm>
                <a:off x="2272795" y="2882501"/>
                <a:ext cx="103104" cy="1426186"/>
                <a:chOff x="5206863" y="3100904"/>
                <a:chExt cx="122758" cy="1698043"/>
              </a:xfrm>
            </p:grpSpPr>
            <p:sp>
              <p:nvSpPr>
                <p:cNvPr id="5865" name="Google Shape;5865;p69"/>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69"/>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69"/>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69"/>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69"/>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69"/>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69"/>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69"/>
              <p:cNvGrpSpPr/>
              <p:nvPr/>
            </p:nvGrpSpPr>
            <p:grpSpPr>
              <a:xfrm>
                <a:off x="1542694" y="2882501"/>
                <a:ext cx="103104" cy="1426186"/>
                <a:chOff x="6006138" y="3143629"/>
                <a:chExt cx="122758" cy="1698043"/>
              </a:xfrm>
            </p:grpSpPr>
            <p:sp>
              <p:nvSpPr>
                <p:cNvPr id="5873" name="Google Shape;5873;p69"/>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69"/>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69"/>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69"/>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69"/>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69"/>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69"/>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880" name="Google Shape;5880;p69"/>
          <p:cNvGrpSpPr/>
          <p:nvPr/>
        </p:nvGrpSpPr>
        <p:grpSpPr>
          <a:xfrm>
            <a:off x="5683472" y="3518037"/>
            <a:ext cx="2749952" cy="870677"/>
            <a:chOff x="238125" y="1725700"/>
            <a:chExt cx="7139025" cy="2260325"/>
          </a:xfrm>
        </p:grpSpPr>
        <p:sp>
          <p:nvSpPr>
            <p:cNvPr id="5881" name="Google Shape;5881;p69"/>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69"/>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69"/>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69"/>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69"/>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69"/>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69"/>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69"/>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69"/>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69"/>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1" name="Google Shape;5891;p69"/>
          <p:cNvGrpSpPr/>
          <p:nvPr/>
        </p:nvGrpSpPr>
        <p:grpSpPr>
          <a:xfrm>
            <a:off x="5953636" y="2459783"/>
            <a:ext cx="1105452" cy="916747"/>
            <a:chOff x="5249100" y="1210600"/>
            <a:chExt cx="3502700" cy="2904775"/>
          </a:xfrm>
        </p:grpSpPr>
        <p:sp>
          <p:nvSpPr>
            <p:cNvPr id="5892" name="Google Shape;5892;p69"/>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69"/>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69"/>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69"/>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96" name="Google Shape;5896;p69"/>
            <p:cNvCxnSpPr/>
            <p:nvPr/>
          </p:nvCxnSpPr>
          <p:spPr>
            <a:xfrm>
              <a:off x="5249100" y="2382654"/>
              <a:ext cx="922800" cy="0"/>
            </a:xfrm>
            <a:prstGeom prst="straightConnector1">
              <a:avLst/>
            </a:prstGeom>
            <a:noFill/>
            <a:ln w="19050" cap="flat" cmpd="sng">
              <a:solidFill>
                <a:srgbClr val="869FB2"/>
              </a:solidFill>
              <a:prstDash val="solid"/>
              <a:round/>
              <a:headEnd type="oval" w="med" len="med"/>
              <a:tailEnd type="none" w="med" len="med"/>
            </a:ln>
          </p:spPr>
        </p:cxnSp>
        <p:cxnSp>
          <p:nvCxnSpPr>
            <p:cNvPr id="5897" name="Google Shape;5897;p69"/>
            <p:cNvCxnSpPr/>
            <p:nvPr/>
          </p:nvCxnSpPr>
          <p:spPr>
            <a:xfrm rot="10800000">
              <a:off x="8178522" y="1765431"/>
              <a:ext cx="559200" cy="0"/>
            </a:xfrm>
            <a:prstGeom prst="straightConnector1">
              <a:avLst/>
            </a:prstGeom>
            <a:noFill/>
            <a:ln w="19050" cap="flat" cmpd="sng">
              <a:solidFill>
                <a:srgbClr val="BAC8D3"/>
              </a:solidFill>
              <a:prstDash val="solid"/>
              <a:round/>
              <a:headEnd type="oval" w="med" len="med"/>
              <a:tailEnd type="none" w="med" len="med"/>
            </a:ln>
          </p:spPr>
        </p:cxnSp>
        <p:cxnSp>
          <p:nvCxnSpPr>
            <p:cNvPr id="5898" name="Google Shape;5898;p69"/>
            <p:cNvCxnSpPr/>
            <p:nvPr/>
          </p:nvCxnSpPr>
          <p:spPr>
            <a:xfrm rot="10800000">
              <a:off x="7467500" y="2943528"/>
              <a:ext cx="1284300" cy="0"/>
            </a:xfrm>
            <a:prstGeom prst="straightConnector1">
              <a:avLst/>
            </a:prstGeom>
            <a:noFill/>
            <a:ln w="19050" cap="flat" cmpd="sng">
              <a:solidFill>
                <a:srgbClr val="5F7D95"/>
              </a:solidFill>
              <a:prstDash val="solid"/>
              <a:round/>
              <a:headEnd type="oval" w="med" len="med"/>
              <a:tailEnd type="none" w="med" len="med"/>
            </a:ln>
          </p:spPr>
        </p:cxnSp>
        <p:cxnSp>
          <p:nvCxnSpPr>
            <p:cNvPr id="5899" name="Google Shape;5899;p69"/>
            <p:cNvCxnSpPr/>
            <p:nvPr/>
          </p:nvCxnSpPr>
          <p:spPr>
            <a:xfrm>
              <a:off x="5787288" y="3630350"/>
              <a:ext cx="922800" cy="0"/>
            </a:xfrm>
            <a:prstGeom prst="straightConnector1">
              <a:avLst/>
            </a:prstGeom>
            <a:noFill/>
            <a:ln w="19050" cap="flat" cmpd="sng">
              <a:solidFill>
                <a:srgbClr val="435D74"/>
              </a:solidFill>
              <a:prstDash val="solid"/>
              <a:round/>
              <a:headEnd type="oval" w="med" len="med"/>
              <a:tailEnd type="none" w="med" len="med"/>
            </a:ln>
          </p:spPr>
        </p:cxnSp>
        <p:sp>
          <p:nvSpPr>
            <p:cNvPr id="5900" name="Google Shape;5900;p69"/>
            <p:cNvSpPr/>
            <p:nvPr/>
          </p:nvSpPr>
          <p:spPr>
            <a:xfrm>
              <a:off x="6601902" y="3690575"/>
              <a:ext cx="566400" cy="424800"/>
            </a:xfrm>
            <a:prstGeom prst="downArrow">
              <a:avLst>
                <a:gd name="adj1" fmla="val 50000"/>
                <a:gd name="adj2" fmla="val 50000"/>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1" name="Google Shape;5901;p69"/>
          <p:cNvGrpSpPr/>
          <p:nvPr/>
        </p:nvGrpSpPr>
        <p:grpSpPr>
          <a:xfrm>
            <a:off x="7136183" y="1179201"/>
            <a:ext cx="1304650" cy="1124856"/>
            <a:chOff x="7287122" y="1165658"/>
            <a:chExt cx="1219413" cy="1051365"/>
          </a:xfrm>
        </p:grpSpPr>
        <p:grpSp>
          <p:nvGrpSpPr>
            <p:cNvPr id="5902" name="Google Shape;5902;p69"/>
            <p:cNvGrpSpPr/>
            <p:nvPr/>
          </p:nvGrpSpPr>
          <p:grpSpPr>
            <a:xfrm>
              <a:off x="7287122" y="1969723"/>
              <a:ext cx="1219413" cy="247300"/>
              <a:chOff x="7287122" y="1969723"/>
              <a:chExt cx="1219413" cy="247300"/>
            </a:xfrm>
          </p:grpSpPr>
          <p:sp>
            <p:nvSpPr>
              <p:cNvPr id="5903" name="Google Shape;5903;p69"/>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4" name="Google Shape;5904;p69"/>
              <p:cNvGrpSpPr/>
              <p:nvPr/>
            </p:nvGrpSpPr>
            <p:grpSpPr>
              <a:xfrm>
                <a:off x="7287122" y="2063892"/>
                <a:ext cx="1151753" cy="73428"/>
                <a:chOff x="7287122" y="2063892"/>
                <a:chExt cx="1151753" cy="73428"/>
              </a:xfrm>
            </p:grpSpPr>
            <p:sp>
              <p:nvSpPr>
                <p:cNvPr id="5905" name="Google Shape;5905;p69"/>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06" name="Google Shape;5906;p69"/>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5907" name="Google Shape;5907;p69"/>
            <p:cNvGrpSpPr/>
            <p:nvPr/>
          </p:nvGrpSpPr>
          <p:grpSpPr>
            <a:xfrm>
              <a:off x="7287122" y="1712201"/>
              <a:ext cx="1219403" cy="246767"/>
              <a:chOff x="7287122" y="1712201"/>
              <a:chExt cx="1219403" cy="246767"/>
            </a:xfrm>
          </p:grpSpPr>
          <p:sp>
            <p:nvSpPr>
              <p:cNvPr id="5908" name="Google Shape;5908;p69"/>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9" name="Google Shape;5909;p69"/>
              <p:cNvGrpSpPr/>
              <p:nvPr/>
            </p:nvGrpSpPr>
            <p:grpSpPr>
              <a:xfrm>
                <a:off x="7287122" y="1842861"/>
                <a:ext cx="1005303" cy="73419"/>
                <a:chOff x="7287122" y="1842861"/>
                <a:chExt cx="1005303" cy="73419"/>
              </a:xfrm>
            </p:grpSpPr>
            <p:sp>
              <p:nvSpPr>
                <p:cNvPr id="5910" name="Google Shape;5910;p69"/>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11" name="Google Shape;5911;p69"/>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5912" name="Google Shape;5912;p69"/>
            <p:cNvGrpSpPr/>
            <p:nvPr/>
          </p:nvGrpSpPr>
          <p:grpSpPr>
            <a:xfrm>
              <a:off x="7287122" y="1447520"/>
              <a:ext cx="1219403" cy="286667"/>
              <a:chOff x="7287122" y="1447520"/>
              <a:chExt cx="1219403" cy="286667"/>
            </a:xfrm>
          </p:grpSpPr>
          <p:sp>
            <p:nvSpPr>
              <p:cNvPr id="5913" name="Google Shape;5913;p69"/>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4" name="Google Shape;5914;p69"/>
              <p:cNvGrpSpPr/>
              <p:nvPr/>
            </p:nvGrpSpPr>
            <p:grpSpPr>
              <a:xfrm>
                <a:off x="7287122" y="1581977"/>
                <a:ext cx="852803" cy="73428"/>
                <a:chOff x="7287122" y="1581977"/>
                <a:chExt cx="852803" cy="73428"/>
              </a:xfrm>
            </p:grpSpPr>
            <p:sp>
              <p:nvSpPr>
                <p:cNvPr id="5915" name="Google Shape;5915;p69"/>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16" name="Google Shape;5916;p69"/>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5917" name="Google Shape;5917;p69"/>
            <p:cNvGrpSpPr/>
            <p:nvPr/>
          </p:nvGrpSpPr>
          <p:grpSpPr>
            <a:xfrm>
              <a:off x="7287122" y="1165658"/>
              <a:ext cx="1219403" cy="344253"/>
              <a:chOff x="7287122" y="1165658"/>
              <a:chExt cx="1219403" cy="344253"/>
            </a:xfrm>
          </p:grpSpPr>
          <p:sp>
            <p:nvSpPr>
              <p:cNvPr id="5918" name="Google Shape;5918;p69"/>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9" name="Google Shape;5919;p69"/>
              <p:cNvGrpSpPr/>
              <p:nvPr/>
            </p:nvGrpSpPr>
            <p:grpSpPr>
              <a:xfrm>
                <a:off x="7287122" y="1341025"/>
                <a:ext cx="695703" cy="73419"/>
                <a:chOff x="7287122" y="1341025"/>
                <a:chExt cx="695703" cy="73419"/>
              </a:xfrm>
            </p:grpSpPr>
            <p:sp>
              <p:nvSpPr>
                <p:cNvPr id="5920" name="Google Shape;5920;p69"/>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1" name="Google Shape;5921;p69"/>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grpSp>
        <p:nvGrpSpPr>
          <p:cNvPr id="5922" name="Google Shape;5922;p69"/>
          <p:cNvGrpSpPr/>
          <p:nvPr/>
        </p:nvGrpSpPr>
        <p:grpSpPr>
          <a:xfrm>
            <a:off x="5802676" y="1185224"/>
            <a:ext cx="1397729" cy="1098540"/>
            <a:chOff x="5900602" y="1193063"/>
            <a:chExt cx="1299851" cy="1021707"/>
          </a:xfrm>
        </p:grpSpPr>
        <p:grpSp>
          <p:nvGrpSpPr>
            <p:cNvPr id="5923" name="Google Shape;5923;p69"/>
            <p:cNvGrpSpPr/>
            <p:nvPr/>
          </p:nvGrpSpPr>
          <p:grpSpPr>
            <a:xfrm>
              <a:off x="6520337" y="1193063"/>
              <a:ext cx="341815" cy="799959"/>
              <a:chOff x="6520337" y="1193063"/>
              <a:chExt cx="341815" cy="799959"/>
            </a:xfrm>
          </p:grpSpPr>
          <p:grpSp>
            <p:nvGrpSpPr>
              <p:cNvPr id="5924" name="Google Shape;5924;p69"/>
              <p:cNvGrpSpPr/>
              <p:nvPr/>
            </p:nvGrpSpPr>
            <p:grpSpPr>
              <a:xfrm>
                <a:off x="6520337" y="1589527"/>
                <a:ext cx="213950" cy="403494"/>
                <a:chOff x="6520337" y="1589527"/>
                <a:chExt cx="213950" cy="403494"/>
              </a:xfrm>
            </p:grpSpPr>
            <p:sp>
              <p:nvSpPr>
                <p:cNvPr id="5925" name="Google Shape;5925;p69"/>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69"/>
                <p:cNvSpPr/>
                <p:nvPr/>
              </p:nvSpPr>
              <p:spPr>
                <a:xfrm rot="-5400000">
                  <a:off x="6529204" y="178793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7" name="Google Shape;5927;p69"/>
              <p:cNvGrpSpPr/>
              <p:nvPr/>
            </p:nvGrpSpPr>
            <p:grpSpPr>
              <a:xfrm>
                <a:off x="6577204" y="1193063"/>
                <a:ext cx="284947" cy="464512"/>
                <a:chOff x="6577204" y="1193063"/>
                <a:chExt cx="284947" cy="464512"/>
              </a:xfrm>
            </p:grpSpPr>
            <p:sp>
              <p:nvSpPr>
                <p:cNvPr id="5928" name="Google Shape;5928;p69"/>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9" name="Google Shape;5929;p69"/>
                <p:cNvCxnSpPr/>
                <p:nvPr/>
              </p:nvCxnSpPr>
              <p:spPr>
                <a:xfrm rot="10800000">
                  <a:off x="6677825" y="1279575"/>
                  <a:ext cx="0" cy="378000"/>
                </a:xfrm>
                <a:prstGeom prst="straightConnector1">
                  <a:avLst/>
                </a:prstGeom>
                <a:noFill/>
                <a:ln w="9525" cap="flat" cmpd="sng">
                  <a:solidFill>
                    <a:srgbClr val="A5B7C6"/>
                  </a:solidFill>
                  <a:prstDash val="solid"/>
                  <a:round/>
                  <a:headEnd type="none" w="med" len="med"/>
                  <a:tailEnd type="oval" w="med" len="med"/>
                </a:ln>
              </p:spPr>
            </p:cxnSp>
          </p:grpSp>
        </p:grpSp>
        <p:grpSp>
          <p:nvGrpSpPr>
            <p:cNvPr id="5930" name="Google Shape;5930;p69"/>
            <p:cNvGrpSpPr/>
            <p:nvPr/>
          </p:nvGrpSpPr>
          <p:grpSpPr>
            <a:xfrm>
              <a:off x="6238903" y="1193063"/>
              <a:ext cx="300475" cy="900152"/>
              <a:chOff x="6238903" y="1193063"/>
              <a:chExt cx="300475" cy="900152"/>
            </a:xfrm>
          </p:grpSpPr>
          <p:grpSp>
            <p:nvGrpSpPr>
              <p:cNvPr id="5931" name="Google Shape;5931;p69"/>
              <p:cNvGrpSpPr/>
              <p:nvPr/>
            </p:nvGrpSpPr>
            <p:grpSpPr>
              <a:xfrm>
                <a:off x="6290865" y="1489315"/>
                <a:ext cx="248514" cy="603900"/>
                <a:chOff x="6290865" y="1489315"/>
                <a:chExt cx="248514" cy="603900"/>
              </a:xfrm>
            </p:grpSpPr>
            <p:sp>
              <p:nvSpPr>
                <p:cNvPr id="5932" name="Google Shape;5932;p69"/>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69"/>
                <p:cNvSpPr/>
                <p:nvPr/>
              </p:nvSpPr>
              <p:spPr>
                <a:xfrm rot="-5400000">
                  <a:off x="6266916" y="1820752"/>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4" name="Google Shape;5934;p69"/>
              <p:cNvGrpSpPr/>
              <p:nvPr/>
            </p:nvGrpSpPr>
            <p:grpSpPr>
              <a:xfrm>
                <a:off x="6238903" y="1193063"/>
                <a:ext cx="284947" cy="333087"/>
                <a:chOff x="6238903" y="1193063"/>
                <a:chExt cx="284947" cy="333087"/>
              </a:xfrm>
            </p:grpSpPr>
            <p:sp>
              <p:nvSpPr>
                <p:cNvPr id="5935" name="Google Shape;5935;p69"/>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36" name="Google Shape;5936;p69"/>
                <p:cNvCxnSpPr/>
                <p:nvPr/>
              </p:nvCxnSpPr>
              <p:spPr>
                <a:xfrm rot="10800000">
                  <a:off x="6431250" y="1279250"/>
                  <a:ext cx="0" cy="246900"/>
                </a:xfrm>
                <a:prstGeom prst="straightConnector1">
                  <a:avLst/>
                </a:prstGeom>
                <a:noFill/>
                <a:ln w="9525" cap="flat" cmpd="sng">
                  <a:solidFill>
                    <a:srgbClr val="869FB2"/>
                  </a:solidFill>
                  <a:prstDash val="solid"/>
                  <a:round/>
                  <a:headEnd type="none" w="med" len="med"/>
                  <a:tailEnd type="oval" w="med" len="med"/>
                </a:ln>
              </p:spPr>
            </p:cxnSp>
          </p:grpSp>
        </p:grpSp>
        <p:grpSp>
          <p:nvGrpSpPr>
            <p:cNvPr id="5937" name="Google Shape;5937;p69"/>
            <p:cNvGrpSpPr/>
            <p:nvPr/>
          </p:nvGrpSpPr>
          <p:grpSpPr>
            <a:xfrm>
              <a:off x="5900602" y="1193063"/>
              <a:ext cx="444345" cy="1021707"/>
              <a:chOff x="5900602" y="1193063"/>
              <a:chExt cx="444345" cy="1021707"/>
            </a:xfrm>
          </p:grpSpPr>
          <p:grpSp>
            <p:nvGrpSpPr>
              <p:cNvPr id="5938" name="Google Shape;5938;p69"/>
              <p:cNvGrpSpPr/>
              <p:nvPr/>
            </p:nvGrpSpPr>
            <p:grpSpPr>
              <a:xfrm>
                <a:off x="6046501" y="1367785"/>
                <a:ext cx="298446" cy="846986"/>
                <a:chOff x="6046501" y="1367785"/>
                <a:chExt cx="298446" cy="846986"/>
              </a:xfrm>
            </p:grpSpPr>
            <p:sp>
              <p:nvSpPr>
                <p:cNvPr id="5939" name="Google Shape;5939;p69"/>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69"/>
                <p:cNvSpPr/>
                <p:nvPr/>
              </p:nvSpPr>
              <p:spPr>
                <a:xfrm rot="-5400000">
                  <a:off x="5986745" y="185656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1" name="Google Shape;5941;p69"/>
              <p:cNvGrpSpPr/>
              <p:nvPr/>
            </p:nvGrpSpPr>
            <p:grpSpPr>
              <a:xfrm>
                <a:off x="5900602" y="1193063"/>
                <a:ext cx="284947" cy="182312"/>
                <a:chOff x="5900602" y="1193063"/>
                <a:chExt cx="284947" cy="182312"/>
              </a:xfrm>
            </p:grpSpPr>
            <p:sp>
              <p:nvSpPr>
                <p:cNvPr id="5942" name="Google Shape;5942;p69"/>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43" name="Google Shape;5943;p69"/>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nvGrpSpPr>
            <p:cNvPr id="5944" name="Google Shape;5944;p69"/>
            <p:cNvGrpSpPr/>
            <p:nvPr/>
          </p:nvGrpSpPr>
          <p:grpSpPr>
            <a:xfrm>
              <a:off x="6738300" y="1193063"/>
              <a:ext cx="462153" cy="707634"/>
              <a:chOff x="6738300" y="1193063"/>
              <a:chExt cx="462153" cy="707634"/>
            </a:xfrm>
          </p:grpSpPr>
          <p:grpSp>
            <p:nvGrpSpPr>
              <p:cNvPr id="5945" name="Google Shape;5945;p69"/>
              <p:cNvGrpSpPr/>
              <p:nvPr/>
            </p:nvGrpSpPr>
            <p:grpSpPr>
              <a:xfrm>
                <a:off x="6915505" y="1193063"/>
                <a:ext cx="284947" cy="597387"/>
                <a:chOff x="6915505" y="1193063"/>
                <a:chExt cx="284947" cy="597387"/>
              </a:xfrm>
            </p:grpSpPr>
            <p:sp>
              <p:nvSpPr>
                <p:cNvPr id="5946" name="Google Shape;5946;p69"/>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47" name="Google Shape;5947;p69"/>
                <p:cNvCxnSpPr/>
                <p:nvPr/>
              </p:nvCxnSpPr>
              <p:spPr>
                <a:xfrm rot="10800000">
                  <a:off x="6938275" y="1279850"/>
                  <a:ext cx="0" cy="510600"/>
                </a:xfrm>
                <a:prstGeom prst="straightConnector1">
                  <a:avLst/>
                </a:prstGeom>
                <a:noFill/>
                <a:ln w="9525" cap="flat" cmpd="sng">
                  <a:solidFill>
                    <a:srgbClr val="E3E7EA"/>
                  </a:solidFill>
                  <a:prstDash val="solid"/>
                  <a:round/>
                  <a:headEnd type="none" w="med" len="med"/>
                  <a:tailEnd type="oval" w="med" len="med"/>
                </a:ln>
              </p:spPr>
            </p:cxnSp>
          </p:grpSp>
          <p:grpSp>
            <p:nvGrpSpPr>
              <p:cNvPr id="5948" name="Google Shape;5948;p69"/>
              <p:cNvGrpSpPr/>
              <p:nvPr/>
            </p:nvGrpSpPr>
            <p:grpSpPr>
              <a:xfrm>
                <a:off x="6738300" y="1684725"/>
                <a:ext cx="230066" cy="215971"/>
                <a:chOff x="6738300" y="1684725"/>
                <a:chExt cx="230066" cy="215971"/>
              </a:xfrm>
            </p:grpSpPr>
            <p:sp>
              <p:nvSpPr>
                <p:cNvPr id="5949" name="Google Shape;5949;p69"/>
                <p:cNvSpPr/>
                <p:nvPr/>
              </p:nvSpPr>
              <p:spPr>
                <a:xfrm rot="-5400000">
                  <a:off x="6799187" y="1731518"/>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69"/>
                <p:cNvSpPr/>
                <p:nvPr/>
              </p:nvSpPr>
              <p:spPr>
                <a:xfrm rot="-5400000" flipH="1">
                  <a:off x="6799182" y="1623843"/>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954"/>
        <p:cNvGrpSpPr/>
        <p:nvPr/>
      </p:nvGrpSpPr>
      <p:grpSpPr>
        <a:xfrm>
          <a:off x="0" y="0"/>
          <a:ext cx="0" cy="0"/>
          <a:chOff x="0" y="0"/>
          <a:chExt cx="0" cy="0"/>
        </a:xfrm>
      </p:grpSpPr>
      <p:sp>
        <p:nvSpPr>
          <p:cNvPr id="5955" name="Google Shape;5955;p70"/>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...and our </a:t>
            </a:r>
            <a:r>
              <a:rPr lang="en">
                <a:latin typeface="Arial"/>
                <a:ea typeface="Arial"/>
                <a:cs typeface="Arial"/>
                <a:sym typeface="Arial"/>
              </a:rPr>
              <a:t>sets </a:t>
            </a:r>
            <a:r>
              <a:rPr lang="en">
                <a:solidFill>
                  <a:srgbClr val="FFFFFF"/>
                </a:solidFill>
                <a:latin typeface="Arial"/>
                <a:ea typeface="Arial"/>
                <a:cs typeface="Arial"/>
                <a:sym typeface="Arial"/>
              </a:rPr>
              <a:t>of editable icons</a:t>
            </a:r>
            <a:endParaRPr>
              <a:solidFill>
                <a:srgbClr val="FFFFFF"/>
              </a:solidFill>
              <a:latin typeface="Arial"/>
              <a:ea typeface="Arial"/>
              <a:cs typeface="Arial"/>
              <a:sym typeface="Arial"/>
            </a:endParaRPr>
          </a:p>
        </p:txBody>
      </p:sp>
      <p:sp>
        <p:nvSpPr>
          <p:cNvPr id="5956" name="Google Shape;5956;p70"/>
          <p:cNvSpPr txBox="1">
            <a:spLocks noGrp="1"/>
          </p:cNvSpPr>
          <p:nvPr>
            <p:ph type="body" idx="4294967295"/>
          </p:nvPr>
        </p:nvSpPr>
        <p:spPr>
          <a:xfrm>
            <a:off x="828875" y="1610275"/>
            <a:ext cx="75258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Arial"/>
                <a:ea typeface="Arial"/>
                <a:cs typeface="Arial"/>
                <a:sym typeface="Arial"/>
              </a:rPr>
              <a:t>You can</a:t>
            </a:r>
            <a:r>
              <a:rPr lang="en" dirty="0">
                <a:solidFill>
                  <a:srgbClr val="435D74"/>
                </a:solidFill>
                <a:latin typeface="Arial"/>
                <a:ea typeface="Arial"/>
                <a:cs typeface="Arial"/>
                <a:sym typeface="Arial"/>
              </a:rPr>
              <a:t> </a:t>
            </a:r>
            <a:r>
              <a:rPr lang="en" dirty="0">
                <a:solidFill>
                  <a:srgbClr val="869FB2"/>
                </a:solidFill>
                <a:latin typeface="Arial"/>
                <a:ea typeface="Arial"/>
                <a:cs typeface="Arial"/>
                <a:sym typeface="Arial"/>
              </a:rPr>
              <a:t>resize</a:t>
            </a:r>
            <a:r>
              <a:rPr lang="en" dirty="0">
                <a:solidFill>
                  <a:srgbClr val="435D74"/>
                </a:solidFill>
                <a:latin typeface="Arial"/>
                <a:ea typeface="Arial"/>
                <a:cs typeface="Arial"/>
                <a:sym typeface="Arial"/>
              </a:rPr>
              <a:t> </a:t>
            </a:r>
            <a:r>
              <a:rPr lang="en" dirty="0">
                <a:solidFill>
                  <a:srgbClr val="FFFFFF"/>
                </a:solidFill>
                <a:latin typeface="Arial"/>
                <a:ea typeface="Arial"/>
                <a:cs typeface="Arial"/>
                <a:sym typeface="Arial"/>
              </a:rPr>
              <a:t>these icons without losing quality.</a:t>
            </a:r>
            <a:endParaRPr dirty="0">
              <a:solidFill>
                <a:srgbClr val="FFFFFF"/>
              </a:solidFill>
              <a:latin typeface="Arial"/>
              <a:ea typeface="Arial"/>
              <a:cs typeface="Arial"/>
              <a:sym typeface="Arial"/>
            </a:endParaRPr>
          </a:p>
          <a:p>
            <a:pPr marL="0" lvl="0" indent="0" algn="ctr" rtl="0">
              <a:spcBef>
                <a:spcPts val="0"/>
              </a:spcBef>
              <a:spcAft>
                <a:spcPts val="0"/>
              </a:spcAft>
              <a:buNone/>
            </a:pPr>
            <a:r>
              <a:rPr lang="en" dirty="0">
                <a:solidFill>
                  <a:srgbClr val="FFFFFF"/>
                </a:solidFill>
                <a:latin typeface="Arial"/>
                <a:ea typeface="Arial"/>
                <a:cs typeface="Arial"/>
                <a:sym typeface="Arial"/>
              </a:rPr>
              <a:t>You can </a:t>
            </a:r>
            <a:r>
              <a:rPr lang="en" dirty="0">
                <a:solidFill>
                  <a:srgbClr val="869FB2"/>
                </a:solidFill>
                <a:latin typeface="Arial"/>
                <a:ea typeface="Arial"/>
                <a:cs typeface="Arial"/>
                <a:sym typeface="Arial"/>
              </a:rPr>
              <a:t>change the stroke and fill color</a:t>
            </a:r>
            <a:r>
              <a:rPr lang="en" dirty="0">
                <a:solidFill>
                  <a:srgbClr val="FFFFFF"/>
                </a:solidFill>
                <a:latin typeface="Arial"/>
                <a:ea typeface="Arial"/>
                <a:cs typeface="Arial"/>
                <a:sym typeface="Arial"/>
              </a:rPr>
              <a:t>; just select the icon and click on the</a:t>
            </a:r>
            <a:r>
              <a:rPr lang="en" dirty="0">
                <a:solidFill>
                  <a:srgbClr val="435D74"/>
                </a:solidFill>
                <a:latin typeface="Arial"/>
                <a:ea typeface="Arial"/>
                <a:cs typeface="Arial"/>
                <a:sym typeface="Arial"/>
              </a:rPr>
              <a:t> </a:t>
            </a:r>
            <a:r>
              <a:rPr lang="en" dirty="0">
                <a:solidFill>
                  <a:srgbClr val="869FB2"/>
                </a:solidFill>
                <a:latin typeface="Arial"/>
                <a:ea typeface="Arial"/>
                <a:cs typeface="Arial"/>
                <a:sym typeface="Arial"/>
              </a:rPr>
              <a:t>paint bucket/pen</a:t>
            </a:r>
            <a:r>
              <a:rPr lang="en" dirty="0">
                <a:solidFill>
                  <a:srgbClr val="FFFFFF"/>
                </a:solidFill>
                <a:latin typeface="Arial"/>
                <a:ea typeface="Arial"/>
                <a:cs typeface="Arial"/>
                <a:sym typeface="Arial"/>
              </a:rPr>
              <a:t>.</a:t>
            </a:r>
            <a:endParaRPr dirty="0">
              <a:solidFill>
                <a:srgbClr val="FFFFFF"/>
              </a:solidFill>
              <a:latin typeface="Arial"/>
              <a:ea typeface="Arial"/>
              <a:cs typeface="Arial"/>
              <a:sym typeface="Arial"/>
            </a:endParaRPr>
          </a:p>
          <a:p>
            <a:pPr marL="0" lvl="0" indent="0" algn="ctr" rtl="0">
              <a:spcBef>
                <a:spcPts val="0"/>
              </a:spcBef>
              <a:spcAft>
                <a:spcPts val="0"/>
              </a:spcAft>
              <a:buNone/>
            </a:pPr>
            <a:r>
              <a:rPr lang="en" dirty="0">
                <a:solidFill>
                  <a:srgbClr val="FFFFFF"/>
                </a:solidFill>
                <a:latin typeface="Arial"/>
                <a:ea typeface="Arial"/>
                <a:cs typeface="Arial"/>
                <a:sym typeface="Arial"/>
              </a:rPr>
              <a:t>In Google Slides, you can also use </a:t>
            </a:r>
            <a:r>
              <a:rPr lang="en" dirty="0">
                <a:solidFill>
                  <a:srgbClr val="869FB2"/>
                </a:solidFill>
                <a:uFill>
                  <a:noFill/>
                </a:uFill>
                <a:latin typeface="Arial"/>
                <a:ea typeface="Arial"/>
                <a:cs typeface="Arial"/>
                <a:sym typeface="Arial"/>
              </a:rPr>
              <a:t>Flaticon’s extension</a:t>
            </a:r>
            <a:r>
              <a:rPr lang="en" dirty="0">
                <a:solidFill>
                  <a:srgbClr val="FFFFFF"/>
                </a:solidFill>
                <a:latin typeface="Arial"/>
                <a:ea typeface="Arial"/>
                <a:cs typeface="Arial"/>
                <a:sym typeface="Arial"/>
              </a:rPr>
              <a:t>, allowing you to customize and add even more icons.</a:t>
            </a:r>
            <a:br>
              <a:rPr lang="en" dirty="0">
                <a:solidFill>
                  <a:srgbClr val="435D74"/>
                </a:solidFill>
                <a:latin typeface="Arial"/>
                <a:ea typeface="Arial"/>
                <a:cs typeface="Arial"/>
                <a:sym typeface="Arial"/>
              </a:rPr>
            </a:br>
            <a:endParaRPr dirty="0">
              <a:solidFill>
                <a:srgbClr val="435D74"/>
              </a:solidFill>
              <a:latin typeface="Arial"/>
              <a:ea typeface="Arial"/>
              <a:cs typeface="Arial"/>
              <a:sym typeface="Arial"/>
            </a:endParaRPr>
          </a:p>
        </p:txBody>
      </p:sp>
      <p:grpSp>
        <p:nvGrpSpPr>
          <p:cNvPr id="5957" name="Google Shape;5957;p70"/>
          <p:cNvGrpSpPr/>
          <p:nvPr/>
        </p:nvGrpSpPr>
        <p:grpSpPr>
          <a:xfrm>
            <a:off x="829359" y="2307635"/>
            <a:ext cx="339235" cy="298186"/>
            <a:chOff x="898875" y="244725"/>
            <a:chExt cx="481800" cy="423500"/>
          </a:xfrm>
        </p:grpSpPr>
        <p:sp>
          <p:nvSpPr>
            <p:cNvPr id="5958" name="Google Shape;5958;p70"/>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9" name="Google Shape;5959;p70"/>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0" name="Google Shape;5960;p70"/>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1" name="Google Shape;5961;p70"/>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2" name="Google Shape;5962;p70"/>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3" name="Google Shape;5963;p70"/>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64" name="Google Shape;5964;p70"/>
          <p:cNvGrpSpPr/>
          <p:nvPr/>
        </p:nvGrpSpPr>
        <p:grpSpPr>
          <a:xfrm>
            <a:off x="1267741" y="2287103"/>
            <a:ext cx="298169" cy="339253"/>
            <a:chOff x="1529350" y="258825"/>
            <a:chExt cx="423475" cy="481825"/>
          </a:xfrm>
        </p:grpSpPr>
        <p:sp>
          <p:nvSpPr>
            <p:cNvPr id="5965" name="Google Shape;5965;p70"/>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6" name="Google Shape;5966;p70"/>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67" name="Google Shape;5967;p70"/>
          <p:cNvGrpSpPr/>
          <p:nvPr/>
        </p:nvGrpSpPr>
        <p:grpSpPr>
          <a:xfrm>
            <a:off x="1660716" y="2367273"/>
            <a:ext cx="340890" cy="178912"/>
            <a:chOff x="2084325" y="363300"/>
            <a:chExt cx="484150" cy="254100"/>
          </a:xfrm>
        </p:grpSpPr>
        <p:sp>
          <p:nvSpPr>
            <p:cNvPr id="5968" name="Google Shape;5968;p70"/>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9" name="Google Shape;5969;p70"/>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70" name="Google Shape;5970;p70"/>
          <p:cNvGrpSpPr/>
          <p:nvPr/>
        </p:nvGrpSpPr>
        <p:grpSpPr>
          <a:xfrm>
            <a:off x="2110011" y="2287102"/>
            <a:ext cx="298169" cy="339253"/>
            <a:chOff x="2707500" y="249400"/>
            <a:chExt cx="423475" cy="481825"/>
          </a:xfrm>
        </p:grpSpPr>
        <p:sp>
          <p:nvSpPr>
            <p:cNvPr id="5971" name="Google Shape;5971;p70"/>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2" name="Google Shape;5972;p70"/>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73" name="Google Shape;5973;p70"/>
          <p:cNvGrpSpPr/>
          <p:nvPr/>
        </p:nvGrpSpPr>
        <p:grpSpPr>
          <a:xfrm>
            <a:off x="2523626" y="2287428"/>
            <a:ext cx="305386" cy="338602"/>
            <a:chOff x="3300325" y="249875"/>
            <a:chExt cx="433725" cy="480900"/>
          </a:xfrm>
        </p:grpSpPr>
        <p:sp>
          <p:nvSpPr>
            <p:cNvPr id="5974" name="Google Shape;5974;p70"/>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5" name="Google Shape;5975;p70"/>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6" name="Google Shape;5976;p70"/>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7" name="Google Shape;5977;p70"/>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8" name="Google Shape;5978;p70"/>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9" name="Google Shape;5979;p70"/>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80" name="Google Shape;5980;p70"/>
          <p:cNvGrpSpPr/>
          <p:nvPr/>
        </p:nvGrpSpPr>
        <p:grpSpPr>
          <a:xfrm>
            <a:off x="2912712" y="2287349"/>
            <a:ext cx="352349" cy="338760"/>
            <a:chOff x="3854700" y="249750"/>
            <a:chExt cx="500425" cy="481125"/>
          </a:xfrm>
        </p:grpSpPr>
        <p:sp>
          <p:nvSpPr>
            <p:cNvPr id="5981" name="Google Shape;5981;p70"/>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2" name="Google Shape;5982;p70"/>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3" name="Google Shape;5983;p70"/>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4" name="Google Shape;5984;p70"/>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5" name="Google Shape;5985;p70"/>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6" name="Google Shape;5986;p70"/>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7" name="Google Shape;5987;p70"/>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8" name="Google Shape;5988;p70"/>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89" name="Google Shape;5989;p70"/>
          <p:cNvGrpSpPr/>
          <p:nvPr/>
        </p:nvGrpSpPr>
        <p:grpSpPr>
          <a:xfrm>
            <a:off x="3330701" y="2287349"/>
            <a:ext cx="352349" cy="338760"/>
            <a:chOff x="4447550" y="249750"/>
            <a:chExt cx="500425" cy="481125"/>
          </a:xfrm>
        </p:grpSpPr>
        <p:sp>
          <p:nvSpPr>
            <p:cNvPr id="5990" name="Google Shape;5990;p70"/>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1" name="Google Shape;5991;p70"/>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92" name="Google Shape;5992;p70"/>
          <p:cNvGrpSpPr/>
          <p:nvPr/>
        </p:nvGrpSpPr>
        <p:grpSpPr>
          <a:xfrm>
            <a:off x="3759902" y="2287102"/>
            <a:ext cx="339253" cy="339253"/>
            <a:chOff x="5049725" y="249400"/>
            <a:chExt cx="481825" cy="481825"/>
          </a:xfrm>
        </p:grpSpPr>
        <p:sp>
          <p:nvSpPr>
            <p:cNvPr id="5993" name="Google Shape;5993;p70"/>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4" name="Google Shape;5994;p70"/>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95" name="Google Shape;5995;p70"/>
          <p:cNvGrpSpPr/>
          <p:nvPr/>
        </p:nvGrpSpPr>
        <p:grpSpPr>
          <a:xfrm>
            <a:off x="4173843" y="2287102"/>
            <a:ext cx="339253" cy="339253"/>
            <a:chOff x="5660400" y="238125"/>
            <a:chExt cx="481825" cy="481825"/>
          </a:xfrm>
        </p:grpSpPr>
        <p:sp>
          <p:nvSpPr>
            <p:cNvPr id="5996" name="Google Shape;5996;p70"/>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7" name="Google Shape;5997;p70"/>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98" name="Google Shape;5998;p70"/>
          <p:cNvGrpSpPr/>
          <p:nvPr/>
        </p:nvGrpSpPr>
        <p:grpSpPr>
          <a:xfrm>
            <a:off x="4590529" y="2287102"/>
            <a:ext cx="339253" cy="339253"/>
            <a:chOff x="6235400" y="249400"/>
            <a:chExt cx="481825" cy="481825"/>
          </a:xfrm>
        </p:grpSpPr>
        <p:sp>
          <p:nvSpPr>
            <p:cNvPr id="5999" name="Google Shape;5999;p70"/>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0" name="Google Shape;6000;p70"/>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1" name="Google Shape;6001;p70"/>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2" name="Google Shape;6002;p70"/>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3" name="Google Shape;6003;p70"/>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04" name="Google Shape;6004;p70"/>
          <p:cNvGrpSpPr/>
          <p:nvPr/>
        </p:nvGrpSpPr>
        <p:grpSpPr>
          <a:xfrm>
            <a:off x="828875" y="2731810"/>
            <a:ext cx="340204" cy="298116"/>
            <a:chOff x="899850" y="871450"/>
            <a:chExt cx="483175" cy="423400"/>
          </a:xfrm>
        </p:grpSpPr>
        <p:sp>
          <p:nvSpPr>
            <p:cNvPr id="6005" name="Google Shape;6005;p70"/>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6" name="Google Shape;6006;p70"/>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7" name="Google Shape;6007;p70"/>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8" name="Google Shape;6008;p70"/>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009" name="Google Shape;6009;p70"/>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010" name="Google Shape;6010;p70"/>
          <p:cNvGrpSpPr/>
          <p:nvPr/>
        </p:nvGrpSpPr>
        <p:grpSpPr>
          <a:xfrm>
            <a:off x="1660875" y="2711232"/>
            <a:ext cx="340573" cy="339271"/>
            <a:chOff x="2085450" y="842250"/>
            <a:chExt cx="483700" cy="481850"/>
          </a:xfrm>
        </p:grpSpPr>
        <p:sp>
          <p:nvSpPr>
            <p:cNvPr id="6011" name="Google Shape;6011;p70"/>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2" name="Google Shape;6012;p70"/>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3" name="Google Shape;6013;p70"/>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14" name="Google Shape;6014;p70"/>
          <p:cNvGrpSpPr/>
          <p:nvPr/>
        </p:nvGrpSpPr>
        <p:grpSpPr>
          <a:xfrm>
            <a:off x="2089443" y="2711241"/>
            <a:ext cx="339306" cy="339253"/>
            <a:chOff x="2685825" y="840375"/>
            <a:chExt cx="481900" cy="481825"/>
          </a:xfrm>
        </p:grpSpPr>
        <p:sp>
          <p:nvSpPr>
            <p:cNvPr id="6015" name="Google Shape;6015;p70"/>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6" name="Google Shape;6016;p70"/>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17" name="Google Shape;6017;p70"/>
          <p:cNvGrpSpPr/>
          <p:nvPr/>
        </p:nvGrpSpPr>
        <p:grpSpPr>
          <a:xfrm>
            <a:off x="2501104" y="2710924"/>
            <a:ext cx="350431" cy="339887"/>
            <a:chOff x="3270675" y="841800"/>
            <a:chExt cx="497700" cy="482725"/>
          </a:xfrm>
        </p:grpSpPr>
        <p:sp>
          <p:nvSpPr>
            <p:cNvPr id="6018" name="Google Shape;6018;p70"/>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9" name="Google Shape;6019;p70"/>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0" name="Google Shape;6020;p70"/>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021" name="Google Shape;6021;p70"/>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022" name="Google Shape;6022;p70"/>
          <p:cNvGrpSpPr/>
          <p:nvPr/>
        </p:nvGrpSpPr>
        <p:grpSpPr>
          <a:xfrm>
            <a:off x="3337249" y="2731783"/>
            <a:ext cx="339253" cy="298169"/>
            <a:chOff x="4467200" y="877100"/>
            <a:chExt cx="481825" cy="423475"/>
          </a:xfrm>
        </p:grpSpPr>
        <p:sp>
          <p:nvSpPr>
            <p:cNvPr id="6023" name="Google Shape;6023;p70"/>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4" name="Google Shape;6024;p70"/>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5" name="Google Shape;6025;p70"/>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6" name="Google Shape;6026;p70"/>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27" name="Google Shape;6027;p70"/>
          <p:cNvGrpSpPr/>
          <p:nvPr/>
        </p:nvGrpSpPr>
        <p:grpSpPr>
          <a:xfrm>
            <a:off x="3752140" y="2711232"/>
            <a:ext cx="354778" cy="339271"/>
            <a:chOff x="5045500" y="842250"/>
            <a:chExt cx="503875" cy="481850"/>
          </a:xfrm>
        </p:grpSpPr>
        <p:sp>
          <p:nvSpPr>
            <p:cNvPr id="6028" name="Google Shape;6028;p70"/>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9" name="Google Shape;6029;p70"/>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30" name="Google Shape;6030;p70"/>
          <p:cNvGrpSpPr/>
          <p:nvPr/>
        </p:nvGrpSpPr>
        <p:grpSpPr>
          <a:xfrm>
            <a:off x="4174987" y="2737451"/>
            <a:ext cx="336965" cy="286833"/>
            <a:chOff x="5645200" y="879425"/>
            <a:chExt cx="478575" cy="407375"/>
          </a:xfrm>
        </p:grpSpPr>
        <p:sp>
          <p:nvSpPr>
            <p:cNvPr id="6031" name="Google Shape;6031;p70"/>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2" name="Google Shape;6032;p70"/>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3" name="Google Shape;6033;p70"/>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4" name="Google Shape;6034;p70"/>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5" name="Google Shape;6035;p70"/>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6" name="Google Shape;6036;p70"/>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37" name="Google Shape;6037;p70"/>
          <p:cNvGrpSpPr/>
          <p:nvPr/>
        </p:nvGrpSpPr>
        <p:grpSpPr>
          <a:xfrm>
            <a:off x="4611062" y="2711241"/>
            <a:ext cx="298186" cy="339253"/>
            <a:chOff x="6264525" y="842250"/>
            <a:chExt cx="423500" cy="481825"/>
          </a:xfrm>
        </p:grpSpPr>
        <p:sp>
          <p:nvSpPr>
            <p:cNvPr id="6038" name="Google Shape;6038;p70"/>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9" name="Google Shape;6039;p70"/>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0" name="Google Shape;6040;p70"/>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1" name="Google Shape;6041;p70"/>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2" name="Google Shape;6042;p70"/>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3" name="Google Shape;6043;p70"/>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4" name="Google Shape;6044;p70"/>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45" name="Google Shape;6045;p70"/>
          <p:cNvGrpSpPr/>
          <p:nvPr/>
        </p:nvGrpSpPr>
        <p:grpSpPr>
          <a:xfrm>
            <a:off x="829350" y="3125895"/>
            <a:ext cx="339253" cy="339253"/>
            <a:chOff x="900750" y="1436075"/>
            <a:chExt cx="481825" cy="481825"/>
          </a:xfrm>
        </p:grpSpPr>
        <p:sp>
          <p:nvSpPr>
            <p:cNvPr id="6046" name="Google Shape;6046;p70"/>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7" name="Google Shape;6047;p70"/>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8" name="Google Shape;6048;p70"/>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9" name="Google Shape;6049;p70"/>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50" name="Google Shape;6050;p70"/>
          <p:cNvGrpSpPr/>
          <p:nvPr/>
        </p:nvGrpSpPr>
        <p:grpSpPr>
          <a:xfrm>
            <a:off x="1247198" y="3186183"/>
            <a:ext cx="339253" cy="218676"/>
            <a:chOff x="1492675" y="1520750"/>
            <a:chExt cx="481825" cy="310575"/>
          </a:xfrm>
        </p:grpSpPr>
        <p:sp>
          <p:nvSpPr>
            <p:cNvPr id="6051" name="Google Shape;6051;p70"/>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2" name="Google Shape;6052;p70"/>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53" name="Google Shape;6053;p70"/>
          <p:cNvGrpSpPr/>
          <p:nvPr/>
        </p:nvGrpSpPr>
        <p:grpSpPr>
          <a:xfrm>
            <a:off x="1654995" y="3125877"/>
            <a:ext cx="352332" cy="339288"/>
            <a:chOff x="2071000" y="1435025"/>
            <a:chExt cx="500400" cy="481875"/>
          </a:xfrm>
        </p:grpSpPr>
        <p:sp>
          <p:nvSpPr>
            <p:cNvPr id="6054" name="Google Shape;6054;p70"/>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5" name="Google Shape;6055;p70"/>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6" name="Google Shape;6056;p70"/>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57" name="Google Shape;6057;p70"/>
          <p:cNvGrpSpPr/>
          <p:nvPr/>
        </p:nvGrpSpPr>
        <p:grpSpPr>
          <a:xfrm>
            <a:off x="2083159" y="3146709"/>
            <a:ext cx="351874" cy="297623"/>
            <a:chOff x="2678350" y="1464650"/>
            <a:chExt cx="499750" cy="422700"/>
          </a:xfrm>
        </p:grpSpPr>
        <p:sp>
          <p:nvSpPr>
            <p:cNvPr id="6058" name="Google Shape;6058;p70"/>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9" name="Google Shape;6059;p70"/>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0" name="Google Shape;6060;p70"/>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61" name="Google Shape;6061;p70"/>
          <p:cNvGrpSpPr/>
          <p:nvPr/>
        </p:nvGrpSpPr>
        <p:grpSpPr>
          <a:xfrm>
            <a:off x="2506692" y="3125895"/>
            <a:ext cx="339253" cy="339253"/>
            <a:chOff x="3271200" y="1435075"/>
            <a:chExt cx="481825" cy="481825"/>
          </a:xfrm>
        </p:grpSpPr>
        <p:sp>
          <p:nvSpPr>
            <p:cNvPr id="6062" name="Google Shape;6062;p70"/>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3" name="Google Shape;6063;p70"/>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64" name="Google Shape;6064;p70"/>
          <p:cNvGrpSpPr/>
          <p:nvPr/>
        </p:nvGrpSpPr>
        <p:grpSpPr>
          <a:xfrm>
            <a:off x="2917165" y="3125877"/>
            <a:ext cx="343442" cy="339288"/>
            <a:chOff x="3858100" y="1435075"/>
            <a:chExt cx="487775" cy="481875"/>
          </a:xfrm>
        </p:grpSpPr>
        <p:sp>
          <p:nvSpPr>
            <p:cNvPr id="6065" name="Google Shape;6065;p70"/>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6" name="Google Shape;6066;p70"/>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7" name="Google Shape;6067;p70"/>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8" name="Google Shape;6068;p70"/>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9" name="Google Shape;6069;p70"/>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70" name="Google Shape;6070;p70"/>
          <p:cNvGrpSpPr/>
          <p:nvPr/>
        </p:nvGrpSpPr>
        <p:grpSpPr>
          <a:xfrm>
            <a:off x="3337249" y="3125895"/>
            <a:ext cx="339253" cy="339253"/>
            <a:chOff x="4456875" y="1435075"/>
            <a:chExt cx="481825" cy="481825"/>
          </a:xfrm>
        </p:grpSpPr>
        <p:sp>
          <p:nvSpPr>
            <p:cNvPr id="6071" name="Google Shape;6071;p70"/>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2" name="Google Shape;6072;p70"/>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3" name="Google Shape;6073;p70"/>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4" name="Google Shape;6074;p70"/>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5" name="Google Shape;6075;p70"/>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6" name="Google Shape;6076;p70"/>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7" name="Google Shape;6077;p70"/>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8" name="Google Shape;6078;p70"/>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9" name="Google Shape;6079;p70"/>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0" name="Google Shape;6080;p70"/>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1" name="Google Shape;6081;p70"/>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2" name="Google Shape;6082;p70"/>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3" name="Google Shape;6083;p70"/>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4" name="Google Shape;6084;p70"/>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5" name="Google Shape;6085;p70"/>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6" name="Google Shape;6086;p70"/>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7" name="Google Shape;6087;p70"/>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8" name="Google Shape;6088;p70"/>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9" name="Google Shape;6089;p70"/>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90" name="Google Shape;6090;p70"/>
          <p:cNvGrpSpPr/>
          <p:nvPr/>
        </p:nvGrpSpPr>
        <p:grpSpPr>
          <a:xfrm>
            <a:off x="3758239" y="3125886"/>
            <a:ext cx="342580" cy="339271"/>
            <a:chOff x="5049725" y="1435050"/>
            <a:chExt cx="486550" cy="481850"/>
          </a:xfrm>
        </p:grpSpPr>
        <p:sp>
          <p:nvSpPr>
            <p:cNvPr id="6091" name="Google Shape;6091;p70"/>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2" name="Google Shape;6092;p70"/>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3" name="Google Shape;6093;p70"/>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4" name="Google Shape;6094;p70"/>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95" name="Google Shape;6095;p70"/>
          <p:cNvGrpSpPr/>
          <p:nvPr/>
        </p:nvGrpSpPr>
        <p:grpSpPr>
          <a:xfrm>
            <a:off x="4173790" y="3125895"/>
            <a:ext cx="339359" cy="339253"/>
            <a:chOff x="5642475" y="1435075"/>
            <a:chExt cx="481975" cy="481825"/>
          </a:xfrm>
        </p:grpSpPr>
        <p:sp>
          <p:nvSpPr>
            <p:cNvPr id="6096" name="Google Shape;6096;p70"/>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7" name="Google Shape;6097;p70"/>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8" name="Google Shape;6098;p70"/>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99" name="Google Shape;6099;p70"/>
          <p:cNvGrpSpPr/>
          <p:nvPr/>
        </p:nvGrpSpPr>
        <p:grpSpPr>
          <a:xfrm>
            <a:off x="4588276" y="3125886"/>
            <a:ext cx="343759" cy="339271"/>
            <a:chOff x="6232000" y="1435050"/>
            <a:chExt cx="488225" cy="481850"/>
          </a:xfrm>
        </p:grpSpPr>
        <p:sp>
          <p:nvSpPr>
            <p:cNvPr id="6100" name="Google Shape;6100;p70"/>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1" name="Google Shape;6101;p70"/>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2" name="Google Shape;6102;p70"/>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3" name="Google Shape;6103;p70"/>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4" name="Google Shape;6104;p70"/>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05" name="Google Shape;6105;p70"/>
          <p:cNvGrpSpPr/>
          <p:nvPr/>
        </p:nvGrpSpPr>
        <p:grpSpPr>
          <a:xfrm>
            <a:off x="849012" y="3539545"/>
            <a:ext cx="299929" cy="337792"/>
            <a:chOff x="924450" y="2028975"/>
            <a:chExt cx="425975" cy="479750"/>
          </a:xfrm>
        </p:grpSpPr>
        <p:sp>
          <p:nvSpPr>
            <p:cNvPr id="6106" name="Google Shape;6106;p70"/>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7" name="Google Shape;6107;p70"/>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8" name="Google Shape;6108;p70"/>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09" name="Google Shape;6109;p70"/>
          <p:cNvGrpSpPr/>
          <p:nvPr/>
        </p:nvGrpSpPr>
        <p:grpSpPr>
          <a:xfrm>
            <a:off x="1661509" y="3559347"/>
            <a:ext cx="339306" cy="298186"/>
            <a:chOff x="2085450" y="2057100"/>
            <a:chExt cx="481900" cy="423500"/>
          </a:xfrm>
        </p:grpSpPr>
        <p:sp>
          <p:nvSpPr>
            <p:cNvPr id="6110" name="Google Shape;6110;p70"/>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1" name="Google Shape;6111;p70"/>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2" name="Google Shape;6112;p70"/>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13" name="Google Shape;6113;p70"/>
          <p:cNvGrpSpPr/>
          <p:nvPr/>
        </p:nvGrpSpPr>
        <p:grpSpPr>
          <a:xfrm>
            <a:off x="2089442" y="3582592"/>
            <a:ext cx="339306" cy="251698"/>
            <a:chOff x="2678275" y="2090100"/>
            <a:chExt cx="481900" cy="357475"/>
          </a:xfrm>
        </p:grpSpPr>
        <p:sp>
          <p:nvSpPr>
            <p:cNvPr id="6114" name="Google Shape;6114;p70"/>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5" name="Google Shape;6115;p70"/>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6" name="Google Shape;6116;p70"/>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7" name="Google Shape;6117;p70"/>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8" name="Google Shape;6118;p70"/>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19" name="Google Shape;6119;p70"/>
          <p:cNvGrpSpPr/>
          <p:nvPr/>
        </p:nvGrpSpPr>
        <p:grpSpPr>
          <a:xfrm>
            <a:off x="2566646" y="3594790"/>
            <a:ext cx="219345" cy="227301"/>
            <a:chOff x="3357325" y="2093500"/>
            <a:chExt cx="311525" cy="322825"/>
          </a:xfrm>
        </p:grpSpPr>
        <p:sp>
          <p:nvSpPr>
            <p:cNvPr id="6120" name="Google Shape;6120;p70"/>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1" name="Google Shape;6121;p70"/>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2" name="Google Shape;6122;p70"/>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23" name="Google Shape;6123;p70"/>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124" name="Google Shape;6124;p70"/>
          <p:cNvGrpSpPr/>
          <p:nvPr/>
        </p:nvGrpSpPr>
        <p:grpSpPr>
          <a:xfrm>
            <a:off x="3360836" y="3538814"/>
            <a:ext cx="292078" cy="339253"/>
            <a:chOff x="4492800" y="2027925"/>
            <a:chExt cx="414825" cy="481825"/>
          </a:xfrm>
        </p:grpSpPr>
        <p:sp>
          <p:nvSpPr>
            <p:cNvPr id="6125" name="Google Shape;6125;p70"/>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6" name="Google Shape;6126;p70"/>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27" name="Google Shape;6127;p70"/>
          <p:cNvGrpSpPr/>
          <p:nvPr/>
        </p:nvGrpSpPr>
        <p:grpSpPr>
          <a:xfrm>
            <a:off x="3759928" y="3538805"/>
            <a:ext cx="339200" cy="339271"/>
            <a:chOff x="5049725" y="2027900"/>
            <a:chExt cx="481750" cy="481850"/>
          </a:xfrm>
        </p:grpSpPr>
        <p:sp>
          <p:nvSpPr>
            <p:cNvPr id="6128" name="Google Shape;6128;p70"/>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9" name="Google Shape;6129;p70"/>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0" name="Google Shape;6130;p70"/>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1" name="Google Shape;6131;p70"/>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2" name="Google Shape;6132;p70"/>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3" name="Google Shape;6133;p70"/>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4" name="Google Shape;6134;p70"/>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5" name="Google Shape;6135;p70"/>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36" name="Google Shape;6136;p70"/>
          <p:cNvGrpSpPr/>
          <p:nvPr/>
        </p:nvGrpSpPr>
        <p:grpSpPr>
          <a:xfrm>
            <a:off x="4233524" y="3538893"/>
            <a:ext cx="219890" cy="339095"/>
            <a:chOff x="5726350" y="2028150"/>
            <a:chExt cx="312300" cy="481600"/>
          </a:xfrm>
        </p:grpSpPr>
        <p:sp>
          <p:nvSpPr>
            <p:cNvPr id="6137" name="Google Shape;6137;p70"/>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8" name="Google Shape;6138;p70"/>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9" name="Google Shape;6139;p70"/>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40" name="Google Shape;6140;p70"/>
          <p:cNvGrpSpPr/>
          <p:nvPr/>
        </p:nvGrpSpPr>
        <p:grpSpPr>
          <a:xfrm>
            <a:off x="4593715" y="3542000"/>
            <a:ext cx="332881" cy="332881"/>
            <a:chOff x="6239925" y="2032450"/>
            <a:chExt cx="472775" cy="472775"/>
          </a:xfrm>
        </p:grpSpPr>
        <p:sp>
          <p:nvSpPr>
            <p:cNvPr id="6141" name="Google Shape;6141;p70"/>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2" name="Google Shape;6142;p70"/>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43" name="Google Shape;6143;p70"/>
          <p:cNvGrpSpPr/>
          <p:nvPr/>
        </p:nvGrpSpPr>
        <p:grpSpPr>
          <a:xfrm>
            <a:off x="5042807" y="2364092"/>
            <a:ext cx="334641" cy="185425"/>
            <a:chOff x="903075" y="2730000"/>
            <a:chExt cx="475275" cy="263350"/>
          </a:xfrm>
        </p:grpSpPr>
        <p:sp>
          <p:nvSpPr>
            <p:cNvPr id="6144" name="Google Shape;6144;p70"/>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5" name="Google Shape;6145;p70"/>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6" name="Google Shape;6146;p70"/>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47" name="Google Shape;6147;p70"/>
          <p:cNvGrpSpPr/>
          <p:nvPr/>
        </p:nvGrpSpPr>
        <p:grpSpPr>
          <a:xfrm>
            <a:off x="1247198" y="3538814"/>
            <a:ext cx="339253" cy="339253"/>
            <a:chOff x="1492675" y="2027925"/>
            <a:chExt cx="481825" cy="481825"/>
          </a:xfrm>
        </p:grpSpPr>
        <p:sp>
          <p:nvSpPr>
            <p:cNvPr id="6148" name="Google Shape;6148;p70"/>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9" name="Google Shape;6149;p70"/>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0" name="Google Shape;6150;p70"/>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1" name="Google Shape;6151;p70"/>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2" name="Google Shape;6152;p70"/>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53" name="Google Shape;6153;p70"/>
          <p:cNvGrpSpPr/>
          <p:nvPr/>
        </p:nvGrpSpPr>
        <p:grpSpPr>
          <a:xfrm>
            <a:off x="5473575" y="2287178"/>
            <a:ext cx="339253" cy="339253"/>
            <a:chOff x="1492675" y="2620775"/>
            <a:chExt cx="481825" cy="481825"/>
          </a:xfrm>
        </p:grpSpPr>
        <p:sp>
          <p:nvSpPr>
            <p:cNvPr id="6154" name="Google Shape;6154;p70"/>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5" name="Google Shape;6155;p70"/>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56" name="Google Shape;6156;p70"/>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157" name="Google Shape;6157;p70"/>
          <p:cNvGrpSpPr/>
          <p:nvPr/>
        </p:nvGrpSpPr>
        <p:grpSpPr>
          <a:xfrm>
            <a:off x="6297328" y="2303161"/>
            <a:ext cx="333585" cy="307287"/>
            <a:chOff x="2682350" y="2643425"/>
            <a:chExt cx="473775" cy="436425"/>
          </a:xfrm>
        </p:grpSpPr>
        <p:sp>
          <p:nvSpPr>
            <p:cNvPr id="6158" name="Google Shape;6158;p70"/>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9" name="Google Shape;6159;p70"/>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0" name="Google Shape;6160;p70"/>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1" name="Google Shape;6161;p70"/>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2" name="Google Shape;6162;p70"/>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3" name="Google Shape;6163;p70"/>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4" name="Google Shape;6164;p70"/>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65" name="Google Shape;6165;p70"/>
          <p:cNvGrpSpPr/>
          <p:nvPr/>
        </p:nvGrpSpPr>
        <p:grpSpPr>
          <a:xfrm>
            <a:off x="6762818" y="2287178"/>
            <a:ext cx="238531" cy="339253"/>
            <a:chOff x="3342725" y="2620775"/>
            <a:chExt cx="338775" cy="481825"/>
          </a:xfrm>
        </p:grpSpPr>
        <p:sp>
          <p:nvSpPr>
            <p:cNvPr id="6166" name="Google Shape;6166;p70"/>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7" name="Google Shape;6167;p70"/>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8" name="Google Shape;6168;p70"/>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69" name="Google Shape;6169;p70"/>
          <p:cNvGrpSpPr/>
          <p:nvPr/>
        </p:nvGrpSpPr>
        <p:grpSpPr>
          <a:xfrm>
            <a:off x="7156568" y="2287178"/>
            <a:ext cx="278296" cy="339253"/>
            <a:chOff x="3907325" y="2620775"/>
            <a:chExt cx="395250" cy="481825"/>
          </a:xfrm>
        </p:grpSpPr>
        <p:sp>
          <p:nvSpPr>
            <p:cNvPr id="6170" name="Google Shape;6170;p70"/>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1" name="Google Shape;6171;p70"/>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2" name="Google Shape;6172;p70"/>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3" name="Google Shape;6173;p70"/>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74" name="Google Shape;6174;p70"/>
          <p:cNvGrpSpPr/>
          <p:nvPr/>
        </p:nvGrpSpPr>
        <p:grpSpPr>
          <a:xfrm>
            <a:off x="7549755" y="2297783"/>
            <a:ext cx="339253" cy="318042"/>
            <a:chOff x="4456875" y="2635825"/>
            <a:chExt cx="481825" cy="451700"/>
          </a:xfrm>
        </p:grpSpPr>
        <p:sp>
          <p:nvSpPr>
            <p:cNvPr id="6175" name="Google Shape;6175;p70"/>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6" name="Google Shape;6176;p70"/>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7" name="Google Shape;6177;p70"/>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8" name="Google Shape;6178;p70"/>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9" name="Google Shape;6179;p70"/>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0" name="Google Shape;6180;p70"/>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81" name="Google Shape;6181;p70"/>
          <p:cNvGrpSpPr/>
          <p:nvPr/>
        </p:nvGrpSpPr>
        <p:grpSpPr>
          <a:xfrm>
            <a:off x="7974679" y="2297783"/>
            <a:ext cx="339253" cy="318042"/>
            <a:chOff x="5049725" y="2635825"/>
            <a:chExt cx="481825" cy="451700"/>
          </a:xfrm>
        </p:grpSpPr>
        <p:sp>
          <p:nvSpPr>
            <p:cNvPr id="6182" name="Google Shape;6182;p70"/>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3" name="Google Shape;6183;p70"/>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4" name="Google Shape;6184;p70"/>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85" name="Google Shape;6185;p70"/>
          <p:cNvGrpSpPr/>
          <p:nvPr/>
        </p:nvGrpSpPr>
        <p:grpSpPr>
          <a:xfrm>
            <a:off x="2375386" y="3952243"/>
            <a:ext cx="338566" cy="338373"/>
            <a:chOff x="5643000" y="2621375"/>
            <a:chExt cx="480850" cy="480575"/>
          </a:xfrm>
        </p:grpSpPr>
        <p:sp>
          <p:nvSpPr>
            <p:cNvPr id="6186" name="Google Shape;6186;p70"/>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7" name="Google Shape;6187;p70"/>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8" name="Google Shape;6188;p70"/>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9" name="Google Shape;6189;p70"/>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0" name="Google Shape;6190;p70"/>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1" name="Google Shape;6191;p70"/>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2" name="Google Shape;6192;p70"/>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93" name="Google Shape;6193;p70"/>
          <p:cNvGrpSpPr/>
          <p:nvPr/>
        </p:nvGrpSpPr>
        <p:grpSpPr>
          <a:xfrm>
            <a:off x="4192782" y="3951803"/>
            <a:ext cx="339359" cy="339253"/>
            <a:chOff x="6235250" y="2620775"/>
            <a:chExt cx="481975" cy="481825"/>
          </a:xfrm>
        </p:grpSpPr>
        <p:sp>
          <p:nvSpPr>
            <p:cNvPr id="6194" name="Google Shape;6194;p70"/>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5" name="Google Shape;6195;p70"/>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6" name="Google Shape;6196;p70"/>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7" name="Google Shape;6197;p70"/>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8" name="Google Shape;6198;p70"/>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99" name="Google Shape;6199;p70"/>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200" name="Google Shape;6200;p70"/>
          <p:cNvGrpSpPr/>
          <p:nvPr/>
        </p:nvGrpSpPr>
        <p:grpSpPr>
          <a:xfrm>
            <a:off x="5472652" y="2711317"/>
            <a:ext cx="341101" cy="339253"/>
            <a:chOff x="1535000" y="3223325"/>
            <a:chExt cx="484450" cy="481825"/>
          </a:xfrm>
        </p:grpSpPr>
        <p:sp>
          <p:nvSpPr>
            <p:cNvPr id="6201" name="Google Shape;6201;p70"/>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2" name="Google Shape;6202;p70"/>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3" name="Google Shape;6203;p70"/>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04" name="Google Shape;6204;p70"/>
          <p:cNvGrpSpPr/>
          <p:nvPr/>
        </p:nvGrpSpPr>
        <p:grpSpPr>
          <a:xfrm>
            <a:off x="5880219" y="2746618"/>
            <a:ext cx="339253" cy="268649"/>
            <a:chOff x="2085525" y="3263750"/>
            <a:chExt cx="481825" cy="381550"/>
          </a:xfrm>
        </p:grpSpPr>
        <p:sp>
          <p:nvSpPr>
            <p:cNvPr id="6205" name="Google Shape;6205;p70"/>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6" name="Google Shape;6206;p70"/>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207" name="Google Shape;6207;p70"/>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208" name="Google Shape;6208;p70"/>
          <p:cNvGrpSpPr/>
          <p:nvPr/>
        </p:nvGrpSpPr>
        <p:grpSpPr>
          <a:xfrm>
            <a:off x="6711982" y="2711308"/>
            <a:ext cx="340204" cy="339271"/>
            <a:chOff x="3270450" y="3213625"/>
            <a:chExt cx="483175" cy="481850"/>
          </a:xfrm>
        </p:grpSpPr>
        <p:sp>
          <p:nvSpPr>
            <p:cNvPr id="6209" name="Google Shape;6209;p70"/>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0" name="Google Shape;6210;p70"/>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11" name="Google Shape;6211;p70"/>
          <p:cNvGrpSpPr/>
          <p:nvPr/>
        </p:nvGrpSpPr>
        <p:grpSpPr>
          <a:xfrm>
            <a:off x="7211250" y="2711317"/>
            <a:ext cx="168931" cy="339253"/>
            <a:chOff x="3984950" y="3213600"/>
            <a:chExt cx="239925" cy="481825"/>
          </a:xfrm>
        </p:grpSpPr>
        <p:sp>
          <p:nvSpPr>
            <p:cNvPr id="6212" name="Google Shape;6212;p70"/>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3" name="Google Shape;6213;p70"/>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214" name="Google Shape;6214;p70"/>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5" name="Google Shape;6215;p70"/>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216" name="Google Shape;6216;p70"/>
          <p:cNvGrpSpPr/>
          <p:nvPr/>
        </p:nvGrpSpPr>
        <p:grpSpPr>
          <a:xfrm>
            <a:off x="1874281" y="3981487"/>
            <a:ext cx="355218" cy="279880"/>
            <a:chOff x="5629975" y="3255775"/>
            <a:chExt cx="504500" cy="397500"/>
          </a:xfrm>
        </p:grpSpPr>
        <p:sp>
          <p:nvSpPr>
            <p:cNvPr id="6217" name="Google Shape;6217;p70"/>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8" name="Google Shape;6218;p70"/>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9" name="Google Shape;6219;p70"/>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0" name="Google Shape;6220;p70"/>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1" name="Google Shape;6221;p70"/>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22" name="Google Shape;6222;p70"/>
          <p:cNvGrpSpPr/>
          <p:nvPr/>
        </p:nvGrpSpPr>
        <p:grpSpPr>
          <a:xfrm>
            <a:off x="3755839" y="3981593"/>
            <a:ext cx="340256" cy="279669"/>
            <a:chOff x="6234950" y="3255925"/>
            <a:chExt cx="483250" cy="397200"/>
          </a:xfrm>
        </p:grpSpPr>
        <p:sp>
          <p:nvSpPr>
            <p:cNvPr id="6223" name="Google Shape;6223;p70"/>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4" name="Google Shape;6224;p70"/>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5" name="Google Shape;6225;p70"/>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6" name="Google Shape;6226;p70"/>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7" name="Google Shape;6227;p70"/>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8" name="Google Shape;6228;p70"/>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29" name="Google Shape;6229;p70"/>
          <p:cNvGrpSpPr/>
          <p:nvPr/>
        </p:nvGrpSpPr>
        <p:grpSpPr>
          <a:xfrm>
            <a:off x="5051107" y="3125970"/>
            <a:ext cx="318042" cy="339253"/>
            <a:chOff x="914900" y="3806450"/>
            <a:chExt cx="451700" cy="481825"/>
          </a:xfrm>
        </p:grpSpPr>
        <p:sp>
          <p:nvSpPr>
            <p:cNvPr id="6230" name="Google Shape;6230;p70"/>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1" name="Google Shape;6231;p70"/>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2" name="Google Shape;6232;p70"/>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3" name="Google Shape;6233;p70"/>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4" name="Google Shape;6234;p70"/>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35" name="Google Shape;6235;p70"/>
          <p:cNvGrpSpPr/>
          <p:nvPr/>
        </p:nvGrpSpPr>
        <p:grpSpPr>
          <a:xfrm>
            <a:off x="5470028" y="3125785"/>
            <a:ext cx="346347" cy="339623"/>
            <a:chOff x="1490050" y="3805975"/>
            <a:chExt cx="491900" cy="482350"/>
          </a:xfrm>
        </p:grpSpPr>
        <p:sp>
          <p:nvSpPr>
            <p:cNvPr id="6236" name="Google Shape;6236;p70"/>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7" name="Google Shape;6237;p70"/>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8" name="Google Shape;6238;p70"/>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9" name="Google Shape;6239;p70"/>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40" name="Google Shape;6240;p70"/>
          <p:cNvGrpSpPr/>
          <p:nvPr/>
        </p:nvGrpSpPr>
        <p:grpSpPr>
          <a:xfrm>
            <a:off x="5893896" y="3125970"/>
            <a:ext cx="311899" cy="339253"/>
            <a:chOff x="2104275" y="3806450"/>
            <a:chExt cx="442975" cy="481825"/>
          </a:xfrm>
        </p:grpSpPr>
        <p:sp>
          <p:nvSpPr>
            <p:cNvPr id="6241" name="Google Shape;6241;p70"/>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2" name="Google Shape;6242;p70"/>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43" name="Google Shape;6243;p70"/>
          <p:cNvGrpSpPr/>
          <p:nvPr/>
        </p:nvGrpSpPr>
        <p:grpSpPr>
          <a:xfrm>
            <a:off x="6317413" y="3125970"/>
            <a:ext cx="293416" cy="339253"/>
            <a:chOff x="2710875" y="3806450"/>
            <a:chExt cx="416725" cy="481825"/>
          </a:xfrm>
        </p:grpSpPr>
        <p:sp>
          <p:nvSpPr>
            <p:cNvPr id="6244" name="Google Shape;6244;p70"/>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5" name="Google Shape;6245;p70"/>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46" name="Google Shape;6246;p70"/>
          <p:cNvGrpSpPr/>
          <p:nvPr/>
        </p:nvGrpSpPr>
        <p:grpSpPr>
          <a:xfrm>
            <a:off x="6712457" y="3166412"/>
            <a:ext cx="339253" cy="258369"/>
            <a:chOff x="3271200" y="3863875"/>
            <a:chExt cx="481825" cy="366950"/>
          </a:xfrm>
        </p:grpSpPr>
        <p:sp>
          <p:nvSpPr>
            <p:cNvPr id="6247" name="Google Shape;6247;p70"/>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8" name="Google Shape;6248;p70"/>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49" name="Google Shape;6249;p70"/>
          <p:cNvGrpSpPr/>
          <p:nvPr/>
        </p:nvGrpSpPr>
        <p:grpSpPr>
          <a:xfrm>
            <a:off x="7147952" y="3126199"/>
            <a:ext cx="295528" cy="338795"/>
            <a:chOff x="3895050" y="3806775"/>
            <a:chExt cx="419725" cy="481175"/>
          </a:xfrm>
        </p:grpSpPr>
        <p:sp>
          <p:nvSpPr>
            <p:cNvPr id="6250" name="Google Shape;6250;p70"/>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1" name="Google Shape;6251;p70"/>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52" name="Google Shape;6252;p70"/>
          <p:cNvGrpSpPr/>
          <p:nvPr/>
        </p:nvGrpSpPr>
        <p:grpSpPr>
          <a:xfrm>
            <a:off x="7551234" y="3125979"/>
            <a:ext cx="336296" cy="339235"/>
            <a:chOff x="4464775" y="3806475"/>
            <a:chExt cx="477625" cy="481800"/>
          </a:xfrm>
        </p:grpSpPr>
        <p:sp>
          <p:nvSpPr>
            <p:cNvPr id="6253" name="Google Shape;6253;p70"/>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4" name="Google Shape;6254;p70"/>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5" name="Google Shape;6255;p70"/>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6" name="Google Shape;6256;p70"/>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7" name="Google Shape;6257;p70"/>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8" name="Google Shape;6258;p70"/>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59" name="Google Shape;6259;p70"/>
          <p:cNvGrpSpPr/>
          <p:nvPr/>
        </p:nvGrpSpPr>
        <p:grpSpPr>
          <a:xfrm>
            <a:off x="7974679" y="3125970"/>
            <a:ext cx="339253" cy="339253"/>
            <a:chOff x="5049725" y="3806450"/>
            <a:chExt cx="481825" cy="481825"/>
          </a:xfrm>
        </p:grpSpPr>
        <p:sp>
          <p:nvSpPr>
            <p:cNvPr id="6260" name="Google Shape;6260;p70"/>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1" name="Google Shape;6261;p70"/>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2" name="Google Shape;6262;p70"/>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63" name="Google Shape;6263;p70"/>
          <p:cNvGrpSpPr/>
          <p:nvPr/>
        </p:nvGrpSpPr>
        <p:grpSpPr>
          <a:xfrm>
            <a:off x="1461983" y="3951798"/>
            <a:ext cx="339253" cy="339253"/>
            <a:chOff x="5651375" y="3806450"/>
            <a:chExt cx="481825" cy="481825"/>
          </a:xfrm>
        </p:grpSpPr>
        <p:sp>
          <p:nvSpPr>
            <p:cNvPr id="6264" name="Google Shape;6264;p70"/>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5" name="Google Shape;6265;p70"/>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6" name="Google Shape;6266;p70"/>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7" name="Google Shape;6267;p70"/>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68" name="Google Shape;6268;p70"/>
          <p:cNvGrpSpPr/>
          <p:nvPr/>
        </p:nvGrpSpPr>
        <p:grpSpPr>
          <a:xfrm>
            <a:off x="3360663" y="3953787"/>
            <a:ext cx="298503" cy="335275"/>
            <a:chOff x="6264300" y="3809300"/>
            <a:chExt cx="423950" cy="476175"/>
          </a:xfrm>
        </p:grpSpPr>
        <p:sp>
          <p:nvSpPr>
            <p:cNvPr id="6269" name="Google Shape;6269;p70"/>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0" name="Google Shape;6270;p70"/>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1" name="Google Shape;6271;p70"/>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72" name="Google Shape;6272;p70"/>
          <p:cNvGrpSpPr/>
          <p:nvPr/>
        </p:nvGrpSpPr>
        <p:grpSpPr>
          <a:xfrm>
            <a:off x="5039841" y="3538881"/>
            <a:ext cx="340573" cy="339271"/>
            <a:chOff x="898875" y="4399275"/>
            <a:chExt cx="483700" cy="481850"/>
          </a:xfrm>
        </p:grpSpPr>
        <p:sp>
          <p:nvSpPr>
            <p:cNvPr id="6273" name="Google Shape;6273;p70"/>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4" name="Google Shape;6274;p70"/>
            <p:cNvSpPr/>
            <p:nvPr/>
          </p:nvSpPr>
          <p:spPr>
            <a:xfrm>
              <a:off x="1138025" y="4763350"/>
              <a:ext cx="25" cy="25"/>
            </a:xfrm>
            <a:custGeom>
              <a:avLst/>
              <a:gdLst/>
              <a:ahLst/>
              <a:cxnLst/>
              <a:rect l="l" t="t" r="r" b="b"/>
              <a:pathLst>
                <a:path w="1" h="1" extrusionOk="0">
                  <a:moveTo>
                    <a:pt x="1" y="0"/>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5" name="Google Shape;6275;p70"/>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6" name="Google Shape;6276;p70"/>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7" name="Google Shape;6277;p70"/>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8" name="Google Shape;6278;p70"/>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9" name="Google Shape;6279;p70"/>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80" name="Google Shape;6280;p70"/>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81" name="Google Shape;6281;p70"/>
          <p:cNvGrpSpPr/>
          <p:nvPr/>
        </p:nvGrpSpPr>
        <p:grpSpPr>
          <a:xfrm>
            <a:off x="5473575" y="3554133"/>
            <a:ext cx="339253" cy="308765"/>
            <a:chOff x="1492675" y="4420975"/>
            <a:chExt cx="481825" cy="438525"/>
          </a:xfrm>
        </p:grpSpPr>
        <p:sp>
          <p:nvSpPr>
            <p:cNvPr id="6282" name="Google Shape;6282;p70"/>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83" name="Google Shape;6283;p70"/>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84" name="Google Shape;6284;p70"/>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85" name="Google Shape;6285;p70"/>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86" name="Google Shape;6286;p70"/>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87" name="Google Shape;6287;p70"/>
          <p:cNvGrpSpPr/>
          <p:nvPr/>
        </p:nvGrpSpPr>
        <p:grpSpPr>
          <a:xfrm>
            <a:off x="5878556" y="3539558"/>
            <a:ext cx="342580" cy="337915"/>
            <a:chOff x="2084100" y="4400250"/>
            <a:chExt cx="486550" cy="479925"/>
          </a:xfrm>
        </p:grpSpPr>
        <p:sp>
          <p:nvSpPr>
            <p:cNvPr id="6288" name="Google Shape;6288;p70"/>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89" name="Google Shape;6289;p70"/>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0" name="Google Shape;6290;p70"/>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1" name="Google Shape;6291;p70"/>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2" name="Google Shape;6292;p70"/>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3" name="Google Shape;6293;p70"/>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94" name="Google Shape;6294;p70"/>
          <p:cNvGrpSpPr/>
          <p:nvPr/>
        </p:nvGrpSpPr>
        <p:grpSpPr>
          <a:xfrm>
            <a:off x="6315036" y="3538907"/>
            <a:ext cx="298169" cy="339218"/>
            <a:chOff x="2707950" y="4399325"/>
            <a:chExt cx="423475" cy="481775"/>
          </a:xfrm>
        </p:grpSpPr>
        <p:sp>
          <p:nvSpPr>
            <p:cNvPr id="6295" name="Google Shape;6295;p70"/>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6" name="Google Shape;6296;p70"/>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7" name="Google Shape;6297;p70"/>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8" name="Google Shape;6298;p70"/>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99" name="Google Shape;6299;p70"/>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0" name="Google Shape;6300;p70"/>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1" name="Google Shape;6301;p70"/>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2" name="Google Shape;6302;p70"/>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3" name="Google Shape;6303;p70"/>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4" name="Google Shape;6304;p70"/>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5" name="Google Shape;6305;p70"/>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6" name="Google Shape;6306;p70"/>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07" name="Google Shape;6307;p70"/>
          <p:cNvGrpSpPr/>
          <p:nvPr/>
        </p:nvGrpSpPr>
        <p:grpSpPr>
          <a:xfrm>
            <a:off x="6744555" y="3538881"/>
            <a:ext cx="275057" cy="339271"/>
            <a:chOff x="3330525" y="4399275"/>
            <a:chExt cx="390650" cy="481850"/>
          </a:xfrm>
        </p:grpSpPr>
        <p:sp>
          <p:nvSpPr>
            <p:cNvPr id="6308" name="Google Shape;6308;p70"/>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9" name="Google Shape;6309;p70"/>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0" name="Google Shape;6310;p70"/>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1" name="Google Shape;6311;p70"/>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2" name="Google Shape;6312;p70"/>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3" name="Google Shape;6313;p70"/>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4" name="Google Shape;6314;p70"/>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15" name="Google Shape;6315;p70"/>
          <p:cNvGrpSpPr/>
          <p:nvPr/>
        </p:nvGrpSpPr>
        <p:grpSpPr>
          <a:xfrm>
            <a:off x="7169084" y="3538890"/>
            <a:ext cx="253265" cy="339253"/>
            <a:chOff x="3938800" y="4399275"/>
            <a:chExt cx="359700" cy="481825"/>
          </a:xfrm>
        </p:grpSpPr>
        <p:sp>
          <p:nvSpPr>
            <p:cNvPr id="6316" name="Google Shape;6316;p70"/>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7" name="Google Shape;6317;p70"/>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8" name="Google Shape;6318;p70"/>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19" name="Google Shape;6319;p70"/>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20" name="Google Shape;6320;p70"/>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21" name="Google Shape;6321;p70"/>
          <p:cNvGrpSpPr/>
          <p:nvPr/>
        </p:nvGrpSpPr>
        <p:grpSpPr>
          <a:xfrm>
            <a:off x="7639862" y="3538890"/>
            <a:ext cx="159039" cy="339253"/>
            <a:chOff x="4584850" y="4399275"/>
            <a:chExt cx="225875" cy="481825"/>
          </a:xfrm>
        </p:grpSpPr>
        <p:sp>
          <p:nvSpPr>
            <p:cNvPr id="6322" name="Google Shape;6322;p70"/>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23" name="Google Shape;6323;p70"/>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324" name="Google Shape;6324;p70"/>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325" name="Google Shape;6325;p70"/>
          <p:cNvGrpSpPr/>
          <p:nvPr/>
        </p:nvGrpSpPr>
        <p:grpSpPr>
          <a:xfrm>
            <a:off x="1049680" y="3951795"/>
            <a:ext cx="339253" cy="339253"/>
            <a:chOff x="5642550" y="4399275"/>
            <a:chExt cx="481825" cy="481825"/>
          </a:xfrm>
        </p:grpSpPr>
        <p:sp>
          <p:nvSpPr>
            <p:cNvPr id="6326" name="Google Shape;6326;p70"/>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27" name="Google Shape;6327;p70"/>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28" name="Google Shape;6328;p70"/>
          <p:cNvGrpSpPr/>
          <p:nvPr/>
        </p:nvGrpSpPr>
        <p:grpSpPr>
          <a:xfrm>
            <a:off x="2859815" y="3963703"/>
            <a:ext cx="363316" cy="315437"/>
            <a:chOff x="6218300" y="4416175"/>
            <a:chExt cx="516000" cy="448000"/>
          </a:xfrm>
        </p:grpSpPr>
        <p:sp>
          <p:nvSpPr>
            <p:cNvPr id="6329" name="Google Shape;6329;p70"/>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0" name="Google Shape;6330;p70"/>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1" name="Google Shape;6331;p70"/>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32" name="Google Shape;6332;p70"/>
          <p:cNvGrpSpPr/>
          <p:nvPr/>
        </p:nvGrpSpPr>
        <p:grpSpPr>
          <a:xfrm>
            <a:off x="5918879" y="3951792"/>
            <a:ext cx="339253" cy="339253"/>
            <a:chOff x="899850" y="4992125"/>
            <a:chExt cx="481825" cy="481825"/>
          </a:xfrm>
        </p:grpSpPr>
        <p:sp>
          <p:nvSpPr>
            <p:cNvPr id="6333" name="Google Shape;6333;p70"/>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4" name="Google Shape;6334;p70"/>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5" name="Google Shape;6335;p70"/>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36" name="Google Shape;6336;p70"/>
          <p:cNvGrpSpPr/>
          <p:nvPr/>
        </p:nvGrpSpPr>
        <p:grpSpPr>
          <a:xfrm>
            <a:off x="5461708" y="3951792"/>
            <a:ext cx="339253" cy="339253"/>
            <a:chOff x="1492675" y="4992125"/>
            <a:chExt cx="481825" cy="481825"/>
          </a:xfrm>
        </p:grpSpPr>
        <p:sp>
          <p:nvSpPr>
            <p:cNvPr id="6337" name="Google Shape;6337;p7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8" name="Google Shape;6338;p7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39" name="Google Shape;6339;p70"/>
          <p:cNvGrpSpPr/>
          <p:nvPr/>
        </p:nvGrpSpPr>
        <p:grpSpPr>
          <a:xfrm>
            <a:off x="5004462" y="3951792"/>
            <a:ext cx="339253" cy="339253"/>
            <a:chOff x="2085525" y="4992125"/>
            <a:chExt cx="481825" cy="481825"/>
          </a:xfrm>
        </p:grpSpPr>
        <p:sp>
          <p:nvSpPr>
            <p:cNvPr id="6340" name="Google Shape;6340;p7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1" name="Google Shape;6341;p7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42" name="Google Shape;6342;p70"/>
          <p:cNvGrpSpPr/>
          <p:nvPr/>
        </p:nvGrpSpPr>
        <p:grpSpPr>
          <a:xfrm>
            <a:off x="6833221" y="3951792"/>
            <a:ext cx="339253" cy="339253"/>
            <a:chOff x="2678350" y="4992125"/>
            <a:chExt cx="481825" cy="481825"/>
          </a:xfrm>
        </p:grpSpPr>
        <p:sp>
          <p:nvSpPr>
            <p:cNvPr id="6343" name="Google Shape;6343;p70"/>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4" name="Google Shape;6344;p70"/>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5" name="Google Shape;6345;p70"/>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46" name="Google Shape;6346;p70"/>
          <p:cNvGrpSpPr/>
          <p:nvPr/>
        </p:nvGrpSpPr>
        <p:grpSpPr>
          <a:xfrm>
            <a:off x="4628816" y="3951792"/>
            <a:ext cx="339253" cy="339253"/>
            <a:chOff x="3271200" y="4992125"/>
            <a:chExt cx="481825" cy="481825"/>
          </a:xfrm>
        </p:grpSpPr>
        <p:sp>
          <p:nvSpPr>
            <p:cNvPr id="6347" name="Google Shape;6347;p70"/>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8" name="Google Shape;6348;p70"/>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9" name="Google Shape;6349;p70"/>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50" name="Google Shape;6350;p70"/>
          <p:cNvGrpSpPr/>
          <p:nvPr/>
        </p:nvGrpSpPr>
        <p:grpSpPr>
          <a:xfrm>
            <a:off x="7290263" y="3952822"/>
            <a:ext cx="339411" cy="337193"/>
            <a:chOff x="3863900" y="4993625"/>
            <a:chExt cx="482050" cy="478900"/>
          </a:xfrm>
        </p:grpSpPr>
        <p:sp>
          <p:nvSpPr>
            <p:cNvPr id="6351" name="Google Shape;6351;p70"/>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2" name="Google Shape;6352;p70"/>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3" name="Google Shape;6353;p70"/>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4" name="Google Shape;6354;p70"/>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55" name="Google Shape;6355;p70"/>
          <p:cNvGrpSpPr/>
          <p:nvPr/>
        </p:nvGrpSpPr>
        <p:grpSpPr>
          <a:xfrm>
            <a:off x="7747437" y="3952822"/>
            <a:ext cx="339411" cy="337193"/>
            <a:chOff x="4456725" y="4993625"/>
            <a:chExt cx="482050" cy="478900"/>
          </a:xfrm>
        </p:grpSpPr>
        <p:sp>
          <p:nvSpPr>
            <p:cNvPr id="6356" name="Google Shape;6356;p70"/>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7" name="Google Shape;6357;p70"/>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8" name="Google Shape;6358;p70"/>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9" name="Google Shape;6359;p70"/>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60" name="Google Shape;6360;p70"/>
          <p:cNvGrpSpPr/>
          <p:nvPr/>
        </p:nvGrpSpPr>
        <p:grpSpPr>
          <a:xfrm>
            <a:off x="6376030" y="3952813"/>
            <a:ext cx="339411" cy="337211"/>
            <a:chOff x="5049575" y="4993600"/>
            <a:chExt cx="482050" cy="478925"/>
          </a:xfrm>
        </p:grpSpPr>
        <p:sp>
          <p:nvSpPr>
            <p:cNvPr id="6361" name="Google Shape;6361;p70"/>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62" name="Google Shape;6362;p70"/>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63" name="Google Shape;6363;p70"/>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64" name="Google Shape;6364;p70"/>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368"/>
        <p:cNvGrpSpPr/>
        <p:nvPr/>
      </p:nvGrpSpPr>
      <p:grpSpPr>
        <a:xfrm>
          <a:off x="0" y="0"/>
          <a:ext cx="0" cy="0"/>
          <a:chOff x="0" y="0"/>
          <a:chExt cx="0" cy="0"/>
        </a:xfrm>
      </p:grpSpPr>
      <p:sp>
        <p:nvSpPr>
          <p:cNvPr id="6369" name="Google Shape;6369;p71"/>
          <p:cNvSpPr txBox="1">
            <a:spLocks noGrp="1"/>
          </p:cNvSpPr>
          <p:nvPr>
            <p:ph type="title" idx="4294967295"/>
          </p:nvPr>
        </p:nvSpPr>
        <p:spPr>
          <a:xfrm>
            <a:off x="849675"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Educational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370" name="Google Shape;6370;p71"/>
          <p:cNvSpPr txBox="1">
            <a:spLocks noGrp="1"/>
          </p:cNvSpPr>
          <p:nvPr>
            <p:ph type="title" idx="4294967295"/>
          </p:nvPr>
        </p:nvSpPr>
        <p:spPr>
          <a:xfrm>
            <a:off x="4858400"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Medical Icons</a:t>
            </a:r>
            <a:endParaRPr>
              <a:solidFill>
                <a:srgbClr val="FFFFFF"/>
              </a:solidFill>
              <a:latin typeface="Arial"/>
              <a:ea typeface="Arial"/>
              <a:cs typeface="Arial"/>
              <a:sym typeface="Arial"/>
            </a:endParaRPr>
          </a:p>
        </p:txBody>
      </p:sp>
      <p:grpSp>
        <p:nvGrpSpPr>
          <p:cNvPr id="6371" name="Google Shape;6371;p71"/>
          <p:cNvGrpSpPr/>
          <p:nvPr/>
        </p:nvGrpSpPr>
        <p:grpSpPr>
          <a:xfrm>
            <a:off x="876361" y="1533504"/>
            <a:ext cx="322099" cy="370529"/>
            <a:chOff x="-42971725" y="3217825"/>
            <a:chExt cx="275675" cy="317125"/>
          </a:xfrm>
        </p:grpSpPr>
        <p:sp>
          <p:nvSpPr>
            <p:cNvPr id="6372" name="Google Shape;6372;p71"/>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71"/>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71"/>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5" name="Google Shape;6375;p71"/>
          <p:cNvGrpSpPr/>
          <p:nvPr/>
        </p:nvGrpSpPr>
        <p:grpSpPr>
          <a:xfrm>
            <a:off x="848276" y="2002160"/>
            <a:ext cx="378270" cy="337551"/>
            <a:chOff x="-42996150" y="3612600"/>
            <a:chExt cx="323750" cy="288900"/>
          </a:xfrm>
        </p:grpSpPr>
        <p:sp>
          <p:nvSpPr>
            <p:cNvPr id="6376" name="Google Shape;6376;p71"/>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71"/>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71"/>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9" name="Google Shape;6379;p71"/>
          <p:cNvGrpSpPr/>
          <p:nvPr/>
        </p:nvGrpSpPr>
        <p:grpSpPr>
          <a:xfrm>
            <a:off x="851036" y="2411530"/>
            <a:ext cx="372749" cy="370909"/>
            <a:chOff x="-42994575" y="3950300"/>
            <a:chExt cx="319025" cy="317450"/>
          </a:xfrm>
        </p:grpSpPr>
        <p:sp>
          <p:nvSpPr>
            <p:cNvPr id="6380" name="Google Shape;6380;p71"/>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71"/>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71"/>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3" name="Google Shape;6383;p71"/>
          <p:cNvGrpSpPr/>
          <p:nvPr/>
        </p:nvGrpSpPr>
        <p:grpSpPr>
          <a:xfrm>
            <a:off x="3004431" y="1558362"/>
            <a:ext cx="371785" cy="370879"/>
            <a:chOff x="-41111350" y="3239100"/>
            <a:chExt cx="318200" cy="317425"/>
          </a:xfrm>
        </p:grpSpPr>
        <p:sp>
          <p:nvSpPr>
            <p:cNvPr id="6384" name="Google Shape;6384;p71"/>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71"/>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71"/>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71"/>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8" name="Google Shape;6388;p71"/>
          <p:cNvGrpSpPr/>
          <p:nvPr/>
        </p:nvGrpSpPr>
        <p:grpSpPr>
          <a:xfrm>
            <a:off x="3000751" y="1993894"/>
            <a:ext cx="379146" cy="370967"/>
            <a:chOff x="-41117650" y="3605525"/>
            <a:chExt cx="324500" cy="317500"/>
          </a:xfrm>
        </p:grpSpPr>
        <p:sp>
          <p:nvSpPr>
            <p:cNvPr id="6389" name="Google Shape;6389;p71"/>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71"/>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71"/>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2" name="Google Shape;6392;p71"/>
          <p:cNvSpPr/>
          <p:nvPr/>
        </p:nvSpPr>
        <p:spPr>
          <a:xfrm>
            <a:off x="3006881" y="244347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3" name="Google Shape;6393;p71"/>
          <p:cNvGrpSpPr/>
          <p:nvPr/>
        </p:nvGrpSpPr>
        <p:grpSpPr>
          <a:xfrm>
            <a:off x="1827005" y="2885417"/>
            <a:ext cx="216271" cy="371814"/>
            <a:chOff x="-39205300" y="3220175"/>
            <a:chExt cx="185100" cy="318225"/>
          </a:xfrm>
        </p:grpSpPr>
        <p:sp>
          <p:nvSpPr>
            <p:cNvPr id="6394" name="Google Shape;6394;p71"/>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71"/>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6" name="Google Shape;6396;p71"/>
          <p:cNvGrpSpPr/>
          <p:nvPr/>
        </p:nvGrpSpPr>
        <p:grpSpPr>
          <a:xfrm>
            <a:off x="1792533" y="3345488"/>
            <a:ext cx="300016" cy="369273"/>
            <a:chOff x="-39248625" y="3588600"/>
            <a:chExt cx="256775" cy="316050"/>
          </a:xfrm>
        </p:grpSpPr>
        <p:sp>
          <p:nvSpPr>
            <p:cNvPr id="6397" name="Google Shape;6397;p71"/>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71"/>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9" name="Google Shape;6399;p71"/>
          <p:cNvSpPr/>
          <p:nvPr/>
        </p:nvSpPr>
        <p:spPr>
          <a:xfrm>
            <a:off x="1763554" y="380111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71"/>
          <p:cNvSpPr/>
          <p:nvPr/>
        </p:nvSpPr>
        <p:spPr>
          <a:xfrm>
            <a:off x="3953101" y="287255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1" name="Google Shape;6401;p71"/>
          <p:cNvGrpSpPr/>
          <p:nvPr/>
        </p:nvGrpSpPr>
        <p:grpSpPr>
          <a:xfrm>
            <a:off x="1243246" y="1533504"/>
            <a:ext cx="429504" cy="370879"/>
            <a:chOff x="-42651700" y="3217825"/>
            <a:chExt cx="367600" cy="317425"/>
          </a:xfrm>
        </p:grpSpPr>
        <p:sp>
          <p:nvSpPr>
            <p:cNvPr id="6402" name="Google Shape;6402;p71"/>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71"/>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71"/>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71"/>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6" name="Google Shape;6406;p71"/>
          <p:cNvGrpSpPr/>
          <p:nvPr/>
        </p:nvGrpSpPr>
        <p:grpSpPr>
          <a:xfrm>
            <a:off x="1278678" y="1973154"/>
            <a:ext cx="358640" cy="363226"/>
            <a:chOff x="-42617300" y="3587775"/>
            <a:chExt cx="306950" cy="310875"/>
          </a:xfrm>
        </p:grpSpPr>
        <p:sp>
          <p:nvSpPr>
            <p:cNvPr id="6407" name="Google Shape;6407;p71"/>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71"/>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9" name="Google Shape;6409;p71"/>
          <p:cNvSpPr/>
          <p:nvPr/>
        </p:nvSpPr>
        <p:spPr>
          <a:xfrm>
            <a:off x="1275131" y="241219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0" name="Google Shape;6410;p71"/>
          <p:cNvGrpSpPr/>
          <p:nvPr/>
        </p:nvGrpSpPr>
        <p:grpSpPr>
          <a:xfrm>
            <a:off x="3450506" y="1557895"/>
            <a:ext cx="376926" cy="370324"/>
            <a:chOff x="-40748275" y="3238700"/>
            <a:chExt cx="322600" cy="316950"/>
          </a:xfrm>
        </p:grpSpPr>
        <p:sp>
          <p:nvSpPr>
            <p:cNvPr id="6411" name="Google Shape;6411;p71"/>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71"/>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71"/>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71"/>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71"/>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71"/>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7" name="Google Shape;6417;p71"/>
          <p:cNvGrpSpPr/>
          <p:nvPr/>
        </p:nvGrpSpPr>
        <p:grpSpPr>
          <a:xfrm>
            <a:off x="3453062" y="2025879"/>
            <a:ext cx="371814" cy="338690"/>
            <a:chOff x="-40745125" y="3632900"/>
            <a:chExt cx="318225" cy="289875"/>
          </a:xfrm>
        </p:grpSpPr>
        <p:sp>
          <p:nvSpPr>
            <p:cNvPr id="6418" name="Google Shape;6418;p71"/>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71"/>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71"/>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71"/>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71"/>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71"/>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71"/>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5" name="Google Shape;6425;p71"/>
          <p:cNvGrpSpPr/>
          <p:nvPr/>
        </p:nvGrpSpPr>
        <p:grpSpPr>
          <a:xfrm>
            <a:off x="3457209" y="2437089"/>
            <a:ext cx="363518" cy="370178"/>
            <a:chOff x="-40742750" y="3972175"/>
            <a:chExt cx="311125" cy="316825"/>
          </a:xfrm>
        </p:grpSpPr>
        <p:sp>
          <p:nvSpPr>
            <p:cNvPr id="6426" name="Google Shape;6426;p71"/>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71"/>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8" name="Google Shape;6428;p71"/>
          <p:cNvGrpSpPr/>
          <p:nvPr/>
        </p:nvGrpSpPr>
        <p:grpSpPr>
          <a:xfrm>
            <a:off x="2239871" y="2887257"/>
            <a:ext cx="266892" cy="369974"/>
            <a:chOff x="-38860325" y="3221750"/>
            <a:chExt cx="228425" cy="316650"/>
          </a:xfrm>
        </p:grpSpPr>
        <p:sp>
          <p:nvSpPr>
            <p:cNvPr id="6429" name="Google Shape;6429;p71"/>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71"/>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71"/>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71"/>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3" name="Google Shape;6433;p71"/>
          <p:cNvGrpSpPr/>
          <p:nvPr/>
        </p:nvGrpSpPr>
        <p:grpSpPr>
          <a:xfrm>
            <a:off x="2190678" y="3349314"/>
            <a:ext cx="380081" cy="367111"/>
            <a:chOff x="-38905225" y="3591875"/>
            <a:chExt cx="325300" cy="314200"/>
          </a:xfrm>
        </p:grpSpPr>
        <p:sp>
          <p:nvSpPr>
            <p:cNvPr id="6434" name="Google Shape;6434;p71"/>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71"/>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71"/>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7" name="Google Shape;6437;p71"/>
          <p:cNvSpPr/>
          <p:nvPr/>
        </p:nvSpPr>
        <p:spPr>
          <a:xfrm>
            <a:off x="2198491" y="385909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8" name="Google Shape;6438;p71"/>
          <p:cNvGrpSpPr/>
          <p:nvPr/>
        </p:nvGrpSpPr>
        <p:grpSpPr>
          <a:xfrm>
            <a:off x="3997427" y="3334394"/>
            <a:ext cx="290815" cy="369740"/>
            <a:chOff x="-37370925" y="3579105"/>
            <a:chExt cx="248900" cy="316450"/>
          </a:xfrm>
        </p:grpSpPr>
        <p:sp>
          <p:nvSpPr>
            <p:cNvPr id="6439" name="Google Shape;6439;p71"/>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71"/>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1" name="Google Shape;6441;p71"/>
          <p:cNvSpPr/>
          <p:nvPr/>
        </p:nvSpPr>
        <p:spPr>
          <a:xfrm>
            <a:off x="1697481" y="153419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71"/>
          <p:cNvSpPr/>
          <p:nvPr/>
        </p:nvSpPr>
        <p:spPr>
          <a:xfrm>
            <a:off x="1722323" y="196949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3" name="Google Shape;6443;p71"/>
          <p:cNvGrpSpPr/>
          <p:nvPr/>
        </p:nvGrpSpPr>
        <p:grpSpPr>
          <a:xfrm>
            <a:off x="1690803" y="2412465"/>
            <a:ext cx="371814" cy="369974"/>
            <a:chOff x="-42259725" y="3951100"/>
            <a:chExt cx="318225" cy="316650"/>
          </a:xfrm>
        </p:grpSpPr>
        <p:sp>
          <p:nvSpPr>
            <p:cNvPr id="6444" name="Google Shape;6444;p71"/>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71"/>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6" name="Google Shape;6446;p71"/>
          <p:cNvGrpSpPr/>
          <p:nvPr/>
        </p:nvGrpSpPr>
        <p:grpSpPr>
          <a:xfrm>
            <a:off x="3889164" y="1591486"/>
            <a:ext cx="370879" cy="337755"/>
            <a:chOff x="-40378075" y="3267450"/>
            <a:chExt cx="317425" cy="289075"/>
          </a:xfrm>
        </p:grpSpPr>
        <p:sp>
          <p:nvSpPr>
            <p:cNvPr id="6447" name="Google Shape;6447;p7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7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7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7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1" name="Google Shape;6451;p71"/>
          <p:cNvGrpSpPr/>
          <p:nvPr/>
        </p:nvGrpSpPr>
        <p:grpSpPr>
          <a:xfrm>
            <a:off x="3892830" y="1992754"/>
            <a:ext cx="363548" cy="369974"/>
            <a:chOff x="-40372575" y="3604550"/>
            <a:chExt cx="311150" cy="316650"/>
          </a:xfrm>
        </p:grpSpPr>
        <p:sp>
          <p:nvSpPr>
            <p:cNvPr id="6452" name="Google Shape;6452;p71"/>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71"/>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71"/>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5" name="Google Shape;6455;p71"/>
          <p:cNvSpPr/>
          <p:nvPr/>
        </p:nvSpPr>
        <p:spPr>
          <a:xfrm>
            <a:off x="3896162" y="243603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6" name="Google Shape;6456;p71"/>
          <p:cNvGrpSpPr/>
          <p:nvPr/>
        </p:nvGrpSpPr>
        <p:grpSpPr>
          <a:xfrm>
            <a:off x="2616780" y="2885417"/>
            <a:ext cx="399038" cy="372165"/>
            <a:chOff x="-38542250" y="3220175"/>
            <a:chExt cx="341525" cy="318525"/>
          </a:xfrm>
        </p:grpSpPr>
        <p:sp>
          <p:nvSpPr>
            <p:cNvPr id="6457" name="Google Shape;6457;p71"/>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71"/>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71"/>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0" name="Google Shape;6460;p71"/>
          <p:cNvGrpSpPr/>
          <p:nvPr/>
        </p:nvGrpSpPr>
        <p:grpSpPr>
          <a:xfrm>
            <a:off x="2638712" y="3344787"/>
            <a:ext cx="369974" cy="369068"/>
            <a:chOff x="-38537400" y="3588000"/>
            <a:chExt cx="316650" cy="315875"/>
          </a:xfrm>
        </p:grpSpPr>
        <p:sp>
          <p:nvSpPr>
            <p:cNvPr id="6461" name="Google Shape;6461;p71"/>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71"/>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71"/>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71"/>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5" name="Google Shape;6465;p71"/>
          <p:cNvGrpSpPr/>
          <p:nvPr/>
        </p:nvGrpSpPr>
        <p:grpSpPr>
          <a:xfrm>
            <a:off x="2637792" y="3802316"/>
            <a:ext cx="371814" cy="369974"/>
            <a:chOff x="-38538975" y="3954250"/>
            <a:chExt cx="318225" cy="316650"/>
          </a:xfrm>
        </p:grpSpPr>
        <p:sp>
          <p:nvSpPr>
            <p:cNvPr id="6466" name="Google Shape;6466;p71"/>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71"/>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8" name="Google Shape;6468;p71"/>
          <p:cNvGrpSpPr/>
          <p:nvPr/>
        </p:nvGrpSpPr>
        <p:grpSpPr>
          <a:xfrm>
            <a:off x="3955104" y="3797243"/>
            <a:ext cx="375465" cy="371814"/>
            <a:chOff x="-37385100" y="3949908"/>
            <a:chExt cx="321350" cy="318225"/>
          </a:xfrm>
        </p:grpSpPr>
        <p:sp>
          <p:nvSpPr>
            <p:cNvPr id="6469" name="Google Shape;6469;p71"/>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71"/>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1" name="Google Shape;6471;p71"/>
          <p:cNvGrpSpPr/>
          <p:nvPr/>
        </p:nvGrpSpPr>
        <p:grpSpPr>
          <a:xfrm>
            <a:off x="2130763" y="1532803"/>
            <a:ext cx="370909" cy="370675"/>
            <a:chOff x="-41895050" y="3217225"/>
            <a:chExt cx="317450" cy="317250"/>
          </a:xfrm>
        </p:grpSpPr>
        <p:sp>
          <p:nvSpPr>
            <p:cNvPr id="6472" name="Google Shape;6472;p71"/>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71"/>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71"/>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71"/>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71"/>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7" name="Google Shape;6477;p71"/>
          <p:cNvGrpSpPr/>
          <p:nvPr/>
        </p:nvGrpSpPr>
        <p:grpSpPr>
          <a:xfrm>
            <a:off x="2130310" y="1969737"/>
            <a:ext cx="371814" cy="369974"/>
            <a:chOff x="-41893475" y="3584850"/>
            <a:chExt cx="318225" cy="316650"/>
          </a:xfrm>
        </p:grpSpPr>
        <p:sp>
          <p:nvSpPr>
            <p:cNvPr id="6478" name="Google Shape;6478;p71"/>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71"/>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71"/>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71"/>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2" name="Google Shape;6482;p71"/>
          <p:cNvSpPr/>
          <p:nvPr/>
        </p:nvSpPr>
        <p:spPr>
          <a:xfrm>
            <a:off x="2133283" y="241403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71"/>
          <p:cNvSpPr/>
          <p:nvPr/>
        </p:nvSpPr>
        <p:spPr>
          <a:xfrm>
            <a:off x="845041" y="290637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4" name="Google Shape;6484;p71"/>
          <p:cNvGrpSpPr/>
          <p:nvPr/>
        </p:nvGrpSpPr>
        <p:grpSpPr>
          <a:xfrm>
            <a:off x="900338" y="3365029"/>
            <a:ext cx="337522" cy="370909"/>
            <a:chOff x="-39998250" y="3605325"/>
            <a:chExt cx="288875" cy="317450"/>
          </a:xfrm>
        </p:grpSpPr>
        <p:sp>
          <p:nvSpPr>
            <p:cNvPr id="6485" name="Google Shape;6485;p71"/>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71"/>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7" name="Google Shape;6487;p71"/>
          <p:cNvGrpSpPr/>
          <p:nvPr/>
        </p:nvGrpSpPr>
        <p:grpSpPr>
          <a:xfrm>
            <a:off x="884112" y="3823493"/>
            <a:ext cx="369974" cy="369945"/>
            <a:chOff x="-40011050" y="3972375"/>
            <a:chExt cx="316650" cy="316625"/>
          </a:xfrm>
        </p:grpSpPr>
        <p:sp>
          <p:nvSpPr>
            <p:cNvPr id="6488" name="Google Shape;6488;p71"/>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71"/>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0" name="Google Shape;6490;p71"/>
          <p:cNvGrpSpPr/>
          <p:nvPr/>
        </p:nvGrpSpPr>
        <p:grpSpPr>
          <a:xfrm>
            <a:off x="3116043" y="2888192"/>
            <a:ext cx="266921" cy="369039"/>
            <a:chOff x="-38129425" y="3222550"/>
            <a:chExt cx="228450" cy="315850"/>
          </a:xfrm>
        </p:grpSpPr>
        <p:sp>
          <p:nvSpPr>
            <p:cNvPr id="6491" name="Google Shape;6491;p71"/>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71"/>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3" name="Google Shape;6493;p71"/>
          <p:cNvGrpSpPr/>
          <p:nvPr/>
        </p:nvGrpSpPr>
        <p:grpSpPr>
          <a:xfrm>
            <a:off x="3071012" y="3344787"/>
            <a:ext cx="371785" cy="369974"/>
            <a:chOff x="-38172725" y="3588000"/>
            <a:chExt cx="318200" cy="316650"/>
          </a:xfrm>
        </p:grpSpPr>
        <p:sp>
          <p:nvSpPr>
            <p:cNvPr id="6494" name="Google Shape;6494;p71"/>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71"/>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71"/>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71"/>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71"/>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71"/>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71"/>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71"/>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2" name="Google Shape;6502;p71"/>
          <p:cNvGrpSpPr/>
          <p:nvPr/>
        </p:nvGrpSpPr>
        <p:grpSpPr>
          <a:xfrm>
            <a:off x="3146914" y="3803222"/>
            <a:ext cx="219981" cy="369974"/>
            <a:chOff x="-38109725" y="3955025"/>
            <a:chExt cx="188275" cy="316650"/>
          </a:xfrm>
        </p:grpSpPr>
        <p:sp>
          <p:nvSpPr>
            <p:cNvPr id="6503" name="Google Shape;6503;p71"/>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71"/>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5" name="Google Shape;6505;p71"/>
          <p:cNvSpPr/>
          <p:nvPr/>
        </p:nvSpPr>
        <p:spPr>
          <a:xfrm>
            <a:off x="2248517" y="426298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6" name="Google Shape;6506;p71"/>
          <p:cNvGrpSpPr/>
          <p:nvPr/>
        </p:nvGrpSpPr>
        <p:grpSpPr>
          <a:xfrm>
            <a:off x="2562313" y="1534643"/>
            <a:ext cx="373654" cy="369068"/>
            <a:chOff x="-41530375" y="3218800"/>
            <a:chExt cx="319800" cy="315875"/>
          </a:xfrm>
        </p:grpSpPr>
        <p:sp>
          <p:nvSpPr>
            <p:cNvPr id="6507" name="Google Shape;6507;p71"/>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71"/>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9" name="Google Shape;6509;p71"/>
          <p:cNvGrpSpPr/>
          <p:nvPr/>
        </p:nvGrpSpPr>
        <p:grpSpPr>
          <a:xfrm>
            <a:off x="2564607" y="2049801"/>
            <a:ext cx="369068" cy="289004"/>
            <a:chOff x="-41526450" y="3653375"/>
            <a:chExt cx="315875" cy="247350"/>
          </a:xfrm>
        </p:grpSpPr>
        <p:sp>
          <p:nvSpPr>
            <p:cNvPr id="6510" name="Google Shape;6510;p71"/>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71"/>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2" name="Google Shape;6512;p71"/>
          <p:cNvGrpSpPr/>
          <p:nvPr/>
        </p:nvGrpSpPr>
        <p:grpSpPr>
          <a:xfrm>
            <a:off x="2565994" y="2412465"/>
            <a:ext cx="366293" cy="369974"/>
            <a:chOff x="-41526450" y="3951100"/>
            <a:chExt cx="313500" cy="316650"/>
          </a:xfrm>
        </p:grpSpPr>
        <p:sp>
          <p:nvSpPr>
            <p:cNvPr id="6513" name="Google Shape;6513;p71"/>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71"/>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71"/>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6" name="Google Shape;6516;p71"/>
          <p:cNvGrpSpPr/>
          <p:nvPr/>
        </p:nvGrpSpPr>
        <p:grpSpPr>
          <a:xfrm>
            <a:off x="1331249" y="2906594"/>
            <a:ext cx="339595" cy="371814"/>
            <a:chOff x="-39625900" y="3238300"/>
            <a:chExt cx="290650" cy="318225"/>
          </a:xfrm>
        </p:grpSpPr>
        <p:sp>
          <p:nvSpPr>
            <p:cNvPr id="6517" name="Google Shape;6517;p71"/>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71"/>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9" name="Google Shape;6519;p71"/>
          <p:cNvSpPr/>
          <p:nvPr/>
        </p:nvSpPr>
        <p:spPr>
          <a:xfrm>
            <a:off x="1353422" y="336572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0" name="Google Shape;6520;p71"/>
          <p:cNvGrpSpPr/>
          <p:nvPr/>
        </p:nvGrpSpPr>
        <p:grpSpPr>
          <a:xfrm>
            <a:off x="1325300" y="3823055"/>
            <a:ext cx="366293" cy="370441"/>
            <a:chOff x="-39647175" y="3972000"/>
            <a:chExt cx="313500" cy="317050"/>
          </a:xfrm>
        </p:grpSpPr>
        <p:sp>
          <p:nvSpPr>
            <p:cNvPr id="6521" name="Google Shape;6521;p71"/>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71"/>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71"/>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71"/>
          <p:cNvGrpSpPr/>
          <p:nvPr/>
        </p:nvGrpSpPr>
        <p:grpSpPr>
          <a:xfrm>
            <a:off x="3494427" y="2887053"/>
            <a:ext cx="375495" cy="370879"/>
            <a:chOff x="-37808850" y="3221575"/>
            <a:chExt cx="321375" cy="317425"/>
          </a:xfrm>
        </p:grpSpPr>
        <p:sp>
          <p:nvSpPr>
            <p:cNvPr id="6525" name="Google Shape;6525;p71"/>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71"/>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7" name="Google Shape;6527;p71"/>
          <p:cNvGrpSpPr/>
          <p:nvPr/>
        </p:nvGrpSpPr>
        <p:grpSpPr>
          <a:xfrm>
            <a:off x="3503201" y="3409084"/>
            <a:ext cx="372749" cy="241158"/>
            <a:chOff x="-37806500" y="3643030"/>
            <a:chExt cx="319025" cy="206400"/>
          </a:xfrm>
        </p:grpSpPr>
        <p:sp>
          <p:nvSpPr>
            <p:cNvPr id="6528" name="Google Shape;6528;p71"/>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71"/>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0" name="Google Shape;6530;p71"/>
          <p:cNvGrpSpPr/>
          <p:nvPr/>
        </p:nvGrpSpPr>
        <p:grpSpPr>
          <a:xfrm>
            <a:off x="3505508" y="3801381"/>
            <a:ext cx="368134" cy="371814"/>
            <a:chOff x="-37804925" y="3953450"/>
            <a:chExt cx="315075" cy="318225"/>
          </a:xfrm>
        </p:grpSpPr>
        <p:sp>
          <p:nvSpPr>
            <p:cNvPr id="6531" name="Google Shape;6531;p71"/>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71"/>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71"/>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4" name="Google Shape;6534;p71"/>
          <p:cNvSpPr/>
          <p:nvPr/>
        </p:nvSpPr>
        <p:spPr>
          <a:xfrm>
            <a:off x="2754452" y="426612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5" name="Google Shape;6535;p71"/>
          <p:cNvGrpSpPr/>
          <p:nvPr/>
        </p:nvGrpSpPr>
        <p:grpSpPr>
          <a:xfrm>
            <a:off x="4860977" y="1553988"/>
            <a:ext cx="355663" cy="308725"/>
            <a:chOff x="-28462125" y="3199700"/>
            <a:chExt cx="298550" cy="259150"/>
          </a:xfrm>
        </p:grpSpPr>
        <p:sp>
          <p:nvSpPr>
            <p:cNvPr id="6536" name="Google Shape;6536;p71"/>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71"/>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71"/>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71"/>
          <p:cNvGrpSpPr/>
          <p:nvPr/>
        </p:nvGrpSpPr>
        <p:grpSpPr>
          <a:xfrm>
            <a:off x="4861930" y="1988678"/>
            <a:ext cx="353757" cy="352833"/>
            <a:chOff x="-28461325" y="3545475"/>
            <a:chExt cx="296950" cy="296175"/>
          </a:xfrm>
        </p:grpSpPr>
        <p:sp>
          <p:nvSpPr>
            <p:cNvPr id="6540" name="Google Shape;6540;p71"/>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71"/>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71"/>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71"/>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71"/>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71"/>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6" name="Google Shape;6546;p71"/>
          <p:cNvGrpSpPr/>
          <p:nvPr/>
        </p:nvGrpSpPr>
        <p:grpSpPr>
          <a:xfrm>
            <a:off x="4858162" y="2438722"/>
            <a:ext cx="361292" cy="352803"/>
            <a:chOff x="-28463700" y="3914875"/>
            <a:chExt cx="303275" cy="296150"/>
          </a:xfrm>
        </p:grpSpPr>
        <p:sp>
          <p:nvSpPr>
            <p:cNvPr id="6547" name="Google Shape;6547;p71"/>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71"/>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9" name="Google Shape;6549;p71"/>
          <p:cNvGrpSpPr/>
          <p:nvPr/>
        </p:nvGrpSpPr>
        <p:grpSpPr>
          <a:xfrm>
            <a:off x="7092947" y="1594805"/>
            <a:ext cx="351880" cy="227092"/>
            <a:chOff x="-26573400" y="3224125"/>
            <a:chExt cx="295375" cy="190625"/>
          </a:xfrm>
        </p:grpSpPr>
        <p:sp>
          <p:nvSpPr>
            <p:cNvPr id="6550" name="Google Shape;6550;p71"/>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71"/>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2" name="Google Shape;6552;p71"/>
          <p:cNvGrpSpPr/>
          <p:nvPr/>
        </p:nvGrpSpPr>
        <p:grpSpPr>
          <a:xfrm>
            <a:off x="7092947" y="1989140"/>
            <a:ext cx="351880" cy="351910"/>
            <a:chOff x="-26573400" y="3546250"/>
            <a:chExt cx="295375" cy="295400"/>
          </a:xfrm>
        </p:grpSpPr>
        <p:sp>
          <p:nvSpPr>
            <p:cNvPr id="6553" name="Google Shape;6553;p71"/>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71"/>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71"/>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71"/>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71"/>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8" name="Google Shape;6558;p71"/>
          <p:cNvGrpSpPr/>
          <p:nvPr/>
        </p:nvGrpSpPr>
        <p:grpSpPr>
          <a:xfrm>
            <a:off x="7081228" y="2439049"/>
            <a:ext cx="375319" cy="352148"/>
            <a:chOff x="-26583625" y="3917025"/>
            <a:chExt cx="315050" cy="295600"/>
          </a:xfrm>
        </p:grpSpPr>
        <p:sp>
          <p:nvSpPr>
            <p:cNvPr id="6559" name="Google Shape;6559;p71"/>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71"/>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71"/>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71"/>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3" name="Google Shape;6563;p71"/>
          <p:cNvSpPr/>
          <p:nvPr/>
        </p:nvSpPr>
        <p:spPr>
          <a:xfrm>
            <a:off x="5748315" y="291956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4" name="Google Shape;6564;p71"/>
          <p:cNvGrpSpPr/>
          <p:nvPr/>
        </p:nvGrpSpPr>
        <p:grpSpPr>
          <a:xfrm>
            <a:off x="5779742" y="3398079"/>
            <a:ext cx="289039" cy="352833"/>
            <a:chOff x="-24694925" y="3518700"/>
            <a:chExt cx="242625" cy="296175"/>
          </a:xfrm>
        </p:grpSpPr>
        <p:sp>
          <p:nvSpPr>
            <p:cNvPr id="6565" name="Google Shape;6565;p71"/>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71"/>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71"/>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71"/>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9" name="Google Shape;6569;p71"/>
          <p:cNvGrpSpPr/>
          <p:nvPr/>
        </p:nvGrpSpPr>
        <p:grpSpPr>
          <a:xfrm>
            <a:off x="5779280" y="3848107"/>
            <a:ext cx="289962" cy="352833"/>
            <a:chOff x="-24709100" y="3888875"/>
            <a:chExt cx="243400" cy="296175"/>
          </a:xfrm>
        </p:grpSpPr>
        <p:sp>
          <p:nvSpPr>
            <p:cNvPr id="6570" name="Google Shape;6570;p71"/>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71"/>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71"/>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3" name="Google Shape;6573;p71"/>
          <p:cNvGrpSpPr/>
          <p:nvPr/>
        </p:nvGrpSpPr>
        <p:grpSpPr>
          <a:xfrm>
            <a:off x="7979280" y="2920770"/>
            <a:ext cx="356556" cy="349557"/>
            <a:chOff x="-22863675" y="3131775"/>
            <a:chExt cx="299300" cy="293425"/>
          </a:xfrm>
        </p:grpSpPr>
        <p:sp>
          <p:nvSpPr>
            <p:cNvPr id="6574" name="Google Shape;6574;p71"/>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71"/>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71"/>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7" name="Google Shape;6577;p71"/>
          <p:cNvGrpSpPr/>
          <p:nvPr/>
        </p:nvGrpSpPr>
        <p:grpSpPr>
          <a:xfrm>
            <a:off x="5322144" y="1531949"/>
            <a:ext cx="310602" cy="352803"/>
            <a:chOff x="-28069875" y="3175300"/>
            <a:chExt cx="260725" cy="296150"/>
          </a:xfrm>
        </p:grpSpPr>
        <p:sp>
          <p:nvSpPr>
            <p:cNvPr id="6578" name="Google Shape;6578;p71"/>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71"/>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71"/>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71"/>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71"/>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71"/>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71"/>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71"/>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71"/>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7" name="Google Shape;6587;p71"/>
          <p:cNvSpPr/>
          <p:nvPr/>
        </p:nvSpPr>
        <p:spPr>
          <a:xfrm>
            <a:off x="5301578" y="198968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8" name="Google Shape;6588;p71"/>
          <p:cNvGrpSpPr/>
          <p:nvPr/>
        </p:nvGrpSpPr>
        <p:grpSpPr>
          <a:xfrm>
            <a:off x="5363423" y="2439183"/>
            <a:ext cx="228045" cy="351880"/>
            <a:chOff x="-28032075" y="3916450"/>
            <a:chExt cx="191425" cy="295375"/>
          </a:xfrm>
        </p:grpSpPr>
        <p:sp>
          <p:nvSpPr>
            <p:cNvPr id="6589" name="Google Shape;6589;p71"/>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71"/>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71"/>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71"/>
          <p:cNvGrpSpPr/>
          <p:nvPr/>
        </p:nvGrpSpPr>
        <p:grpSpPr>
          <a:xfrm>
            <a:off x="7528769" y="1531934"/>
            <a:ext cx="352833" cy="352833"/>
            <a:chOff x="-26201650" y="3176075"/>
            <a:chExt cx="296175" cy="296175"/>
          </a:xfrm>
        </p:grpSpPr>
        <p:sp>
          <p:nvSpPr>
            <p:cNvPr id="6593" name="Google Shape;6593;p71"/>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71"/>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5" name="Google Shape;6595;p71"/>
          <p:cNvGrpSpPr/>
          <p:nvPr/>
        </p:nvGrpSpPr>
        <p:grpSpPr>
          <a:xfrm>
            <a:off x="7528293" y="1989155"/>
            <a:ext cx="353786" cy="351880"/>
            <a:chOff x="-26204800" y="3547050"/>
            <a:chExt cx="296975" cy="295375"/>
          </a:xfrm>
        </p:grpSpPr>
        <p:sp>
          <p:nvSpPr>
            <p:cNvPr id="6596" name="Google Shape;6596;p71"/>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71"/>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8" name="Google Shape;6598;p71"/>
          <p:cNvSpPr/>
          <p:nvPr/>
        </p:nvSpPr>
        <p:spPr>
          <a:xfrm>
            <a:off x="7561179" y="243865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9" name="Google Shape;6599;p71"/>
          <p:cNvGrpSpPr/>
          <p:nvPr/>
        </p:nvGrpSpPr>
        <p:grpSpPr>
          <a:xfrm>
            <a:off x="6199548" y="2919133"/>
            <a:ext cx="345328" cy="352833"/>
            <a:chOff x="-24353875" y="3147725"/>
            <a:chExt cx="289875" cy="296175"/>
          </a:xfrm>
        </p:grpSpPr>
        <p:sp>
          <p:nvSpPr>
            <p:cNvPr id="6600" name="Google Shape;6600;p71"/>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71"/>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2" name="Google Shape;6602;p71"/>
          <p:cNvGrpSpPr/>
          <p:nvPr/>
        </p:nvGrpSpPr>
        <p:grpSpPr>
          <a:xfrm>
            <a:off x="6207530" y="3398540"/>
            <a:ext cx="329365" cy="351910"/>
            <a:chOff x="-24344425" y="3519475"/>
            <a:chExt cx="276475" cy="295400"/>
          </a:xfrm>
        </p:grpSpPr>
        <p:sp>
          <p:nvSpPr>
            <p:cNvPr id="6603" name="Google Shape;6603;p71"/>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71"/>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5" name="Google Shape;6605;p71"/>
          <p:cNvGrpSpPr/>
          <p:nvPr/>
        </p:nvGrpSpPr>
        <p:grpSpPr>
          <a:xfrm>
            <a:off x="6197210" y="3850460"/>
            <a:ext cx="350004" cy="348128"/>
            <a:chOff x="-24353075" y="3891250"/>
            <a:chExt cx="293800" cy="292225"/>
          </a:xfrm>
        </p:grpSpPr>
        <p:sp>
          <p:nvSpPr>
            <p:cNvPr id="6606" name="Google Shape;6606;p71"/>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71"/>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8" name="Google Shape;6608;p71"/>
          <p:cNvGrpSpPr/>
          <p:nvPr/>
        </p:nvGrpSpPr>
        <p:grpSpPr>
          <a:xfrm>
            <a:off x="7980681" y="3398763"/>
            <a:ext cx="353757" cy="351463"/>
            <a:chOff x="-22845575" y="3504075"/>
            <a:chExt cx="296950" cy="295025"/>
          </a:xfrm>
        </p:grpSpPr>
        <p:sp>
          <p:nvSpPr>
            <p:cNvPr id="6609" name="Google Shape;6609;p71"/>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71"/>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1" name="Google Shape;6611;p71"/>
          <p:cNvGrpSpPr/>
          <p:nvPr/>
        </p:nvGrpSpPr>
        <p:grpSpPr>
          <a:xfrm>
            <a:off x="5773862" y="1532411"/>
            <a:ext cx="299344" cy="351880"/>
            <a:chOff x="-27691025" y="3175300"/>
            <a:chExt cx="251275" cy="295375"/>
          </a:xfrm>
        </p:grpSpPr>
        <p:sp>
          <p:nvSpPr>
            <p:cNvPr id="6612" name="Google Shape;6612;p71"/>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71"/>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71"/>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71"/>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6" name="Google Shape;6616;p71"/>
          <p:cNvGrpSpPr/>
          <p:nvPr/>
        </p:nvGrpSpPr>
        <p:grpSpPr>
          <a:xfrm>
            <a:off x="5746179" y="2051087"/>
            <a:ext cx="354710" cy="228015"/>
            <a:chOff x="-27721750" y="3598250"/>
            <a:chExt cx="297750" cy="191400"/>
          </a:xfrm>
        </p:grpSpPr>
        <p:sp>
          <p:nvSpPr>
            <p:cNvPr id="6617" name="Google Shape;6617;p71"/>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71"/>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9" name="Google Shape;6619;p71"/>
          <p:cNvGrpSpPr/>
          <p:nvPr/>
        </p:nvGrpSpPr>
        <p:grpSpPr>
          <a:xfrm>
            <a:off x="5747579" y="2444633"/>
            <a:ext cx="351910" cy="340980"/>
            <a:chOff x="-27719400" y="3925600"/>
            <a:chExt cx="295400" cy="286225"/>
          </a:xfrm>
        </p:grpSpPr>
        <p:sp>
          <p:nvSpPr>
            <p:cNvPr id="6620" name="Google Shape;6620;p71"/>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71"/>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2" name="Google Shape;6622;p71"/>
          <p:cNvGrpSpPr/>
          <p:nvPr/>
        </p:nvGrpSpPr>
        <p:grpSpPr>
          <a:xfrm>
            <a:off x="7968851" y="1531473"/>
            <a:ext cx="353757" cy="353757"/>
            <a:chOff x="-25834600" y="3176875"/>
            <a:chExt cx="296950" cy="296950"/>
          </a:xfrm>
        </p:grpSpPr>
        <p:sp>
          <p:nvSpPr>
            <p:cNvPr id="6623" name="Google Shape;6623;p71"/>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71"/>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71"/>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71"/>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71"/>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8" name="Google Shape;6628;p71"/>
          <p:cNvGrpSpPr/>
          <p:nvPr/>
        </p:nvGrpSpPr>
        <p:grpSpPr>
          <a:xfrm>
            <a:off x="7968851" y="1999474"/>
            <a:ext cx="353757" cy="331241"/>
            <a:chOff x="-25834600" y="3564375"/>
            <a:chExt cx="296950" cy="278050"/>
          </a:xfrm>
        </p:grpSpPr>
        <p:sp>
          <p:nvSpPr>
            <p:cNvPr id="6629" name="Google Shape;6629;p71"/>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71"/>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71"/>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71"/>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71"/>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71"/>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71"/>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71"/>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7" name="Google Shape;6637;p71"/>
          <p:cNvGrpSpPr/>
          <p:nvPr/>
        </p:nvGrpSpPr>
        <p:grpSpPr>
          <a:xfrm>
            <a:off x="7966974" y="2438826"/>
            <a:ext cx="357509" cy="352595"/>
            <a:chOff x="-25834600" y="3915850"/>
            <a:chExt cx="300100" cy="295975"/>
          </a:xfrm>
        </p:grpSpPr>
        <p:sp>
          <p:nvSpPr>
            <p:cNvPr id="6638" name="Google Shape;6638;p71"/>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71"/>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71"/>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1" name="Google Shape;6641;p71"/>
          <p:cNvGrpSpPr/>
          <p:nvPr/>
        </p:nvGrpSpPr>
        <p:grpSpPr>
          <a:xfrm>
            <a:off x="6702402" y="2920056"/>
            <a:ext cx="228968" cy="350987"/>
            <a:chOff x="-23930925" y="3149300"/>
            <a:chExt cx="192200" cy="294625"/>
          </a:xfrm>
        </p:grpSpPr>
        <p:sp>
          <p:nvSpPr>
            <p:cNvPr id="6642" name="Google Shape;6642;p71"/>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71"/>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71"/>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71"/>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6" name="Google Shape;6646;p71"/>
          <p:cNvGrpSpPr/>
          <p:nvPr/>
        </p:nvGrpSpPr>
        <p:grpSpPr>
          <a:xfrm>
            <a:off x="6659232" y="3398540"/>
            <a:ext cx="315307" cy="351910"/>
            <a:chOff x="-23962425" y="3519475"/>
            <a:chExt cx="264675" cy="295400"/>
          </a:xfrm>
        </p:grpSpPr>
        <p:sp>
          <p:nvSpPr>
            <p:cNvPr id="6647" name="Google Shape;6647;p71"/>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71"/>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9" name="Google Shape;6649;p71"/>
          <p:cNvSpPr/>
          <p:nvPr/>
        </p:nvSpPr>
        <p:spPr>
          <a:xfrm>
            <a:off x="6629668" y="385225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0" name="Google Shape;6650;p71"/>
          <p:cNvGrpSpPr/>
          <p:nvPr/>
        </p:nvGrpSpPr>
        <p:grpSpPr>
          <a:xfrm>
            <a:off x="8037908" y="3848584"/>
            <a:ext cx="239302" cy="351880"/>
            <a:chOff x="-22788075" y="3904625"/>
            <a:chExt cx="200875" cy="295375"/>
          </a:xfrm>
        </p:grpSpPr>
        <p:sp>
          <p:nvSpPr>
            <p:cNvPr id="6651" name="Google Shape;6651;p71"/>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71"/>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71"/>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71"/>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5" name="Google Shape;6655;p71"/>
          <p:cNvGrpSpPr/>
          <p:nvPr/>
        </p:nvGrpSpPr>
        <p:grpSpPr>
          <a:xfrm>
            <a:off x="6193206" y="1531949"/>
            <a:ext cx="354710" cy="352803"/>
            <a:chOff x="-27351575" y="3175300"/>
            <a:chExt cx="297750" cy="296150"/>
          </a:xfrm>
        </p:grpSpPr>
        <p:sp>
          <p:nvSpPr>
            <p:cNvPr id="6656" name="Google Shape;6656;p71"/>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71"/>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71"/>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71"/>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0" name="Google Shape;6660;p71"/>
          <p:cNvGrpSpPr/>
          <p:nvPr/>
        </p:nvGrpSpPr>
        <p:grpSpPr>
          <a:xfrm>
            <a:off x="6235914" y="1988559"/>
            <a:ext cx="269293" cy="353072"/>
            <a:chOff x="-27313750" y="3545275"/>
            <a:chExt cx="226050" cy="296375"/>
          </a:xfrm>
        </p:grpSpPr>
        <p:sp>
          <p:nvSpPr>
            <p:cNvPr id="6661" name="Google Shape;6661;p71"/>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71"/>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71"/>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4" name="Google Shape;6664;p71"/>
          <p:cNvGrpSpPr/>
          <p:nvPr/>
        </p:nvGrpSpPr>
        <p:grpSpPr>
          <a:xfrm>
            <a:off x="6193206" y="2436830"/>
            <a:ext cx="354710" cy="356586"/>
            <a:chOff x="-27351575" y="3915650"/>
            <a:chExt cx="297750" cy="299325"/>
          </a:xfrm>
        </p:grpSpPr>
        <p:sp>
          <p:nvSpPr>
            <p:cNvPr id="6665" name="Google Shape;6665;p71"/>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71"/>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7" name="Google Shape;6667;p71"/>
          <p:cNvGrpSpPr/>
          <p:nvPr/>
        </p:nvGrpSpPr>
        <p:grpSpPr>
          <a:xfrm>
            <a:off x="4880696" y="2919029"/>
            <a:ext cx="319060" cy="353042"/>
            <a:chOff x="-25445525" y="3175900"/>
            <a:chExt cx="267825" cy="296350"/>
          </a:xfrm>
        </p:grpSpPr>
        <p:sp>
          <p:nvSpPr>
            <p:cNvPr id="6668" name="Google Shape;6668;p71"/>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71"/>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71"/>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1" name="Google Shape;6671;p71"/>
          <p:cNvGrpSpPr/>
          <p:nvPr/>
        </p:nvGrpSpPr>
        <p:grpSpPr>
          <a:xfrm>
            <a:off x="4862410" y="3409352"/>
            <a:ext cx="355633" cy="330288"/>
            <a:chOff x="-25465200" y="3565175"/>
            <a:chExt cx="298525" cy="277250"/>
          </a:xfrm>
        </p:grpSpPr>
        <p:sp>
          <p:nvSpPr>
            <p:cNvPr id="6672" name="Google Shape;6672;p71"/>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71"/>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4" name="Google Shape;6674;p71"/>
          <p:cNvGrpSpPr/>
          <p:nvPr/>
        </p:nvGrpSpPr>
        <p:grpSpPr>
          <a:xfrm>
            <a:off x="4861948" y="3848882"/>
            <a:ext cx="356556" cy="351285"/>
            <a:chOff x="-25465200" y="3916150"/>
            <a:chExt cx="299300" cy="294875"/>
          </a:xfrm>
        </p:grpSpPr>
        <p:sp>
          <p:nvSpPr>
            <p:cNvPr id="6675" name="Google Shape;6675;p71"/>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71"/>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7" name="Google Shape;6677;p71"/>
          <p:cNvGrpSpPr/>
          <p:nvPr/>
        </p:nvGrpSpPr>
        <p:grpSpPr>
          <a:xfrm>
            <a:off x="7089388" y="2919148"/>
            <a:ext cx="351880" cy="352803"/>
            <a:chOff x="-23615075" y="3148525"/>
            <a:chExt cx="295375" cy="296150"/>
          </a:xfrm>
        </p:grpSpPr>
        <p:sp>
          <p:nvSpPr>
            <p:cNvPr id="6678" name="Google Shape;6678;p71"/>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71"/>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71"/>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71"/>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2" name="Google Shape;6682;p71"/>
          <p:cNvSpPr/>
          <p:nvPr/>
        </p:nvSpPr>
        <p:spPr>
          <a:xfrm>
            <a:off x="7087484" y="339750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3" name="Google Shape;6683;p71"/>
          <p:cNvGrpSpPr/>
          <p:nvPr/>
        </p:nvGrpSpPr>
        <p:grpSpPr>
          <a:xfrm>
            <a:off x="7088911" y="3858427"/>
            <a:ext cx="352833" cy="332194"/>
            <a:chOff x="-23615075" y="3906200"/>
            <a:chExt cx="296175" cy="278850"/>
          </a:xfrm>
        </p:grpSpPr>
        <p:sp>
          <p:nvSpPr>
            <p:cNvPr id="6684" name="Google Shape;6684;p71"/>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71"/>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71"/>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7" name="Google Shape;6687;p71"/>
          <p:cNvSpPr/>
          <p:nvPr/>
        </p:nvSpPr>
        <p:spPr>
          <a:xfrm>
            <a:off x="6207743" y="429039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8" name="Google Shape;6688;p71"/>
          <p:cNvGrpSpPr/>
          <p:nvPr/>
        </p:nvGrpSpPr>
        <p:grpSpPr>
          <a:xfrm>
            <a:off x="6637880" y="1532068"/>
            <a:ext cx="353757" cy="352565"/>
            <a:chOff x="-26980600" y="3175500"/>
            <a:chExt cx="296950" cy="295950"/>
          </a:xfrm>
        </p:grpSpPr>
        <p:sp>
          <p:nvSpPr>
            <p:cNvPr id="6689" name="Google Shape;6689;p71"/>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71"/>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71"/>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2" name="Google Shape;6692;p71"/>
          <p:cNvSpPr/>
          <p:nvPr/>
        </p:nvSpPr>
        <p:spPr>
          <a:xfrm>
            <a:off x="6660447" y="198908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3" name="Google Shape;6693;p71"/>
          <p:cNvGrpSpPr/>
          <p:nvPr/>
        </p:nvGrpSpPr>
        <p:grpSpPr>
          <a:xfrm>
            <a:off x="6638357" y="2470604"/>
            <a:ext cx="352803" cy="289039"/>
            <a:chOff x="-26981375" y="3951875"/>
            <a:chExt cx="296150" cy="242625"/>
          </a:xfrm>
        </p:grpSpPr>
        <p:sp>
          <p:nvSpPr>
            <p:cNvPr id="6694" name="Google Shape;6694;p71"/>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71"/>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71"/>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7" name="Google Shape;6697;p71"/>
          <p:cNvGrpSpPr/>
          <p:nvPr/>
        </p:nvGrpSpPr>
        <p:grpSpPr>
          <a:xfrm>
            <a:off x="5303399" y="2918195"/>
            <a:ext cx="351910" cy="354710"/>
            <a:chOff x="-25094250" y="3176075"/>
            <a:chExt cx="295400" cy="297750"/>
          </a:xfrm>
        </p:grpSpPr>
        <p:sp>
          <p:nvSpPr>
            <p:cNvPr id="6698" name="Google Shape;6698;p71"/>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71"/>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71"/>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1" name="Google Shape;6701;p71"/>
          <p:cNvGrpSpPr/>
          <p:nvPr/>
        </p:nvGrpSpPr>
        <p:grpSpPr>
          <a:xfrm>
            <a:off x="5303399" y="3398556"/>
            <a:ext cx="351910" cy="351880"/>
            <a:chOff x="-25094250" y="3547050"/>
            <a:chExt cx="295400" cy="295375"/>
          </a:xfrm>
        </p:grpSpPr>
        <p:sp>
          <p:nvSpPr>
            <p:cNvPr id="6702" name="Google Shape;6702;p71"/>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71"/>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71"/>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71"/>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71"/>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7" name="Google Shape;6707;p71"/>
          <p:cNvSpPr/>
          <p:nvPr/>
        </p:nvSpPr>
        <p:spPr>
          <a:xfrm>
            <a:off x="5303415" y="390353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8" name="Google Shape;6708;p71"/>
          <p:cNvGrpSpPr/>
          <p:nvPr/>
        </p:nvGrpSpPr>
        <p:grpSpPr>
          <a:xfrm>
            <a:off x="7535476" y="2919148"/>
            <a:ext cx="352803" cy="352803"/>
            <a:chOff x="-23245675" y="3148525"/>
            <a:chExt cx="296150" cy="296150"/>
          </a:xfrm>
        </p:grpSpPr>
        <p:sp>
          <p:nvSpPr>
            <p:cNvPr id="6709" name="Google Shape;6709;p71"/>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71"/>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71"/>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2" name="Google Shape;6712;p71"/>
          <p:cNvSpPr/>
          <p:nvPr/>
        </p:nvSpPr>
        <p:spPr>
          <a:xfrm>
            <a:off x="7577658" y="339849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3" name="Google Shape;6713;p71"/>
          <p:cNvGrpSpPr/>
          <p:nvPr/>
        </p:nvGrpSpPr>
        <p:grpSpPr>
          <a:xfrm>
            <a:off x="7535938" y="3848122"/>
            <a:ext cx="351880" cy="352803"/>
            <a:chOff x="-23244900" y="3888100"/>
            <a:chExt cx="295375" cy="296150"/>
          </a:xfrm>
        </p:grpSpPr>
        <p:sp>
          <p:nvSpPr>
            <p:cNvPr id="6714" name="Google Shape;6714;p71"/>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71"/>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71"/>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71"/>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71"/>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71"/>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71"/>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71"/>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71"/>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71"/>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71"/>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5" name="Google Shape;6725;p71"/>
          <p:cNvSpPr/>
          <p:nvPr/>
        </p:nvSpPr>
        <p:spPr>
          <a:xfrm>
            <a:off x="6612202" y="428898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729"/>
        <p:cNvGrpSpPr/>
        <p:nvPr/>
      </p:nvGrpSpPr>
      <p:grpSpPr>
        <a:xfrm>
          <a:off x="0" y="0"/>
          <a:ext cx="0" cy="0"/>
          <a:chOff x="0" y="0"/>
          <a:chExt cx="0" cy="0"/>
        </a:xfrm>
      </p:grpSpPr>
      <p:sp>
        <p:nvSpPr>
          <p:cNvPr id="6730" name="Google Shape;6730;p72"/>
          <p:cNvSpPr txBox="1">
            <a:spLocks noGrp="1"/>
          </p:cNvSpPr>
          <p:nvPr>
            <p:ph type="title" idx="4294967295"/>
          </p:nvPr>
        </p:nvSpPr>
        <p:spPr>
          <a:xfrm>
            <a:off x="849675"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Business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731" name="Google Shape;6731;p72"/>
          <p:cNvSpPr txBox="1">
            <a:spLocks noGrp="1"/>
          </p:cNvSpPr>
          <p:nvPr>
            <p:ph type="title" idx="4294967295"/>
          </p:nvPr>
        </p:nvSpPr>
        <p:spPr>
          <a:xfrm>
            <a:off x="4858400"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Teamwork Icons</a:t>
            </a:r>
            <a:endParaRPr>
              <a:solidFill>
                <a:srgbClr val="FFFFFF"/>
              </a:solidFill>
              <a:latin typeface="Arial"/>
              <a:ea typeface="Arial"/>
              <a:cs typeface="Arial"/>
              <a:sym typeface="Arial"/>
            </a:endParaRPr>
          </a:p>
        </p:txBody>
      </p:sp>
      <p:sp>
        <p:nvSpPr>
          <p:cNvPr id="6732" name="Google Shape;6732;p72"/>
          <p:cNvSpPr/>
          <p:nvPr/>
        </p:nvSpPr>
        <p:spPr>
          <a:xfrm>
            <a:off x="849879" y="153284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3" name="Google Shape;6733;p72"/>
          <p:cNvGrpSpPr/>
          <p:nvPr/>
        </p:nvGrpSpPr>
        <p:grpSpPr>
          <a:xfrm>
            <a:off x="850004" y="1975418"/>
            <a:ext cx="367261" cy="367261"/>
            <a:chOff x="-65145700" y="3727425"/>
            <a:chExt cx="317425" cy="317425"/>
          </a:xfrm>
        </p:grpSpPr>
        <p:sp>
          <p:nvSpPr>
            <p:cNvPr id="6734" name="Google Shape;6734;p72"/>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72"/>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6" name="Google Shape;6736;p72"/>
          <p:cNvGrpSpPr/>
          <p:nvPr/>
        </p:nvGrpSpPr>
        <p:grpSpPr>
          <a:xfrm>
            <a:off x="853201" y="2404333"/>
            <a:ext cx="360868" cy="367261"/>
            <a:chOff x="-65144125" y="4094450"/>
            <a:chExt cx="311900" cy="317425"/>
          </a:xfrm>
        </p:grpSpPr>
        <p:sp>
          <p:nvSpPr>
            <p:cNvPr id="6737" name="Google Shape;6737;p72"/>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72"/>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72"/>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0" name="Google Shape;6740;p72"/>
          <p:cNvSpPr/>
          <p:nvPr/>
        </p:nvSpPr>
        <p:spPr>
          <a:xfrm>
            <a:off x="3057429" y="153147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1" name="Google Shape;6741;p72"/>
          <p:cNvGrpSpPr/>
          <p:nvPr/>
        </p:nvGrpSpPr>
        <p:grpSpPr>
          <a:xfrm>
            <a:off x="3056770" y="1975028"/>
            <a:ext cx="370645" cy="368042"/>
            <a:chOff x="-63250675" y="3744075"/>
            <a:chExt cx="320350" cy="318100"/>
          </a:xfrm>
        </p:grpSpPr>
        <p:sp>
          <p:nvSpPr>
            <p:cNvPr id="6742" name="Google Shape;6742;p72"/>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72"/>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72"/>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5" name="Google Shape;6745;p72"/>
          <p:cNvGrpSpPr/>
          <p:nvPr/>
        </p:nvGrpSpPr>
        <p:grpSpPr>
          <a:xfrm>
            <a:off x="3058462" y="2404333"/>
            <a:ext cx="367261" cy="367261"/>
            <a:chOff x="-63250675" y="4110200"/>
            <a:chExt cx="317425" cy="317425"/>
          </a:xfrm>
        </p:grpSpPr>
        <p:sp>
          <p:nvSpPr>
            <p:cNvPr id="6746" name="Google Shape;6746;p72"/>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72"/>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72"/>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72"/>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72"/>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72"/>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72"/>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72"/>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72"/>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5" name="Google Shape;6755;p72"/>
          <p:cNvGrpSpPr/>
          <p:nvPr/>
        </p:nvGrpSpPr>
        <p:grpSpPr>
          <a:xfrm>
            <a:off x="1737509" y="2901428"/>
            <a:ext cx="359075" cy="358844"/>
            <a:chOff x="-61351725" y="3372400"/>
            <a:chExt cx="310350" cy="310150"/>
          </a:xfrm>
        </p:grpSpPr>
        <p:sp>
          <p:nvSpPr>
            <p:cNvPr id="6756" name="Google Shape;6756;p72"/>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72"/>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72"/>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9" name="Google Shape;6759;p72"/>
          <p:cNvGrpSpPr/>
          <p:nvPr/>
        </p:nvGrpSpPr>
        <p:grpSpPr>
          <a:xfrm>
            <a:off x="1733864" y="3364484"/>
            <a:ext cx="366364" cy="333534"/>
            <a:chOff x="-61354875" y="3751050"/>
            <a:chExt cx="316650" cy="288275"/>
          </a:xfrm>
        </p:grpSpPr>
        <p:sp>
          <p:nvSpPr>
            <p:cNvPr id="6760" name="Google Shape;6760;p72"/>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72"/>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72"/>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3" name="Google Shape;6763;p72"/>
          <p:cNvGrpSpPr/>
          <p:nvPr/>
        </p:nvGrpSpPr>
        <p:grpSpPr>
          <a:xfrm>
            <a:off x="1733864" y="3806124"/>
            <a:ext cx="366364" cy="367290"/>
            <a:chOff x="-61354875" y="4101525"/>
            <a:chExt cx="316650" cy="317450"/>
          </a:xfrm>
        </p:grpSpPr>
        <p:sp>
          <p:nvSpPr>
            <p:cNvPr id="6764" name="Google Shape;6764;p72"/>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72"/>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6" name="Google Shape;6766;p72"/>
          <p:cNvGrpSpPr/>
          <p:nvPr/>
        </p:nvGrpSpPr>
        <p:grpSpPr>
          <a:xfrm>
            <a:off x="3950299" y="2898000"/>
            <a:ext cx="368157" cy="365699"/>
            <a:chOff x="-59470075" y="3308975"/>
            <a:chExt cx="318200" cy="316075"/>
          </a:xfrm>
        </p:grpSpPr>
        <p:sp>
          <p:nvSpPr>
            <p:cNvPr id="6767" name="Google Shape;6767;p72"/>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72"/>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72"/>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72"/>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72"/>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72"/>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72"/>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72"/>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72"/>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6" name="Google Shape;6776;p72"/>
          <p:cNvGrpSpPr/>
          <p:nvPr/>
        </p:nvGrpSpPr>
        <p:grpSpPr>
          <a:xfrm>
            <a:off x="1295729" y="1533705"/>
            <a:ext cx="367261" cy="364686"/>
            <a:chOff x="-64781025" y="3361050"/>
            <a:chExt cx="317425" cy="315200"/>
          </a:xfrm>
        </p:grpSpPr>
        <p:sp>
          <p:nvSpPr>
            <p:cNvPr id="6777" name="Google Shape;6777;p72"/>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72"/>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72"/>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72"/>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1" name="Google Shape;6781;p72"/>
          <p:cNvSpPr/>
          <p:nvPr/>
        </p:nvSpPr>
        <p:spPr>
          <a:xfrm>
            <a:off x="1295604" y="1976311"/>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72"/>
          <p:cNvSpPr/>
          <p:nvPr/>
        </p:nvSpPr>
        <p:spPr>
          <a:xfrm>
            <a:off x="1322938" y="24043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72"/>
          <p:cNvSpPr/>
          <p:nvPr/>
        </p:nvSpPr>
        <p:spPr>
          <a:xfrm>
            <a:off x="3508223" y="157295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4" name="Google Shape;6784;p72"/>
          <p:cNvGrpSpPr/>
          <p:nvPr/>
        </p:nvGrpSpPr>
        <p:grpSpPr>
          <a:xfrm>
            <a:off x="3500129" y="1975144"/>
            <a:ext cx="382765" cy="367810"/>
            <a:chOff x="-62890750" y="3747425"/>
            <a:chExt cx="330825" cy="317900"/>
          </a:xfrm>
        </p:grpSpPr>
        <p:sp>
          <p:nvSpPr>
            <p:cNvPr id="6785" name="Google Shape;6785;p72"/>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72"/>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72"/>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72"/>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72"/>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72"/>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72"/>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72"/>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72"/>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72"/>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72"/>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72"/>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72"/>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72"/>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9" name="Google Shape;6799;p72"/>
          <p:cNvGrpSpPr/>
          <p:nvPr/>
        </p:nvGrpSpPr>
        <p:grpSpPr>
          <a:xfrm>
            <a:off x="3507881" y="2404781"/>
            <a:ext cx="367261" cy="366364"/>
            <a:chOff x="-62884425" y="4111775"/>
            <a:chExt cx="317425" cy="316650"/>
          </a:xfrm>
        </p:grpSpPr>
        <p:sp>
          <p:nvSpPr>
            <p:cNvPr id="6800" name="Google Shape;6800;p72"/>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72"/>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2" name="Google Shape;6802;p72"/>
          <p:cNvGrpSpPr/>
          <p:nvPr/>
        </p:nvGrpSpPr>
        <p:grpSpPr>
          <a:xfrm>
            <a:off x="2180515" y="2900850"/>
            <a:ext cx="365438" cy="360001"/>
            <a:chOff x="-60991775" y="3376900"/>
            <a:chExt cx="315850" cy="311150"/>
          </a:xfrm>
        </p:grpSpPr>
        <p:sp>
          <p:nvSpPr>
            <p:cNvPr id="6803" name="Google Shape;6803;p72"/>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72"/>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72"/>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6" name="Google Shape;6806;p72"/>
          <p:cNvGrpSpPr/>
          <p:nvPr/>
        </p:nvGrpSpPr>
        <p:grpSpPr>
          <a:xfrm>
            <a:off x="2180052" y="3351714"/>
            <a:ext cx="366364" cy="359075"/>
            <a:chOff x="-60988625" y="3740800"/>
            <a:chExt cx="316650" cy="310350"/>
          </a:xfrm>
        </p:grpSpPr>
        <p:sp>
          <p:nvSpPr>
            <p:cNvPr id="6807" name="Google Shape;6807;p72"/>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72"/>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72"/>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0" name="Google Shape;6810;p72"/>
          <p:cNvGrpSpPr/>
          <p:nvPr/>
        </p:nvGrpSpPr>
        <p:grpSpPr>
          <a:xfrm>
            <a:off x="2180052" y="3807165"/>
            <a:ext cx="366364" cy="365207"/>
            <a:chOff x="-60987850" y="4100950"/>
            <a:chExt cx="316650" cy="315650"/>
          </a:xfrm>
        </p:grpSpPr>
        <p:sp>
          <p:nvSpPr>
            <p:cNvPr id="6811" name="Google Shape;6811;p72"/>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72"/>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72"/>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72"/>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72"/>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6" name="Google Shape;6816;p72"/>
          <p:cNvGrpSpPr/>
          <p:nvPr/>
        </p:nvGrpSpPr>
        <p:grpSpPr>
          <a:xfrm>
            <a:off x="3949836" y="3352625"/>
            <a:ext cx="369083" cy="357253"/>
            <a:chOff x="-59447250" y="3706150"/>
            <a:chExt cx="319000" cy="308775"/>
          </a:xfrm>
        </p:grpSpPr>
        <p:sp>
          <p:nvSpPr>
            <p:cNvPr id="6817" name="Google Shape;6817;p72"/>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72"/>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72"/>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72"/>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1" name="Google Shape;6821;p72"/>
          <p:cNvGrpSpPr/>
          <p:nvPr/>
        </p:nvGrpSpPr>
        <p:grpSpPr>
          <a:xfrm>
            <a:off x="1738564" y="1533936"/>
            <a:ext cx="368186" cy="364224"/>
            <a:chOff x="-64406125" y="3362225"/>
            <a:chExt cx="318225" cy="314800"/>
          </a:xfrm>
        </p:grpSpPr>
        <p:sp>
          <p:nvSpPr>
            <p:cNvPr id="6822" name="Google Shape;6822;p72"/>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72"/>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4" name="Google Shape;6824;p72"/>
          <p:cNvSpPr/>
          <p:nvPr/>
        </p:nvSpPr>
        <p:spPr>
          <a:xfrm>
            <a:off x="1801771" y="1975400"/>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25" name="Google Shape;6825;p72"/>
          <p:cNvGrpSpPr/>
          <p:nvPr/>
        </p:nvGrpSpPr>
        <p:grpSpPr>
          <a:xfrm>
            <a:off x="1739027" y="2404781"/>
            <a:ext cx="367261" cy="366364"/>
            <a:chOff x="-64410850" y="4094450"/>
            <a:chExt cx="317425" cy="316650"/>
          </a:xfrm>
        </p:grpSpPr>
        <p:sp>
          <p:nvSpPr>
            <p:cNvPr id="6826" name="Google Shape;6826;p72"/>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72"/>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72"/>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9" name="Google Shape;6829;p72"/>
          <p:cNvSpPr/>
          <p:nvPr/>
        </p:nvSpPr>
        <p:spPr>
          <a:xfrm>
            <a:off x="3983247" y="15323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0" name="Google Shape;6830;p72"/>
          <p:cNvGrpSpPr/>
          <p:nvPr/>
        </p:nvGrpSpPr>
        <p:grpSpPr>
          <a:xfrm>
            <a:off x="3960575" y="1974854"/>
            <a:ext cx="365467" cy="368389"/>
            <a:chOff x="-62516625" y="3743175"/>
            <a:chExt cx="315875" cy="318400"/>
          </a:xfrm>
        </p:grpSpPr>
        <p:sp>
          <p:nvSpPr>
            <p:cNvPr id="6831" name="Google Shape;6831;p72"/>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72"/>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3" name="Google Shape;6833;p72"/>
          <p:cNvGrpSpPr/>
          <p:nvPr/>
        </p:nvGrpSpPr>
        <p:grpSpPr>
          <a:xfrm>
            <a:off x="3967415" y="2424826"/>
            <a:ext cx="351786" cy="326274"/>
            <a:chOff x="-62511900" y="4129100"/>
            <a:chExt cx="304050" cy="282000"/>
          </a:xfrm>
        </p:grpSpPr>
        <p:sp>
          <p:nvSpPr>
            <p:cNvPr id="6834" name="Google Shape;6834;p72"/>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72"/>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72"/>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72"/>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72"/>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9" name="Google Shape;6839;p72"/>
          <p:cNvGrpSpPr/>
          <p:nvPr/>
        </p:nvGrpSpPr>
        <p:grpSpPr>
          <a:xfrm>
            <a:off x="2645537" y="2897220"/>
            <a:ext cx="310770" cy="367261"/>
            <a:chOff x="-60597975" y="3367475"/>
            <a:chExt cx="268600" cy="317425"/>
          </a:xfrm>
        </p:grpSpPr>
        <p:sp>
          <p:nvSpPr>
            <p:cNvPr id="6840" name="Google Shape;6840;p72"/>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72"/>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72"/>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72"/>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72"/>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5" name="Google Shape;6845;p72"/>
          <p:cNvSpPr/>
          <p:nvPr/>
        </p:nvSpPr>
        <p:spPr>
          <a:xfrm>
            <a:off x="2616264" y="3348731"/>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6" name="Google Shape;6846;p72"/>
          <p:cNvGrpSpPr/>
          <p:nvPr/>
        </p:nvGrpSpPr>
        <p:grpSpPr>
          <a:xfrm>
            <a:off x="2617740" y="3858536"/>
            <a:ext cx="366364" cy="262465"/>
            <a:chOff x="-60621600" y="4145650"/>
            <a:chExt cx="316650" cy="226850"/>
          </a:xfrm>
        </p:grpSpPr>
        <p:sp>
          <p:nvSpPr>
            <p:cNvPr id="6847" name="Google Shape;6847;p72"/>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72"/>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72"/>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0" name="Google Shape;6850;p72"/>
          <p:cNvGrpSpPr/>
          <p:nvPr/>
        </p:nvGrpSpPr>
        <p:grpSpPr>
          <a:xfrm>
            <a:off x="3954392" y="3807035"/>
            <a:ext cx="359972" cy="365467"/>
            <a:chOff x="-59400775" y="4084200"/>
            <a:chExt cx="311125" cy="315875"/>
          </a:xfrm>
        </p:grpSpPr>
        <p:sp>
          <p:nvSpPr>
            <p:cNvPr id="6851" name="Google Shape;6851;p72"/>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72"/>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72"/>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72"/>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72"/>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72"/>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72"/>
          <p:cNvGrpSpPr/>
          <p:nvPr/>
        </p:nvGrpSpPr>
        <p:grpSpPr>
          <a:xfrm>
            <a:off x="2178486" y="1532866"/>
            <a:ext cx="365438" cy="366364"/>
            <a:chOff x="-64044600" y="3360375"/>
            <a:chExt cx="315850" cy="316650"/>
          </a:xfrm>
        </p:grpSpPr>
        <p:sp>
          <p:nvSpPr>
            <p:cNvPr id="6858" name="Google Shape;6858;p72"/>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72"/>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72"/>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1" name="Google Shape;6861;p72"/>
          <p:cNvGrpSpPr/>
          <p:nvPr/>
        </p:nvGrpSpPr>
        <p:grpSpPr>
          <a:xfrm>
            <a:off x="2204909" y="1975418"/>
            <a:ext cx="312592" cy="367261"/>
            <a:chOff x="-64022550" y="3727425"/>
            <a:chExt cx="270175" cy="317425"/>
          </a:xfrm>
        </p:grpSpPr>
        <p:sp>
          <p:nvSpPr>
            <p:cNvPr id="6862" name="Google Shape;6862;p72"/>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72"/>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72"/>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5" name="Google Shape;6865;p72"/>
          <p:cNvGrpSpPr/>
          <p:nvPr/>
        </p:nvGrpSpPr>
        <p:grpSpPr>
          <a:xfrm>
            <a:off x="2229047" y="2404318"/>
            <a:ext cx="264317" cy="367290"/>
            <a:chOff x="-64001300" y="4093650"/>
            <a:chExt cx="228450" cy="317450"/>
          </a:xfrm>
        </p:grpSpPr>
        <p:sp>
          <p:nvSpPr>
            <p:cNvPr id="6866" name="Google Shape;6866;p72"/>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72"/>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72"/>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72"/>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0" name="Google Shape;6870;p72"/>
          <p:cNvGrpSpPr/>
          <p:nvPr/>
        </p:nvGrpSpPr>
        <p:grpSpPr>
          <a:xfrm>
            <a:off x="848051" y="2897610"/>
            <a:ext cx="359972" cy="366480"/>
            <a:chOff x="-62148800" y="3377700"/>
            <a:chExt cx="311125" cy="316750"/>
          </a:xfrm>
        </p:grpSpPr>
        <p:sp>
          <p:nvSpPr>
            <p:cNvPr id="6871" name="Google Shape;6871;p72"/>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72"/>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3" name="Google Shape;6873;p72"/>
          <p:cNvGrpSpPr/>
          <p:nvPr/>
        </p:nvGrpSpPr>
        <p:grpSpPr>
          <a:xfrm>
            <a:off x="843958" y="3347607"/>
            <a:ext cx="368157" cy="367290"/>
            <a:chOff x="-62154300" y="3743950"/>
            <a:chExt cx="318200" cy="317450"/>
          </a:xfrm>
        </p:grpSpPr>
        <p:sp>
          <p:nvSpPr>
            <p:cNvPr id="6874" name="Google Shape;6874;p72"/>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72"/>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72"/>
          <p:cNvGrpSpPr/>
          <p:nvPr/>
        </p:nvGrpSpPr>
        <p:grpSpPr>
          <a:xfrm>
            <a:off x="843944" y="3806587"/>
            <a:ext cx="368186" cy="366364"/>
            <a:chOff x="-62151950" y="4111775"/>
            <a:chExt cx="318225" cy="316650"/>
          </a:xfrm>
        </p:grpSpPr>
        <p:sp>
          <p:nvSpPr>
            <p:cNvPr id="6877" name="Google Shape;6877;p72"/>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72"/>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72"/>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72"/>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1" name="Google Shape;6881;p72"/>
          <p:cNvGrpSpPr/>
          <p:nvPr/>
        </p:nvGrpSpPr>
        <p:grpSpPr>
          <a:xfrm>
            <a:off x="3062568" y="2897133"/>
            <a:ext cx="368157" cy="367434"/>
            <a:chOff x="-60254550" y="3367325"/>
            <a:chExt cx="318200" cy="317575"/>
          </a:xfrm>
        </p:grpSpPr>
        <p:sp>
          <p:nvSpPr>
            <p:cNvPr id="6882" name="Google Shape;6882;p72"/>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72"/>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72"/>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72"/>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6" name="Google Shape;6886;p72"/>
          <p:cNvGrpSpPr/>
          <p:nvPr/>
        </p:nvGrpSpPr>
        <p:grpSpPr>
          <a:xfrm>
            <a:off x="3063465" y="3348127"/>
            <a:ext cx="366364" cy="366248"/>
            <a:chOff x="-60255350" y="3733825"/>
            <a:chExt cx="316650" cy="316550"/>
          </a:xfrm>
        </p:grpSpPr>
        <p:sp>
          <p:nvSpPr>
            <p:cNvPr id="6887" name="Google Shape;6887;p72"/>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72"/>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72"/>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72"/>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72"/>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72"/>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72"/>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4" name="Google Shape;6894;p72"/>
          <p:cNvGrpSpPr/>
          <p:nvPr/>
        </p:nvGrpSpPr>
        <p:grpSpPr>
          <a:xfrm>
            <a:off x="3091262" y="3807035"/>
            <a:ext cx="310770" cy="365467"/>
            <a:chOff x="-60232500" y="4101525"/>
            <a:chExt cx="268600" cy="315875"/>
          </a:xfrm>
        </p:grpSpPr>
        <p:sp>
          <p:nvSpPr>
            <p:cNvPr id="6895" name="Google Shape;6895;p72"/>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72"/>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7" name="Google Shape;6897;p72"/>
          <p:cNvSpPr/>
          <p:nvPr/>
        </p:nvSpPr>
        <p:spPr>
          <a:xfrm>
            <a:off x="2179036" y="4275969"/>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8" name="Google Shape;6898;p72"/>
          <p:cNvGrpSpPr/>
          <p:nvPr/>
        </p:nvGrpSpPr>
        <p:grpSpPr>
          <a:xfrm>
            <a:off x="2624262" y="1532866"/>
            <a:ext cx="368186" cy="366364"/>
            <a:chOff x="-63679950" y="3360375"/>
            <a:chExt cx="318225" cy="316650"/>
          </a:xfrm>
        </p:grpSpPr>
        <p:sp>
          <p:nvSpPr>
            <p:cNvPr id="6899" name="Google Shape;6899;p72"/>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72"/>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72"/>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72"/>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3" name="Google Shape;6903;p72"/>
          <p:cNvSpPr/>
          <p:nvPr/>
        </p:nvSpPr>
        <p:spPr>
          <a:xfrm>
            <a:off x="2623229" y="1975169"/>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4" name="Google Shape;6904;p72"/>
          <p:cNvGrpSpPr/>
          <p:nvPr/>
        </p:nvGrpSpPr>
        <p:grpSpPr>
          <a:xfrm>
            <a:off x="2622889" y="2404203"/>
            <a:ext cx="370934" cy="367521"/>
            <a:chOff x="-63679950" y="4093450"/>
            <a:chExt cx="320600" cy="317650"/>
          </a:xfrm>
        </p:grpSpPr>
        <p:sp>
          <p:nvSpPr>
            <p:cNvPr id="6905" name="Google Shape;6905;p72"/>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72"/>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72"/>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8" name="Google Shape;6908;p72"/>
          <p:cNvGrpSpPr/>
          <p:nvPr/>
        </p:nvGrpSpPr>
        <p:grpSpPr>
          <a:xfrm>
            <a:off x="1283006" y="2897205"/>
            <a:ext cx="366364" cy="367290"/>
            <a:chOff x="-61784125" y="3377700"/>
            <a:chExt cx="316650" cy="317450"/>
          </a:xfrm>
        </p:grpSpPr>
        <p:sp>
          <p:nvSpPr>
            <p:cNvPr id="6909" name="Google Shape;6909;p72"/>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72"/>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72"/>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72"/>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72"/>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72"/>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72"/>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6" name="Google Shape;6916;p72"/>
          <p:cNvGrpSpPr/>
          <p:nvPr/>
        </p:nvGrpSpPr>
        <p:grpSpPr>
          <a:xfrm>
            <a:off x="1283006" y="3347607"/>
            <a:ext cx="366364" cy="367290"/>
            <a:chOff x="-61783350" y="3743950"/>
            <a:chExt cx="316650" cy="317450"/>
          </a:xfrm>
        </p:grpSpPr>
        <p:sp>
          <p:nvSpPr>
            <p:cNvPr id="6917" name="Google Shape;6917;p72"/>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72"/>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9" name="Google Shape;6919;p72"/>
          <p:cNvSpPr/>
          <p:nvPr/>
        </p:nvSpPr>
        <p:spPr>
          <a:xfrm>
            <a:off x="1282887" y="380640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72"/>
          <p:cNvSpPr/>
          <p:nvPr/>
        </p:nvSpPr>
        <p:spPr>
          <a:xfrm>
            <a:off x="3505689" y="2907052"/>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72"/>
          <p:cNvSpPr/>
          <p:nvPr/>
        </p:nvSpPr>
        <p:spPr>
          <a:xfrm>
            <a:off x="3504778" y="3387693"/>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2" name="Google Shape;6922;p72"/>
          <p:cNvGrpSpPr/>
          <p:nvPr/>
        </p:nvGrpSpPr>
        <p:grpSpPr>
          <a:xfrm>
            <a:off x="3504430" y="3807440"/>
            <a:ext cx="369112" cy="364657"/>
            <a:chOff x="-59869425" y="4102225"/>
            <a:chExt cx="319025" cy="315175"/>
          </a:xfrm>
        </p:grpSpPr>
        <p:sp>
          <p:nvSpPr>
            <p:cNvPr id="6923" name="Google Shape;6923;p72"/>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72"/>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72"/>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72"/>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7" name="Google Shape;6927;p72"/>
          <p:cNvGrpSpPr/>
          <p:nvPr/>
        </p:nvGrpSpPr>
        <p:grpSpPr>
          <a:xfrm>
            <a:off x="2623233" y="4276262"/>
            <a:ext cx="366364" cy="365467"/>
            <a:chOff x="-59029025" y="3711650"/>
            <a:chExt cx="316650" cy="315875"/>
          </a:xfrm>
        </p:grpSpPr>
        <p:sp>
          <p:nvSpPr>
            <p:cNvPr id="6928" name="Google Shape;6928;p72"/>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72"/>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72"/>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72"/>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72"/>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72"/>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72"/>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5" name="Google Shape;6935;p72"/>
          <p:cNvGrpSpPr/>
          <p:nvPr/>
        </p:nvGrpSpPr>
        <p:grpSpPr>
          <a:xfrm>
            <a:off x="4859311" y="1532317"/>
            <a:ext cx="351940" cy="348188"/>
            <a:chOff x="581525" y="3254850"/>
            <a:chExt cx="297750" cy="294575"/>
          </a:xfrm>
        </p:grpSpPr>
        <p:sp>
          <p:nvSpPr>
            <p:cNvPr id="6936" name="Google Shape;6936;p72"/>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72"/>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72"/>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72"/>
          <p:cNvGrpSpPr/>
          <p:nvPr/>
        </p:nvGrpSpPr>
        <p:grpSpPr>
          <a:xfrm>
            <a:off x="4858380" y="1971253"/>
            <a:ext cx="353802" cy="351497"/>
            <a:chOff x="580725" y="3617925"/>
            <a:chExt cx="299325" cy="297375"/>
          </a:xfrm>
        </p:grpSpPr>
        <p:sp>
          <p:nvSpPr>
            <p:cNvPr id="6940" name="Google Shape;6940;p72"/>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72"/>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72"/>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72"/>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72"/>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5" name="Google Shape;6945;p72"/>
          <p:cNvGrpSpPr/>
          <p:nvPr/>
        </p:nvGrpSpPr>
        <p:grpSpPr>
          <a:xfrm>
            <a:off x="4860242" y="2418443"/>
            <a:ext cx="350079" cy="350079"/>
            <a:chOff x="583100" y="3982600"/>
            <a:chExt cx="296175" cy="296175"/>
          </a:xfrm>
        </p:grpSpPr>
        <p:sp>
          <p:nvSpPr>
            <p:cNvPr id="6946" name="Google Shape;6946;p72"/>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72"/>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72"/>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72"/>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72"/>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72"/>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72"/>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3" name="Google Shape;6953;p72"/>
          <p:cNvGrpSpPr/>
          <p:nvPr/>
        </p:nvGrpSpPr>
        <p:grpSpPr>
          <a:xfrm>
            <a:off x="7092856" y="1532067"/>
            <a:ext cx="307231" cy="348690"/>
            <a:chOff x="2423775" y="3226875"/>
            <a:chExt cx="259925" cy="295000"/>
          </a:xfrm>
        </p:grpSpPr>
        <p:sp>
          <p:nvSpPr>
            <p:cNvPr id="6954" name="Google Shape;6954;p72"/>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72"/>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72"/>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7" name="Google Shape;6957;p72"/>
          <p:cNvGrpSpPr/>
          <p:nvPr/>
        </p:nvGrpSpPr>
        <p:grpSpPr>
          <a:xfrm>
            <a:off x="7070043" y="1973352"/>
            <a:ext cx="352857" cy="347301"/>
            <a:chOff x="2404875" y="3592725"/>
            <a:chExt cx="298525" cy="293825"/>
          </a:xfrm>
        </p:grpSpPr>
        <p:sp>
          <p:nvSpPr>
            <p:cNvPr id="6958" name="Google Shape;6958;p72"/>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72"/>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72"/>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1" name="Google Shape;6961;p72"/>
          <p:cNvGrpSpPr/>
          <p:nvPr/>
        </p:nvGrpSpPr>
        <p:grpSpPr>
          <a:xfrm>
            <a:off x="7070974" y="2418917"/>
            <a:ext cx="350995" cy="349133"/>
            <a:chOff x="2404875" y="3955825"/>
            <a:chExt cx="296950" cy="295375"/>
          </a:xfrm>
        </p:grpSpPr>
        <p:sp>
          <p:nvSpPr>
            <p:cNvPr id="6962" name="Google Shape;6962;p72"/>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72"/>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72"/>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72"/>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6" name="Google Shape;6966;p72"/>
          <p:cNvGrpSpPr/>
          <p:nvPr/>
        </p:nvGrpSpPr>
        <p:grpSpPr>
          <a:xfrm>
            <a:off x="5764954" y="2883111"/>
            <a:ext cx="349163" cy="350079"/>
            <a:chOff x="4263650" y="3235150"/>
            <a:chExt cx="295400" cy="296175"/>
          </a:xfrm>
        </p:grpSpPr>
        <p:sp>
          <p:nvSpPr>
            <p:cNvPr id="6967" name="Google Shape;6967;p72"/>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72"/>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72"/>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72"/>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72"/>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2" name="Google Shape;6972;p72"/>
          <p:cNvGrpSpPr/>
          <p:nvPr/>
        </p:nvGrpSpPr>
        <p:grpSpPr>
          <a:xfrm>
            <a:off x="5762634" y="3342272"/>
            <a:ext cx="353802" cy="327739"/>
            <a:chOff x="4266025" y="3609275"/>
            <a:chExt cx="299325" cy="277275"/>
          </a:xfrm>
        </p:grpSpPr>
        <p:sp>
          <p:nvSpPr>
            <p:cNvPr id="6973" name="Google Shape;6973;p72"/>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72"/>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5" name="Google Shape;6975;p72"/>
          <p:cNvGrpSpPr/>
          <p:nvPr/>
        </p:nvGrpSpPr>
        <p:grpSpPr>
          <a:xfrm>
            <a:off x="5763092" y="3807659"/>
            <a:ext cx="352886" cy="349133"/>
            <a:chOff x="4263650" y="3963700"/>
            <a:chExt cx="298550" cy="295375"/>
          </a:xfrm>
        </p:grpSpPr>
        <p:sp>
          <p:nvSpPr>
            <p:cNvPr id="6976" name="Google Shape;6976;p72"/>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72"/>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72"/>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72"/>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72"/>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72"/>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72"/>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3" name="Google Shape;6983;p72"/>
          <p:cNvGrpSpPr/>
          <p:nvPr/>
        </p:nvGrpSpPr>
        <p:grpSpPr>
          <a:xfrm>
            <a:off x="8041429" y="2883111"/>
            <a:ext cx="226264" cy="350079"/>
            <a:chOff x="6164975" y="3211525"/>
            <a:chExt cx="191425" cy="296175"/>
          </a:xfrm>
        </p:grpSpPr>
        <p:sp>
          <p:nvSpPr>
            <p:cNvPr id="6984" name="Google Shape;6984;p72"/>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72"/>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72"/>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72"/>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72"/>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72"/>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72"/>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1" name="Google Shape;6991;p72"/>
          <p:cNvGrpSpPr/>
          <p:nvPr/>
        </p:nvGrpSpPr>
        <p:grpSpPr>
          <a:xfrm>
            <a:off x="5303466" y="1531387"/>
            <a:ext cx="352886" cy="350049"/>
            <a:chOff x="946175" y="3253275"/>
            <a:chExt cx="298550" cy="296150"/>
          </a:xfrm>
        </p:grpSpPr>
        <p:sp>
          <p:nvSpPr>
            <p:cNvPr id="6992" name="Google Shape;6992;p72"/>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72"/>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72"/>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72"/>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72"/>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7" name="Google Shape;6997;p72"/>
          <p:cNvGrpSpPr/>
          <p:nvPr/>
        </p:nvGrpSpPr>
        <p:grpSpPr>
          <a:xfrm>
            <a:off x="5304397" y="1973351"/>
            <a:ext cx="351024" cy="347301"/>
            <a:chOff x="946175" y="3619500"/>
            <a:chExt cx="296975" cy="293825"/>
          </a:xfrm>
        </p:grpSpPr>
        <p:sp>
          <p:nvSpPr>
            <p:cNvPr id="6998" name="Google Shape;6998;p72"/>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72"/>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72"/>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72"/>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72"/>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72"/>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4" name="Google Shape;7004;p72"/>
          <p:cNvGrpSpPr/>
          <p:nvPr/>
        </p:nvGrpSpPr>
        <p:grpSpPr>
          <a:xfrm>
            <a:off x="5303939" y="2417985"/>
            <a:ext cx="351940" cy="350995"/>
            <a:chOff x="944600" y="3981825"/>
            <a:chExt cx="297750" cy="296950"/>
          </a:xfrm>
        </p:grpSpPr>
        <p:sp>
          <p:nvSpPr>
            <p:cNvPr id="7005" name="Google Shape;7005;p72"/>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72"/>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72"/>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72"/>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9" name="Google Shape;7009;p72"/>
          <p:cNvGrpSpPr/>
          <p:nvPr/>
        </p:nvGrpSpPr>
        <p:grpSpPr>
          <a:xfrm>
            <a:off x="7520875" y="1531845"/>
            <a:ext cx="350079" cy="349133"/>
            <a:chOff x="2768750" y="3227275"/>
            <a:chExt cx="296175" cy="295375"/>
          </a:xfrm>
        </p:grpSpPr>
        <p:sp>
          <p:nvSpPr>
            <p:cNvPr id="7010" name="Google Shape;7010;p72"/>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72"/>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72"/>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72"/>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72"/>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72"/>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72"/>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72"/>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8" name="Google Shape;7018;p72"/>
          <p:cNvGrpSpPr/>
          <p:nvPr/>
        </p:nvGrpSpPr>
        <p:grpSpPr>
          <a:xfrm>
            <a:off x="7541826" y="1972717"/>
            <a:ext cx="308177" cy="348572"/>
            <a:chOff x="2786075" y="3591800"/>
            <a:chExt cx="260725" cy="294900"/>
          </a:xfrm>
        </p:grpSpPr>
        <p:sp>
          <p:nvSpPr>
            <p:cNvPr id="7019" name="Google Shape;7019;p72"/>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72"/>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72"/>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72"/>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72"/>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4" name="Google Shape;7024;p72"/>
          <p:cNvGrpSpPr/>
          <p:nvPr/>
        </p:nvGrpSpPr>
        <p:grpSpPr>
          <a:xfrm>
            <a:off x="7582324" y="2418444"/>
            <a:ext cx="227180" cy="350079"/>
            <a:chOff x="2819150" y="3955025"/>
            <a:chExt cx="192200" cy="296175"/>
          </a:xfrm>
        </p:grpSpPr>
        <p:sp>
          <p:nvSpPr>
            <p:cNvPr id="7025" name="Google Shape;7025;p72"/>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72"/>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72"/>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72"/>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9" name="Google Shape;7029;p72"/>
          <p:cNvGrpSpPr/>
          <p:nvPr/>
        </p:nvGrpSpPr>
        <p:grpSpPr>
          <a:xfrm>
            <a:off x="6206097" y="2884042"/>
            <a:ext cx="349133" cy="348217"/>
            <a:chOff x="4629125" y="3235150"/>
            <a:chExt cx="295375" cy="294600"/>
          </a:xfrm>
        </p:grpSpPr>
        <p:sp>
          <p:nvSpPr>
            <p:cNvPr id="7030" name="Google Shape;7030;p72"/>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72"/>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72"/>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72"/>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72"/>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5" name="Google Shape;7035;p72"/>
          <p:cNvGrpSpPr/>
          <p:nvPr/>
        </p:nvGrpSpPr>
        <p:grpSpPr>
          <a:xfrm>
            <a:off x="6206082" y="3331575"/>
            <a:ext cx="349163" cy="349133"/>
            <a:chOff x="4628325" y="3599825"/>
            <a:chExt cx="295400" cy="295375"/>
          </a:xfrm>
        </p:grpSpPr>
        <p:sp>
          <p:nvSpPr>
            <p:cNvPr id="7036" name="Google Shape;7036;p72"/>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72"/>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72"/>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72"/>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72"/>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72"/>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72"/>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72"/>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72"/>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72"/>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72"/>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72"/>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8" name="Google Shape;7048;p72"/>
          <p:cNvGrpSpPr/>
          <p:nvPr/>
        </p:nvGrpSpPr>
        <p:grpSpPr>
          <a:xfrm>
            <a:off x="6227033" y="3807186"/>
            <a:ext cx="307261" cy="350079"/>
            <a:chOff x="4645650" y="3962900"/>
            <a:chExt cx="259950" cy="296175"/>
          </a:xfrm>
        </p:grpSpPr>
        <p:sp>
          <p:nvSpPr>
            <p:cNvPr id="7049" name="Google Shape;7049;p72"/>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72"/>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72"/>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72"/>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72"/>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72"/>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5" name="Google Shape;7055;p72"/>
          <p:cNvGrpSpPr/>
          <p:nvPr/>
        </p:nvGrpSpPr>
        <p:grpSpPr>
          <a:xfrm>
            <a:off x="7979994" y="3332048"/>
            <a:ext cx="349133" cy="348188"/>
            <a:chOff x="6143725" y="3582500"/>
            <a:chExt cx="295375" cy="294575"/>
          </a:xfrm>
        </p:grpSpPr>
        <p:sp>
          <p:nvSpPr>
            <p:cNvPr id="7056" name="Google Shape;7056;p72"/>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72"/>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72"/>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72"/>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72"/>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72"/>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72"/>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3" name="Google Shape;7063;p72"/>
          <p:cNvGrpSpPr/>
          <p:nvPr/>
        </p:nvGrpSpPr>
        <p:grpSpPr>
          <a:xfrm>
            <a:off x="5748820" y="1531387"/>
            <a:ext cx="350995" cy="350049"/>
            <a:chOff x="1310075" y="3253275"/>
            <a:chExt cx="296950" cy="296150"/>
          </a:xfrm>
        </p:grpSpPr>
        <p:sp>
          <p:nvSpPr>
            <p:cNvPr id="7064" name="Google Shape;7064;p72"/>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72"/>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72"/>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7" name="Google Shape;7067;p72"/>
          <p:cNvSpPr/>
          <p:nvPr/>
        </p:nvSpPr>
        <p:spPr>
          <a:xfrm>
            <a:off x="5750241" y="1973475"/>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8" name="Google Shape;7068;p72"/>
          <p:cNvGrpSpPr/>
          <p:nvPr/>
        </p:nvGrpSpPr>
        <p:grpSpPr>
          <a:xfrm>
            <a:off x="5748347" y="2417646"/>
            <a:ext cx="351941" cy="351675"/>
            <a:chOff x="1310075" y="3980250"/>
            <a:chExt cx="297750" cy="297525"/>
          </a:xfrm>
        </p:grpSpPr>
        <p:sp>
          <p:nvSpPr>
            <p:cNvPr id="7069" name="Google Shape;7069;p72"/>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72"/>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72"/>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72"/>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72"/>
          <p:cNvGrpSpPr/>
          <p:nvPr/>
        </p:nvGrpSpPr>
        <p:grpSpPr>
          <a:xfrm>
            <a:off x="8013136" y="1531845"/>
            <a:ext cx="266305" cy="349133"/>
            <a:chOff x="3167275" y="3227275"/>
            <a:chExt cx="225300" cy="295375"/>
          </a:xfrm>
        </p:grpSpPr>
        <p:sp>
          <p:nvSpPr>
            <p:cNvPr id="7074" name="Google Shape;7074;p72"/>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72"/>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72"/>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72"/>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72"/>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9" name="Google Shape;7079;p72"/>
          <p:cNvSpPr/>
          <p:nvPr/>
        </p:nvSpPr>
        <p:spPr>
          <a:xfrm>
            <a:off x="7962474" y="1971731"/>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0" name="Google Shape;7080;p72"/>
          <p:cNvGrpSpPr/>
          <p:nvPr/>
        </p:nvGrpSpPr>
        <p:grpSpPr>
          <a:xfrm>
            <a:off x="7970318" y="2418902"/>
            <a:ext cx="351940" cy="349163"/>
            <a:chOff x="3133425" y="3955025"/>
            <a:chExt cx="297750" cy="295400"/>
          </a:xfrm>
        </p:grpSpPr>
        <p:sp>
          <p:nvSpPr>
            <p:cNvPr id="7081" name="Google Shape;7081;p72"/>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72"/>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72"/>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4" name="Google Shape;7084;p72"/>
          <p:cNvGrpSpPr/>
          <p:nvPr/>
        </p:nvGrpSpPr>
        <p:grpSpPr>
          <a:xfrm>
            <a:off x="6650491" y="2882490"/>
            <a:ext cx="350079" cy="351320"/>
            <a:chOff x="4991425" y="3234750"/>
            <a:chExt cx="296175" cy="297225"/>
          </a:xfrm>
        </p:grpSpPr>
        <p:sp>
          <p:nvSpPr>
            <p:cNvPr id="7085" name="Google Shape;7085;p72"/>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72"/>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72"/>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72"/>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72"/>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72"/>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1" name="Google Shape;7091;p72"/>
          <p:cNvGrpSpPr/>
          <p:nvPr/>
        </p:nvGrpSpPr>
        <p:grpSpPr>
          <a:xfrm>
            <a:off x="6650491" y="3352053"/>
            <a:ext cx="350079" cy="308177"/>
            <a:chOff x="4991425" y="3617150"/>
            <a:chExt cx="296175" cy="260725"/>
          </a:xfrm>
        </p:grpSpPr>
        <p:sp>
          <p:nvSpPr>
            <p:cNvPr id="7092" name="Google Shape;7092;p72"/>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72"/>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72"/>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72"/>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72"/>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72"/>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72"/>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9" name="Google Shape;7099;p72"/>
          <p:cNvGrpSpPr/>
          <p:nvPr/>
        </p:nvGrpSpPr>
        <p:grpSpPr>
          <a:xfrm>
            <a:off x="6727764" y="3807644"/>
            <a:ext cx="195532" cy="349163"/>
            <a:chOff x="5056800" y="3962900"/>
            <a:chExt cx="165425" cy="295400"/>
          </a:xfrm>
        </p:grpSpPr>
        <p:sp>
          <p:nvSpPr>
            <p:cNvPr id="7100" name="Google Shape;7100;p72"/>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72"/>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72"/>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3" name="Google Shape;7103;p72"/>
          <p:cNvGrpSpPr/>
          <p:nvPr/>
        </p:nvGrpSpPr>
        <p:grpSpPr>
          <a:xfrm>
            <a:off x="7979062" y="3807660"/>
            <a:ext cx="350995" cy="349133"/>
            <a:chOff x="6168925" y="3936925"/>
            <a:chExt cx="296950" cy="295375"/>
          </a:xfrm>
        </p:grpSpPr>
        <p:sp>
          <p:nvSpPr>
            <p:cNvPr id="7104" name="Google Shape;7104;p72"/>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72"/>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72"/>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72"/>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72"/>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72"/>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0" name="Google Shape;7110;p72"/>
          <p:cNvGrpSpPr/>
          <p:nvPr/>
        </p:nvGrpSpPr>
        <p:grpSpPr>
          <a:xfrm>
            <a:off x="6192756" y="1531845"/>
            <a:ext cx="348188" cy="349133"/>
            <a:chOff x="1674750" y="3254050"/>
            <a:chExt cx="294575" cy="295375"/>
          </a:xfrm>
        </p:grpSpPr>
        <p:sp>
          <p:nvSpPr>
            <p:cNvPr id="7111" name="Google Shape;7111;p72"/>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72"/>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72"/>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4" name="Google Shape;7114;p72"/>
          <p:cNvGrpSpPr/>
          <p:nvPr/>
        </p:nvGrpSpPr>
        <p:grpSpPr>
          <a:xfrm>
            <a:off x="6207177" y="1972435"/>
            <a:ext cx="319347" cy="349133"/>
            <a:chOff x="1687350" y="3618725"/>
            <a:chExt cx="270175" cy="295375"/>
          </a:xfrm>
        </p:grpSpPr>
        <p:sp>
          <p:nvSpPr>
            <p:cNvPr id="7115" name="Google Shape;7115;p72"/>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72"/>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72"/>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8" name="Google Shape;7118;p72"/>
          <p:cNvGrpSpPr/>
          <p:nvPr/>
        </p:nvGrpSpPr>
        <p:grpSpPr>
          <a:xfrm>
            <a:off x="6190880" y="2418916"/>
            <a:ext cx="351940" cy="349133"/>
            <a:chOff x="1672375" y="3982600"/>
            <a:chExt cx="297750" cy="295375"/>
          </a:xfrm>
        </p:grpSpPr>
        <p:sp>
          <p:nvSpPr>
            <p:cNvPr id="7119" name="Google Shape;7119;p72"/>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72"/>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72"/>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2" name="Google Shape;7122;p72"/>
          <p:cNvGrpSpPr/>
          <p:nvPr/>
        </p:nvGrpSpPr>
        <p:grpSpPr>
          <a:xfrm>
            <a:off x="4882872" y="2883111"/>
            <a:ext cx="350079" cy="350079"/>
            <a:chOff x="3497300" y="3227275"/>
            <a:chExt cx="296175" cy="296175"/>
          </a:xfrm>
        </p:grpSpPr>
        <p:sp>
          <p:nvSpPr>
            <p:cNvPr id="7123" name="Google Shape;7123;p72"/>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72"/>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72"/>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72"/>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72"/>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72"/>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72"/>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72"/>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1" name="Google Shape;7131;p72"/>
          <p:cNvGrpSpPr/>
          <p:nvPr/>
        </p:nvGrpSpPr>
        <p:grpSpPr>
          <a:xfrm>
            <a:off x="4883345" y="3332506"/>
            <a:ext cx="349133" cy="347272"/>
            <a:chOff x="3497300" y="3591950"/>
            <a:chExt cx="295375" cy="293800"/>
          </a:xfrm>
        </p:grpSpPr>
        <p:sp>
          <p:nvSpPr>
            <p:cNvPr id="7132" name="Google Shape;7132;p72"/>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72"/>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72"/>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72"/>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72"/>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72"/>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72"/>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72"/>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0" name="Google Shape;7140;p72"/>
          <p:cNvGrpSpPr/>
          <p:nvPr/>
        </p:nvGrpSpPr>
        <p:grpSpPr>
          <a:xfrm>
            <a:off x="4883345" y="3807644"/>
            <a:ext cx="349133" cy="349163"/>
            <a:chOff x="3497300" y="3955025"/>
            <a:chExt cx="295375" cy="295400"/>
          </a:xfrm>
        </p:grpSpPr>
        <p:sp>
          <p:nvSpPr>
            <p:cNvPr id="7141" name="Google Shape;7141;p72"/>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72"/>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72"/>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4" name="Google Shape;7144;p72"/>
          <p:cNvGrpSpPr/>
          <p:nvPr/>
        </p:nvGrpSpPr>
        <p:grpSpPr>
          <a:xfrm>
            <a:off x="7107917" y="2883835"/>
            <a:ext cx="327739" cy="348631"/>
            <a:chOff x="5364750" y="3235150"/>
            <a:chExt cx="277275" cy="294950"/>
          </a:xfrm>
        </p:grpSpPr>
        <p:sp>
          <p:nvSpPr>
            <p:cNvPr id="7145" name="Google Shape;7145;p72"/>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72"/>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72"/>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72"/>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72"/>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72"/>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72"/>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72"/>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3" name="Google Shape;7153;p72"/>
          <p:cNvGrpSpPr/>
          <p:nvPr/>
        </p:nvGrpSpPr>
        <p:grpSpPr>
          <a:xfrm>
            <a:off x="7096274" y="3330171"/>
            <a:ext cx="351024" cy="351940"/>
            <a:chOff x="5355300" y="3598250"/>
            <a:chExt cx="296975" cy="297750"/>
          </a:xfrm>
        </p:grpSpPr>
        <p:sp>
          <p:nvSpPr>
            <p:cNvPr id="7154" name="Google Shape;7154;p72"/>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72"/>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72"/>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72"/>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72"/>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72"/>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72"/>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72"/>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2" name="Google Shape;7162;p72"/>
          <p:cNvGrpSpPr/>
          <p:nvPr/>
        </p:nvGrpSpPr>
        <p:grpSpPr>
          <a:xfrm>
            <a:off x="7100470" y="3869093"/>
            <a:ext cx="342632" cy="226264"/>
            <a:chOff x="5358450" y="4015675"/>
            <a:chExt cx="289875" cy="191425"/>
          </a:xfrm>
        </p:grpSpPr>
        <p:sp>
          <p:nvSpPr>
            <p:cNvPr id="7163" name="Google Shape;7163;p72"/>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72"/>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72"/>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72"/>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7" name="Google Shape;7167;p72"/>
          <p:cNvGrpSpPr/>
          <p:nvPr/>
        </p:nvGrpSpPr>
        <p:grpSpPr>
          <a:xfrm>
            <a:off x="6226953" y="4251624"/>
            <a:ext cx="351024" cy="325464"/>
            <a:chOff x="6543825" y="3202075"/>
            <a:chExt cx="296975" cy="275350"/>
          </a:xfrm>
        </p:grpSpPr>
        <p:sp>
          <p:nvSpPr>
            <p:cNvPr id="7168" name="Google Shape;7168;p72"/>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72"/>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72"/>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72"/>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72"/>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72"/>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72"/>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5" name="Google Shape;7175;p72"/>
          <p:cNvGrpSpPr/>
          <p:nvPr/>
        </p:nvGrpSpPr>
        <p:grpSpPr>
          <a:xfrm>
            <a:off x="6633934" y="1531372"/>
            <a:ext cx="350079" cy="350079"/>
            <a:chOff x="2037825" y="3254050"/>
            <a:chExt cx="296175" cy="296175"/>
          </a:xfrm>
        </p:grpSpPr>
        <p:sp>
          <p:nvSpPr>
            <p:cNvPr id="7176" name="Google Shape;7176;p72"/>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72"/>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72"/>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72"/>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72"/>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72"/>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2" name="Google Shape;7182;p72"/>
          <p:cNvGrpSpPr/>
          <p:nvPr/>
        </p:nvGrpSpPr>
        <p:grpSpPr>
          <a:xfrm>
            <a:off x="6632072" y="1972539"/>
            <a:ext cx="353802" cy="348926"/>
            <a:chOff x="2034675" y="3617925"/>
            <a:chExt cx="299325" cy="295200"/>
          </a:xfrm>
        </p:grpSpPr>
        <p:sp>
          <p:nvSpPr>
            <p:cNvPr id="7183" name="Google Shape;7183;p72"/>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72"/>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72"/>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72"/>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72"/>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8" name="Google Shape;7188;p72"/>
          <p:cNvGrpSpPr/>
          <p:nvPr/>
        </p:nvGrpSpPr>
        <p:grpSpPr>
          <a:xfrm>
            <a:off x="6633934" y="2418916"/>
            <a:ext cx="350079" cy="349133"/>
            <a:chOff x="2037825" y="3981825"/>
            <a:chExt cx="296175" cy="295375"/>
          </a:xfrm>
        </p:grpSpPr>
        <p:sp>
          <p:nvSpPr>
            <p:cNvPr id="7189" name="Google Shape;7189;p72"/>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72"/>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72"/>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2" name="Google Shape;7192;p72"/>
          <p:cNvGrpSpPr/>
          <p:nvPr/>
        </p:nvGrpSpPr>
        <p:grpSpPr>
          <a:xfrm>
            <a:off x="5318952" y="2915232"/>
            <a:ext cx="350079" cy="285837"/>
            <a:chOff x="3860400" y="3254050"/>
            <a:chExt cx="296175" cy="241825"/>
          </a:xfrm>
        </p:grpSpPr>
        <p:sp>
          <p:nvSpPr>
            <p:cNvPr id="7193" name="Google Shape;7193;p72"/>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72"/>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72"/>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72"/>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72"/>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72"/>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72"/>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0" name="Google Shape;7200;p72"/>
          <p:cNvGrpSpPr/>
          <p:nvPr/>
        </p:nvGrpSpPr>
        <p:grpSpPr>
          <a:xfrm>
            <a:off x="5318479" y="3331102"/>
            <a:ext cx="351024" cy="350079"/>
            <a:chOff x="3859600" y="3591950"/>
            <a:chExt cx="296975" cy="296175"/>
          </a:xfrm>
        </p:grpSpPr>
        <p:sp>
          <p:nvSpPr>
            <p:cNvPr id="7201" name="Google Shape;7201;p72"/>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72"/>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72"/>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4" name="Google Shape;7204;p72"/>
          <p:cNvGrpSpPr/>
          <p:nvPr/>
        </p:nvGrpSpPr>
        <p:grpSpPr>
          <a:xfrm>
            <a:off x="5318952" y="3807186"/>
            <a:ext cx="350079" cy="350079"/>
            <a:chOff x="3860400" y="3955025"/>
            <a:chExt cx="296175" cy="296175"/>
          </a:xfrm>
        </p:grpSpPr>
        <p:sp>
          <p:nvSpPr>
            <p:cNvPr id="7205" name="Google Shape;7205;p72"/>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72"/>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72"/>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72"/>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72"/>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0" name="Google Shape;7210;p72"/>
          <p:cNvGrpSpPr/>
          <p:nvPr/>
        </p:nvGrpSpPr>
        <p:grpSpPr>
          <a:xfrm>
            <a:off x="7534167" y="2883584"/>
            <a:ext cx="355664" cy="349133"/>
            <a:chOff x="5716825" y="3235950"/>
            <a:chExt cx="300900" cy="295375"/>
          </a:xfrm>
        </p:grpSpPr>
        <p:sp>
          <p:nvSpPr>
            <p:cNvPr id="7211" name="Google Shape;7211;p72"/>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72"/>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72"/>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72"/>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5" name="Google Shape;7215;p72"/>
          <p:cNvGrpSpPr/>
          <p:nvPr/>
        </p:nvGrpSpPr>
        <p:grpSpPr>
          <a:xfrm>
            <a:off x="7547199" y="3342272"/>
            <a:ext cx="329601" cy="327739"/>
            <a:chOff x="5727850" y="3609275"/>
            <a:chExt cx="278850" cy="277275"/>
          </a:xfrm>
        </p:grpSpPr>
        <p:sp>
          <p:nvSpPr>
            <p:cNvPr id="7216" name="Google Shape;7216;p72"/>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72"/>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72"/>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72"/>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72"/>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1" name="Google Shape;7221;p72"/>
          <p:cNvGrpSpPr/>
          <p:nvPr/>
        </p:nvGrpSpPr>
        <p:grpSpPr>
          <a:xfrm>
            <a:off x="7558383" y="3807659"/>
            <a:ext cx="307231" cy="349133"/>
            <a:chOff x="5736525" y="3963700"/>
            <a:chExt cx="259925" cy="295375"/>
          </a:xfrm>
        </p:grpSpPr>
        <p:sp>
          <p:nvSpPr>
            <p:cNvPr id="7222" name="Google Shape;7222;p72"/>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72"/>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72"/>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72"/>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72"/>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72"/>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72"/>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9" name="Google Shape;7229;p72"/>
          <p:cNvGrpSpPr/>
          <p:nvPr/>
        </p:nvGrpSpPr>
        <p:grpSpPr>
          <a:xfrm>
            <a:off x="6649963" y="4256985"/>
            <a:ext cx="351024" cy="350079"/>
            <a:chOff x="6553275" y="3604550"/>
            <a:chExt cx="296975" cy="296175"/>
          </a:xfrm>
        </p:grpSpPr>
        <p:sp>
          <p:nvSpPr>
            <p:cNvPr id="7230" name="Google Shape;7230;p72"/>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72"/>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72"/>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72"/>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72"/>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72"/>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239"/>
        <p:cNvGrpSpPr/>
        <p:nvPr/>
      </p:nvGrpSpPr>
      <p:grpSpPr>
        <a:xfrm>
          <a:off x="0" y="0"/>
          <a:ext cx="0" cy="0"/>
          <a:chOff x="0" y="0"/>
          <a:chExt cx="0" cy="0"/>
        </a:xfrm>
      </p:grpSpPr>
      <p:sp>
        <p:nvSpPr>
          <p:cNvPr id="7240" name="Google Shape;7240;p73"/>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Help &amp; Support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7241" name="Google Shape;7241;p73"/>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Avatar Icons</a:t>
            </a:r>
            <a:endParaRPr>
              <a:solidFill>
                <a:srgbClr val="FFFFFF"/>
              </a:solidFill>
              <a:latin typeface="Arial"/>
              <a:ea typeface="Arial"/>
              <a:cs typeface="Arial"/>
              <a:sym typeface="Arial"/>
            </a:endParaRPr>
          </a:p>
        </p:txBody>
      </p:sp>
      <p:grpSp>
        <p:nvGrpSpPr>
          <p:cNvPr id="7242" name="Google Shape;7242;p73"/>
          <p:cNvGrpSpPr/>
          <p:nvPr/>
        </p:nvGrpSpPr>
        <p:grpSpPr>
          <a:xfrm>
            <a:off x="877057" y="1532946"/>
            <a:ext cx="294401" cy="353645"/>
            <a:chOff x="-35814600" y="3202075"/>
            <a:chExt cx="242625" cy="291450"/>
          </a:xfrm>
        </p:grpSpPr>
        <p:sp>
          <p:nvSpPr>
            <p:cNvPr id="7243" name="Google Shape;7243;p73"/>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73"/>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73"/>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73"/>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73"/>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73"/>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73"/>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0" name="Google Shape;7250;p73"/>
          <p:cNvGrpSpPr/>
          <p:nvPr/>
        </p:nvGrpSpPr>
        <p:grpSpPr>
          <a:xfrm>
            <a:off x="847435" y="1973866"/>
            <a:ext cx="353645" cy="353888"/>
            <a:chOff x="-35839800" y="3561025"/>
            <a:chExt cx="291450" cy="291650"/>
          </a:xfrm>
        </p:grpSpPr>
        <p:sp>
          <p:nvSpPr>
            <p:cNvPr id="7251" name="Google Shape;7251;p73"/>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73"/>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73"/>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73"/>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73"/>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73"/>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73"/>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8" name="Google Shape;7258;p73"/>
          <p:cNvSpPr/>
          <p:nvPr/>
        </p:nvSpPr>
        <p:spPr>
          <a:xfrm>
            <a:off x="845859" y="2409404"/>
            <a:ext cx="355557" cy="353645"/>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9" name="Google Shape;7259;p73"/>
          <p:cNvGrpSpPr/>
          <p:nvPr/>
        </p:nvGrpSpPr>
        <p:grpSpPr>
          <a:xfrm>
            <a:off x="3084980" y="1532946"/>
            <a:ext cx="353645" cy="353645"/>
            <a:chOff x="-34003850" y="3227275"/>
            <a:chExt cx="291450" cy="291450"/>
          </a:xfrm>
        </p:grpSpPr>
        <p:sp>
          <p:nvSpPr>
            <p:cNvPr id="7260" name="Google Shape;7260;p73"/>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73"/>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73"/>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73"/>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73"/>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5" name="Google Shape;7265;p73"/>
          <p:cNvGrpSpPr/>
          <p:nvPr/>
        </p:nvGrpSpPr>
        <p:grpSpPr>
          <a:xfrm>
            <a:off x="3084510" y="1973638"/>
            <a:ext cx="354586" cy="354343"/>
            <a:chOff x="-34004625" y="3585850"/>
            <a:chExt cx="292225" cy="292025"/>
          </a:xfrm>
        </p:grpSpPr>
        <p:sp>
          <p:nvSpPr>
            <p:cNvPr id="7266" name="Google Shape;7266;p73"/>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73"/>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73"/>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73"/>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73"/>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1" name="Google Shape;7271;p73"/>
          <p:cNvGrpSpPr/>
          <p:nvPr/>
        </p:nvGrpSpPr>
        <p:grpSpPr>
          <a:xfrm>
            <a:off x="3084025" y="2408839"/>
            <a:ext cx="355557" cy="354616"/>
            <a:chOff x="-34005425" y="3945575"/>
            <a:chExt cx="293025" cy="292250"/>
          </a:xfrm>
        </p:grpSpPr>
        <p:sp>
          <p:nvSpPr>
            <p:cNvPr id="7272" name="Google Shape;7272;p73"/>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73"/>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73"/>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5" name="Google Shape;7275;p73"/>
          <p:cNvGrpSpPr/>
          <p:nvPr/>
        </p:nvGrpSpPr>
        <p:grpSpPr>
          <a:xfrm>
            <a:off x="1731124" y="2882015"/>
            <a:ext cx="358408" cy="355557"/>
            <a:chOff x="-32174975" y="3192625"/>
            <a:chExt cx="295375" cy="293025"/>
          </a:xfrm>
        </p:grpSpPr>
        <p:sp>
          <p:nvSpPr>
            <p:cNvPr id="7276" name="Google Shape;7276;p73"/>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73"/>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73"/>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73"/>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0" name="Google Shape;7280;p73"/>
          <p:cNvSpPr/>
          <p:nvPr/>
        </p:nvSpPr>
        <p:spPr>
          <a:xfrm>
            <a:off x="1728170" y="3353079"/>
            <a:ext cx="363201" cy="354859"/>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73"/>
          <p:cNvSpPr/>
          <p:nvPr/>
        </p:nvSpPr>
        <p:spPr>
          <a:xfrm>
            <a:off x="1732948" y="3818164"/>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2" name="Google Shape;7282;p73"/>
          <p:cNvGrpSpPr/>
          <p:nvPr/>
        </p:nvGrpSpPr>
        <p:grpSpPr>
          <a:xfrm>
            <a:off x="3970274" y="2882970"/>
            <a:ext cx="354586" cy="353645"/>
            <a:chOff x="-30345325" y="3184750"/>
            <a:chExt cx="292225" cy="291450"/>
          </a:xfrm>
        </p:grpSpPr>
        <p:sp>
          <p:nvSpPr>
            <p:cNvPr id="7283" name="Google Shape;7283;p73"/>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73"/>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73"/>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73"/>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73"/>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8" name="Google Shape;7288;p73"/>
          <p:cNvGrpSpPr/>
          <p:nvPr/>
        </p:nvGrpSpPr>
        <p:grpSpPr>
          <a:xfrm>
            <a:off x="1295026" y="1532946"/>
            <a:ext cx="353645" cy="353645"/>
            <a:chOff x="-35481425" y="3202075"/>
            <a:chExt cx="291450" cy="291450"/>
          </a:xfrm>
        </p:grpSpPr>
        <p:sp>
          <p:nvSpPr>
            <p:cNvPr id="7289" name="Google Shape;7289;p73"/>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73"/>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73"/>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73"/>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73"/>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73"/>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73"/>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6" name="Google Shape;7296;p73"/>
          <p:cNvGrpSpPr/>
          <p:nvPr/>
        </p:nvGrpSpPr>
        <p:grpSpPr>
          <a:xfrm>
            <a:off x="1294556" y="1974472"/>
            <a:ext cx="354586" cy="352675"/>
            <a:chOff x="-35482200" y="3561225"/>
            <a:chExt cx="292225" cy="290650"/>
          </a:xfrm>
        </p:grpSpPr>
        <p:sp>
          <p:nvSpPr>
            <p:cNvPr id="7297" name="Google Shape;7297;p73"/>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73"/>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73"/>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0" name="Google Shape;7300;p73"/>
          <p:cNvGrpSpPr/>
          <p:nvPr/>
        </p:nvGrpSpPr>
        <p:grpSpPr>
          <a:xfrm>
            <a:off x="1295026" y="2409340"/>
            <a:ext cx="353645" cy="353615"/>
            <a:chOff x="-35481425" y="3919600"/>
            <a:chExt cx="291450" cy="291425"/>
          </a:xfrm>
        </p:grpSpPr>
        <p:sp>
          <p:nvSpPr>
            <p:cNvPr id="7301" name="Google Shape;7301;p73"/>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73"/>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73"/>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73"/>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73"/>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73"/>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73"/>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73"/>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9" name="Google Shape;7309;p73"/>
          <p:cNvGrpSpPr/>
          <p:nvPr/>
        </p:nvGrpSpPr>
        <p:grpSpPr>
          <a:xfrm>
            <a:off x="3530661" y="1533431"/>
            <a:ext cx="357468" cy="352675"/>
            <a:chOff x="-33645475" y="3228075"/>
            <a:chExt cx="294600" cy="290650"/>
          </a:xfrm>
        </p:grpSpPr>
        <p:sp>
          <p:nvSpPr>
            <p:cNvPr id="7310" name="Google Shape;7310;p73"/>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73"/>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73"/>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73"/>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73"/>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73"/>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73"/>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7" name="Google Shape;7317;p73"/>
          <p:cNvGrpSpPr/>
          <p:nvPr/>
        </p:nvGrpSpPr>
        <p:grpSpPr>
          <a:xfrm>
            <a:off x="3531631" y="1973516"/>
            <a:ext cx="355526" cy="354586"/>
            <a:chOff x="-33646250" y="3586425"/>
            <a:chExt cx="293000" cy="292225"/>
          </a:xfrm>
        </p:grpSpPr>
        <p:sp>
          <p:nvSpPr>
            <p:cNvPr id="7318" name="Google Shape;7318;p73"/>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73"/>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0" name="Google Shape;7320;p73"/>
          <p:cNvGrpSpPr/>
          <p:nvPr/>
        </p:nvGrpSpPr>
        <p:grpSpPr>
          <a:xfrm>
            <a:off x="3532101" y="2408369"/>
            <a:ext cx="354586" cy="355557"/>
            <a:chOff x="-33645475" y="3944800"/>
            <a:chExt cx="292225" cy="293025"/>
          </a:xfrm>
        </p:grpSpPr>
        <p:sp>
          <p:nvSpPr>
            <p:cNvPr id="7321" name="Google Shape;7321;p73"/>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73"/>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73"/>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73"/>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73"/>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73"/>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73"/>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73"/>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73"/>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73"/>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1" name="Google Shape;7331;p73"/>
          <p:cNvGrpSpPr/>
          <p:nvPr/>
        </p:nvGrpSpPr>
        <p:grpSpPr>
          <a:xfrm>
            <a:off x="2185320" y="2882106"/>
            <a:ext cx="352675" cy="355375"/>
            <a:chOff x="-31809525" y="3192625"/>
            <a:chExt cx="290650" cy="292875"/>
          </a:xfrm>
        </p:grpSpPr>
        <p:sp>
          <p:nvSpPr>
            <p:cNvPr id="7332" name="Google Shape;7332;p73"/>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73"/>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73"/>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73"/>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6" name="Google Shape;7336;p73"/>
          <p:cNvGrpSpPr/>
          <p:nvPr/>
        </p:nvGrpSpPr>
        <p:grpSpPr>
          <a:xfrm>
            <a:off x="2184835" y="3352658"/>
            <a:ext cx="353645" cy="355557"/>
            <a:chOff x="-31811100" y="3550975"/>
            <a:chExt cx="291450" cy="293025"/>
          </a:xfrm>
        </p:grpSpPr>
        <p:sp>
          <p:nvSpPr>
            <p:cNvPr id="7337" name="Google Shape;7337;p73"/>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73"/>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73"/>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73"/>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73"/>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73"/>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73"/>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4" name="Google Shape;7344;p73"/>
          <p:cNvGrpSpPr/>
          <p:nvPr/>
        </p:nvGrpSpPr>
        <p:grpSpPr>
          <a:xfrm>
            <a:off x="2178631" y="3816962"/>
            <a:ext cx="366052" cy="356831"/>
            <a:chOff x="-31817400" y="3910025"/>
            <a:chExt cx="301675" cy="294075"/>
          </a:xfrm>
        </p:grpSpPr>
        <p:sp>
          <p:nvSpPr>
            <p:cNvPr id="7345" name="Google Shape;7345;p73"/>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73"/>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73"/>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8" name="Google Shape;7348;p73"/>
          <p:cNvGrpSpPr/>
          <p:nvPr/>
        </p:nvGrpSpPr>
        <p:grpSpPr>
          <a:xfrm>
            <a:off x="3970259" y="3353143"/>
            <a:ext cx="354616" cy="354586"/>
            <a:chOff x="-30354000" y="3569100"/>
            <a:chExt cx="292250" cy="292225"/>
          </a:xfrm>
        </p:grpSpPr>
        <p:sp>
          <p:nvSpPr>
            <p:cNvPr id="7349" name="Google Shape;7349;p73"/>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73"/>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73"/>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73"/>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73"/>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73"/>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5" name="Google Shape;7355;p73"/>
          <p:cNvGrpSpPr/>
          <p:nvPr/>
        </p:nvGrpSpPr>
        <p:grpSpPr>
          <a:xfrm>
            <a:off x="1748837" y="1532946"/>
            <a:ext cx="342148" cy="353645"/>
            <a:chOff x="-35118325" y="3202075"/>
            <a:chExt cx="281975" cy="291450"/>
          </a:xfrm>
        </p:grpSpPr>
        <p:sp>
          <p:nvSpPr>
            <p:cNvPr id="7356" name="Google Shape;7356;p73"/>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73"/>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73"/>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73"/>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0" name="Google Shape;7360;p73"/>
          <p:cNvGrpSpPr/>
          <p:nvPr/>
        </p:nvGrpSpPr>
        <p:grpSpPr>
          <a:xfrm>
            <a:off x="1742618" y="1974199"/>
            <a:ext cx="354586" cy="353221"/>
            <a:chOff x="-35123050" y="3561225"/>
            <a:chExt cx="292225" cy="291100"/>
          </a:xfrm>
        </p:grpSpPr>
        <p:sp>
          <p:nvSpPr>
            <p:cNvPr id="7361" name="Google Shape;7361;p73"/>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73"/>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3" name="Google Shape;7363;p73"/>
          <p:cNvGrpSpPr/>
          <p:nvPr/>
        </p:nvGrpSpPr>
        <p:grpSpPr>
          <a:xfrm>
            <a:off x="1784677" y="2409340"/>
            <a:ext cx="270467" cy="353615"/>
            <a:chOff x="-35089175" y="3919600"/>
            <a:chExt cx="222900" cy="291425"/>
          </a:xfrm>
        </p:grpSpPr>
        <p:sp>
          <p:nvSpPr>
            <p:cNvPr id="7364" name="Google Shape;7364;p73"/>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73"/>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6" name="Google Shape;7366;p73"/>
          <p:cNvGrpSpPr/>
          <p:nvPr/>
        </p:nvGrpSpPr>
        <p:grpSpPr>
          <a:xfrm>
            <a:off x="3981673" y="1532703"/>
            <a:ext cx="336445" cy="354131"/>
            <a:chOff x="-33277650" y="3226875"/>
            <a:chExt cx="277275" cy="291850"/>
          </a:xfrm>
        </p:grpSpPr>
        <p:sp>
          <p:nvSpPr>
            <p:cNvPr id="7367" name="Google Shape;7367;p73"/>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73"/>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73"/>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73"/>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73"/>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73"/>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73"/>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4" name="Google Shape;7374;p73"/>
          <p:cNvGrpSpPr/>
          <p:nvPr/>
        </p:nvGrpSpPr>
        <p:grpSpPr>
          <a:xfrm>
            <a:off x="3973073" y="1973987"/>
            <a:ext cx="353645" cy="353645"/>
            <a:chOff x="-33286325" y="3586425"/>
            <a:chExt cx="291450" cy="291450"/>
          </a:xfrm>
        </p:grpSpPr>
        <p:sp>
          <p:nvSpPr>
            <p:cNvPr id="7375" name="Google Shape;7375;p73"/>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73"/>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73"/>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73"/>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73"/>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0" name="Google Shape;7380;p73"/>
          <p:cNvGrpSpPr/>
          <p:nvPr/>
        </p:nvGrpSpPr>
        <p:grpSpPr>
          <a:xfrm>
            <a:off x="3973073" y="2408369"/>
            <a:ext cx="353645" cy="355557"/>
            <a:chOff x="-33286325" y="3944800"/>
            <a:chExt cx="291450" cy="293025"/>
          </a:xfrm>
        </p:grpSpPr>
        <p:sp>
          <p:nvSpPr>
            <p:cNvPr id="7381" name="Google Shape;7381;p73"/>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73"/>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73"/>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73"/>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5" name="Google Shape;7385;p73"/>
          <p:cNvGrpSpPr/>
          <p:nvPr/>
        </p:nvGrpSpPr>
        <p:grpSpPr>
          <a:xfrm>
            <a:off x="2631470" y="2881529"/>
            <a:ext cx="353645" cy="356527"/>
            <a:chOff x="-31452725" y="3191825"/>
            <a:chExt cx="291450" cy="293825"/>
          </a:xfrm>
        </p:grpSpPr>
        <p:sp>
          <p:nvSpPr>
            <p:cNvPr id="7386" name="Google Shape;7386;p73"/>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73"/>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73"/>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73"/>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0" name="Google Shape;7390;p73"/>
          <p:cNvGrpSpPr/>
          <p:nvPr/>
        </p:nvGrpSpPr>
        <p:grpSpPr>
          <a:xfrm>
            <a:off x="2631000" y="3353144"/>
            <a:ext cx="354586" cy="354586"/>
            <a:chOff x="-31452725" y="3551775"/>
            <a:chExt cx="292225" cy="292225"/>
          </a:xfrm>
        </p:grpSpPr>
        <p:sp>
          <p:nvSpPr>
            <p:cNvPr id="7391" name="Google Shape;7391;p73"/>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73"/>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73"/>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73"/>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5" name="Google Shape;7395;p73"/>
          <p:cNvGrpSpPr/>
          <p:nvPr/>
        </p:nvGrpSpPr>
        <p:grpSpPr>
          <a:xfrm>
            <a:off x="2629559" y="3817129"/>
            <a:ext cx="357468" cy="356497"/>
            <a:chOff x="-31455100" y="3909350"/>
            <a:chExt cx="294600" cy="293800"/>
          </a:xfrm>
        </p:grpSpPr>
        <p:sp>
          <p:nvSpPr>
            <p:cNvPr id="7396" name="Google Shape;7396;p73"/>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73"/>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8" name="Google Shape;7398;p73"/>
          <p:cNvGrpSpPr/>
          <p:nvPr/>
        </p:nvGrpSpPr>
        <p:grpSpPr>
          <a:xfrm>
            <a:off x="3970744" y="3818084"/>
            <a:ext cx="353645" cy="354586"/>
            <a:chOff x="-30345325" y="3918800"/>
            <a:chExt cx="291450" cy="292225"/>
          </a:xfrm>
        </p:grpSpPr>
        <p:sp>
          <p:nvSpPr>
            <p:cNvPr id="7399" name="Google Shape;7399;p73"/>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73"/>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73"/>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73"/>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73"/>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4" name="Google Shape;7404;p73"/>
          <p:cNvGrpSpPr/>
          <p:nvPr/>
        </p:nvGrpSpPr>
        <p:grpSpPr>
          <a:xfrm>
            <a:off x="2200736" y="1532946"/>
            <a:ext cx="332593" cy="353645"/>
            <a:chOff x="-34755225" y="3202075"/>
            <a:chExt cx="274100" cy="291450"/>
          </a:xfrm>
        </p:grpSpPr>
        <p:sp>
          <p:nvSpPr>
            <p:cNvPr id="7405" name="Google Shape;7405;p73"/>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73"/>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73"/>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73"/>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73"/>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73"/>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73"/>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2" name="Google Shape;7412;p73"/>
          <p:cNvGrpSpPr/>
          <p:nvPr/>
        </p:nvGrpSpPr>
        <p:grpSpPr>
          <a:xfrm>
            <a:off x="2190209" y="1973987"/>
            <a:ext cx="353645" cy="353645"/>
            <a:chOff x="-34763900" y="3561225"/>
            <a:chExt cx="291450" cy="291450"/>
          </a:xfrm>
        </p:grpSpPr>
        <p:sp>
          <p:nvSpPr>
            <p:cNvPr id="7413" name="Google Shape;7413;p73"/>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73"/>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73"/>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6" name="Google Shape;7416;p73"/>
          <p:cNvSpPr/>
          <p:nvPr/>
        </p:nvSpPr>
        <p:spPr>
          <a:xfrm>
            <a:off x="2189608" y="2409419"/>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7" name="Google Shape;7417;p73"/>
          <p:cNvGrpSpPr/>
          <p:nvPr/>
        </p:nvGrpSpPr>
        <p:grpSpPr>
          <a:xfrm>
            <a:off x="845106" y="2882499"/>
            <a:ext cx="354586" cy="354586"/>
            <a:chOff x="-32927950" y="3227275"/>
            <a:chExt cx="292225" cy="292225"/>
          </a:xfrm>
        </p:grpSpPr>
        <p:sp>
          <p:nvSpPr>
            <p:cNvPr id="7418" name="Google Shape;7418;p73"/>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73"/>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73"/>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73"/>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73"/>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3" name="Google Shape;7423;p73"/>
          <p:cNvGrpSpPr/>
          <p:nvPr/>
        </p:nvGrpSpPr>
        <p:grpSpPr>
          <a:xfrm>
            <a:off x="844621" y="3353613"/>
            <a:ext cx="355557" cy="353645"/>
            <a:chOff x="-32927950" y="3586425"/>
            <a:chExt cx="293025" cy="291450"/>
          </a:xfrm>
        </p:grpSpPr>
        <p:sp>
          <p:nvSpPr>
            <p:cNvPr id="7424" name="Google Shape;7424;p73"/>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73"/>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73"/>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73"/>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73"/>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9" name="Google Shape;7429;p73"/>
          <p:cNvGrpSpPr/>
          <p:nvPr/>
        </p:nvGrpSpPr>
        <p:grpSpPr>
          <a:xfrm>
            <a:off x="845106" y="3817598"/>
            <a:ext cx="354586" cy="355557"/>
            <a:chOff x="-32927950" y="3944800"/>
            <a:chExt cx="292225" cy="293025"/>
          </a:xfrm>
        </p:grpSpPr>
        <p:sp>
          <p:nvSpPr>
            <p:cNvPr id="7430" name="Google Shape;7430;p73"/>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73"/>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73"/>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73"/>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73"/>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73"/>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73"/>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73"/>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73"/>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9" name="Google Shape;7439;p73"/>
          <p:cNvGrpSpPr/>
          <p:nvPr/>
        </p:nvGrpSpPr>
        <p:grpSpPr>
          <a:xfrm>
            <a:off x="3073898" y="2882849"/>
            <a:ext cx="354586" cy="353888"/>
            <a:chOff x="-31094350" y="3194000"/>
            <a:chExt cx="292225" cy="291650"/>
          </a:xfrm>
        </p:grpSpPr>
        <p:sp>
          <p:nvSpPr>
            <p:cNvPr id="7440" name="Google Shape;7440;p73"/>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73"/>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73"/>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73"/>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73"/>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73"/>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73"/>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73"/>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8" name="Google Shape;7448;p73"/>
          <p:cNvGrpSpPr/>
          <p:nvPr/>
        </p:nvGrpSpPr>
        <p:grpSpPr>
          <a:xfrm>
            <a:off x="3074368" y="3353341"/>
            <a:ext cx="353645" cy="354191"/>
            <a:chOff x="-31093575" y="3552550"/>
            <a:chExt cx="291450" cy="291900"/>
          </a:xfrm>
        </p:grpSpPr>
        <p:sp>
          <p:nvSpPr>
            <p:cNvPr id="7449" name="Google Shape;7449;p73"/>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73"/>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73"/>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73"/>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3" name="Google Shape;7453;p73"/>
          <p:cNvGrpSpPr/>
          <p:nvPr/>
        </p:nvGrpSpPr>
        <p:grpSpPr>
          <a:xfrm>
            <a:off x="3074368" y="3818569"/>
            <a:ext cx="353645" cy="353615"/>
            <a:chOff x="-31093575" y="3911725"/>
            <a:chExt cx="291450" cy="291425"/>
          </a:xfrm>
        </p:grpSpPr>
        <p:sp>
          <p:nvSpPr>
            <p:cNvPr id="7454" name="Google Shape;7454;p73"/>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73"/>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6" name="Google Shape;7456;p73"/>
          <p:cNvGrpSpPr/>
          <p:nvPr/>
        </p:nvGrpSpPr>
        <p:grpSpPr>
          <a:xfrm>
            <a:off x="2183798" y="4275536"/>
            <a:ext cx="356497" cy="354586"/>
            <a:chOff x="-29946000" y="3183175"/>
            <a:chExt cx="293800" cy="292225"/>
          </a:xfrm>
        </p:grpSpPr>
        <p:sp>
          <p:nvSpPr>
            <p:cNvPr id="7457" name="Google Shape;7457;p73"/>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73"/>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73"/>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73"/>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73"/>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73"/>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3" name="Google Shape;7463;p73"/>
          <p:cNvGrpSpPr/>
          <p:nvPr/>
        </p:nvGrpSpPr>
        <p:grpSpPr>
          <a:xfrm>
            <a:off x="2628330" y="1532689"/>
            <a:ext cx="358408" cy="354161"/>
            <a:chOff x="-34408675" y="3202075"/>
            <a:chExt cx="295375" cy="291875"/>
          </a:xfrm>
        </p:grpSpPr>
        <p:sp>
          <p:nvSpPr>
            <p:cNvPr id="7464" name="Google Shape;7464;p73"/>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73"/>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73"/>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73"/>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8" name="Google Shape;7468;p73"/>
          <p:cNvGrpSpPr/>
          <p:nvPr/>
        </p:nvGrpSpPr>
        <p:grpSpPr>
          <a:xfrm>
            <a:off x="2630241" y="1972683"/>
            <a:ext cx="354586" cy="356254"/>
            <a:chOff x="-34405525" y="3558075"/>
            <a:chExt cx="292225" cy="293600"/>
          </a:xfrm>
        </p:grpSpPr>
        <p:sp>
          <p:nvSpPr>
            <p:cNvPr id="7469" name="Google Shape;7469;p73"/>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73"/>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73"/>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2" name="Google Shape;7472;p73"/>
          <p:cNvGrpSpPr/>
          <p:nvPr/>
        </p:nvGrpSpPr>
        <p:grpSpPr>
          <a:xfrm>
            <a:off x="2629755" y="2409340"/>
            <a:ext cx="355557" cy="353615"/>
            <a:chOff x="-34406325" y="3919600"/>
            <a:chExt cx="293025" cy="291425"/>
          </a:xfrm>
        </p:grpSpPr>
        <p:sp>
          <p:nvSpPr>
            <p:cNvPr id="7473" name="Google Shape;7473;p73"/>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73"/>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73"/>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73"/>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73"/>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73"/>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73"/>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0" name="Google Shape;7480;p73"/>
          <p:cNvGrpSpPr/>
          <p:nvPr/>
        </p:nvGrpSpPr>
        <p:grpSpPr>
          <a:xfrm>
            <a:off x="1293653" y="2888703"/>
            <a:ext cx="353645" cy="342179"/>
            <a:chOff x="-32568800" y="3232000"/>
            <a:chExt cx="291450" cy="282000"/>
          </a:xfrm>
        </p:grpSpPr>
        <p:sp>
          <p:nvSpPr>
            <p:cNvPr id="7481" name="Google Shape;7481;p73"/>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73"/>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3" name="Google Shape;7483;p73"/>
          <p:cNvGrpSpPr/>
          <p:nvPr/>
        </p:nvGrpSpPr>
        <p:grpSpPr>
          <a:xfrm>
            <a:off x="1293183" y="3353613"/>
            <a:ext cx="354586" cy="353645"/>
            <a:chOff x="-32569575" y="3586425"/>
            <a:chExt cx="292225" cy="291450"/>
          </a:xfrm>
        </p:grpSpPr>
        <p:sp>
          <p:nvSpPr>
            <p:cNvPr id="7484" name="Google Shape;7484;p73"/>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73"/>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6" name="Google Shape;7486;p73"/>
          <p:cNvGrpSpPr/>
          <p:nvPr/>
        </p:nvGrpSpPr>
        <p:grpSpPr>
          <a:xfrm>
            <a:off x="1284098" y="3818205"/>
            <a:ext cx="372756" cy="354343"/>
            <a:chOff x="-32576675" y="3944600"/>
            <a:chExt cx="307200" cy="292025"/>
          </a:xfrm>
        </p:grpSpPr>
        <p:sp>
          <p:nvSpPr>
            <p:cNvPr id="7487" name="Google Shape;7487;p73"/>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73"/>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9" name="Google Shape;7489;p73"/>
          <p:cNvGrpSpPr/>
          <p:nvPr/>
        </p:nvGrpSpPr>
        <p:grpSpPr>
          <a:xfrm>
            <a:off x="3529065" y="2882500"/>
            <a:ext cx="354586" cy="354586"/>
            <a:chOff x="-30735200" y="3192625"/>
            <a:chExt cx="292225" cy="292225"/>
          </a:xfrm>
        </p:grpSpPr>
        <p:sp>
          <p:nvSpPr>
            <p:cNvPr id="7490" name="Google Shape;7490;p73"/>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73"/>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73"/>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73"/>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73"/>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73"/>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73"/>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7" name="Google Shape;7497;p73"/>
          <p:cNvGrpSpPr/>
          <p:nvPr/>
        </p:nvGrpSpPr>
        <p:grpSpPr>
          <a:xfrm>
            <a:off x="3529065" y="3353932"/>
            <a:ext cx="354586" cy="353008"/>
            <a:chOff x="-30735200" y="3552550"/>
            <a:chExt cx="292225" cy="290925"/>
          </a:xfrm>
        </p:grpSpPr>
        <p:sp>
          <p:nvSpPr>
            <p:cNvPr id="7498" name="Google Shape;7498;p73"/>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73"/>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0" name="Google Shape;7500;p73"/>
          <p:cNvGrpSpPr/>
          <p:nvPr/>
        </p:nvGrpSpPr>
        <p:grpSpPr>
          <a:xfrm>
            <a:off x="3529065" y="3818554"/>
            <a:ext cx="354586" cy="353645"/>
            <a:chOff x="-30735200" y="3910925"/>
            <a:chExt cx="292225" cy="291450"/>
          </a:xfrm>
        </p:grpSpPr>
        <p:sp>
          <p:nvSpPr>
            <p:cNvPr id="7501" name="Google Shape;7501;p73"/>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73"/>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3" name="Google Shape;7503;p73"/>
          <p:cNvSpPr/>
          <p:nvPr/>
        </p:nvSpPr>
        <p:spPr>
          <a:xfrm>
            <a:off x="2632180" y="4275642"/>
            <a:ext cx="354586" cy="353645"/>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4" name="Google Shape;7504;p73"/>
          <p:cNvGrpSpPr/>
          <p:nvPr/>
        </p:nvGrpSpPr>
        <p:grpSpPr>
          <a:xfrm>
            <a:off x="4882910" y="1531421"/>
            <a:ext cx="358971" cy="359224"/>
            <a:chOff x="-57956275" y="3197925"/>
            <a:chExt cx="319000" cy="319225"/>
          </a:xfrm>
        </p:grpSpPr>
        <p:sp>
          <p:nvSpPr>
            <p:cNvPr id="7505" name="Google Shape;7505;p73"/>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73"/>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73"/>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73"/>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73"/>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73"/>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73"/>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2" name="Google Shape;7512;p73"/>
          <p:cNvGrpSpPr/>
          <p:nvPr/>
        </p:nvGrpSpPr>
        <p:grpSpPr>
          <a:xfrm>
            <a:off x="4905064" y="1987846"/>
            <a:ext cx="314662" cy="358971"/>
            <a:chOff x="-57940525" y="3590375"/>
            <a:chExt cx="279625" cy="319000"/>
          </a:xfrm>
        </p:grpSpPr>
        <p:sp>
          <p:nvSpPr>
            <p:cNvPr id="7513" name="Google Shape;7513;p73"/>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73"/>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73"/>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73"/>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73"/>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8" name="Google Shape;7518;p73"/>
          <p:cNvGrpSpPr/>
          <p:nvPr/>
        </p:nvGrpSpPr>
        <p:grpSpPr>
          <a:xfrm>
            <a:off x="4875945" y="2429217"/>
            <a:ext cx="358099" cy="358999"/>
            <a:chOff x="-57959425" y="3982600"/>
            <a:chExt cx="318225" cy="319025"/>
          </a:xfrm>
        </p:grpSpPr>
        <p:sp>
          <p:nvSpPr>
            <p:cNvPr id="7519" name="Google Shape;7519;p73"/>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73"/>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73"/>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73"/>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3" name="Google Shape;7523;p73"/>
          <p:cNvGrpSpPr/>
          <p:nvPr/>
        </p:nvGrpSpPr>
        <p:grpSpPr>
          <a:xfrm>
            <a:off x="7076112" y="1532546"/>
            <a:ext cx="357226" cy="357226"/>
            <a:chOff x="-55987225" y="3198925"/>
            <a:chExt cx="317450" cy="317450"/>
          </a:xfrm>
        </p:grpSpPr>
        <p:sp>
          <p:nvSpPr>
            <p:cNvPr id="7524" name="Google Shape;7524;p73"/>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73"/>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73"/>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73"/>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8" name="Google Shape;7528;p73"/>
          <p:cNvGrpSpPr/>
          <p:nvPr/>
        </p:nvGrpSpPr>
        <p:grpSpPr>
          <a:xfrm>
            <a:off x="7076112" y="1988578"/>
            <a:ext cx="357226" cy="357367"/>
            <a:chOff x="-55987225" y="3591025"/>
            <a:chExt cx="317450" cy="317575"/>
          </a:xfrm>
        </p:grpSpPr>
        <p:sp>
          <p:nvSpPr>
            <p:cNvPr id="7529" name="Google Shape;7529;p73"/>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73"/>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73"/>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73"/>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73"/>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4" name="Google Shape;7534;p73"/>
          <p:cNvGrpSpPr/>
          <p:nvPr/>
        </p:nvGrpSpPr>
        <p:grpSpPr>
          <a:xfrm>
            <a:off x="7090027" y="2429217"/>
            <a:ext cx="358999" cy="358999"/>
            <a:chOff x="-55988800" y="3982600"/>
            <a:chExt cx="319025" cy="319025"/>
          </a:xfrm>
        </p:grpSpPr>
        <p:sp>
          <p:nvSpPr>
            <p:cNvPr id="7535" name="Google Shape;7535;p73"/>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73"/>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73"/>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73"/>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73"/>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0" name="Google Shape;7540;p73"/>
          <p:cNvGrpSpPr/>
          <p:nvPr/>
        </p:nvGrpSpPr>
        <p:grpSpPr>
          <a:xfrm>
            <a:off x="5748546" y="2887174"/>
            <a:ext cx="356326" cy="358971"/>
            <a:chOff x="-54026025" y="3192625"/>
            <a:chExt cx="316650" cy="319000"/>
          </a:xfrm>
        </p:grpSpPr>
        <p:sp>
          <p:nvSpPr>
            <p:cNvPr id="7541" name="Google Shape;7541;p73"/>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73"/>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73"/>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73"/>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73"/>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73"/>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73"/>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73"/>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9" name="Google Shape;7549;p73"/>
          <p:cNvGrpSpPr/>
          <p:nvPr/>
        </p:nvGrpSpPr>
        <p:grpSpPr>
          <a:xfrm>
            <a:off x="5768492" y="3358148"/>
            <a:ext cx="316434" cy="358099"/>
            <a:chOff x="-54007925" y="3584850"/>
            <a:chExt cx="281200" cy="318225"/>
          </a:xfrm>
        </p:grpSpPr>
        <p:sp>
          <p:nvSpPr>
            <p:cNvPr id="7550" name="Google Shape;7550;p73"/>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73"/>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73"/>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73"/>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73"/>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73"/>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6" name="Google Shape;7556;p73"/>
          <p:cNvGrpSpPr/>
          <p:nvPr/>
        </p:nvGrpSpPr>
        <p:grpSpPr>
          <a:xfrm>
            <a:off x="5768492" y="3820033"/>
            <a:ext cx="316434" cy="358914"/>
            <a:chOff x="-54007925" y="3975575"/>
            <a:chExt cx="281200" cy="318950"/>
          </a:xfrm>
        </p:grpSpPr>
        <p:sp>
          <p:nvSpPr>
            <p:cNvPr id="7557" name="Google Shape;7557;p73"/>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73"/>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73"/>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73"/>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1" name="Google Shape;7561;p73"/>
          <p:cNvGrpSpPr/>
          <p:nvPr/>
        </p:nvGrpSpPr>
        <p:grpSpPr>
          <a:xfrm>
            <a:off x="8003359" y="2904504"/>
            <a:ext cx="274770" cy="358492"/>
            <a:chOff x="-52005775" y="3208025"/>
            <a:chExt cx="244175" cy="318575"/>
          </a:xfrm>
        </p:grpSpPr>
        <p:sp>
          <p:nvSpPr>
            <p:cNvPr id="7562" name="Google Shape;7562;p73"/>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73"/>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73"/>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73"/>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73"/>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73"/>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73"/>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73"/>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73"/>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73"/>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73"/>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3" name="Google Shape;7573;p73"/>
          <p:cNvGrpSpPr/>
          <p:nvPr/>
        </p:nvGrpSpPr>
        <p:grpSpPr>
          <a:xfrm>
            <a:off x="5309825" y="1532546"/>
            <a:ext cx="358099" cy="358099"/>
            <a:chOff x="-57568775" y="3198925"/>
            <a:chExt cx="318225" cy="318225"/>
          </a:xfrm>
        </p:grpSpPr>
        <p:sp>
          <p:nvSpPr>
            <p:cNvPr id="7574" name="Google Shape;7574;p73"/>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73"/>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73"/>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73"/>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73"/>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73"/>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0" name="Google Shape;7580;p73"/>
          <p:cNvGrpSpPr/>
          <p:nvPr/>
        </p:nvGrpSpPr>
        <p:grpSpPr>
          <a:xfrm>
            <a:off x="5331543" y="1987846"/>
            <a:ext cx="314662" cy="358099"/>
            <a:chOff x="-57549075" y="3590375"/>
            <a:chExt cx="279625" cy="318225"/>
          </a:xfrm>
        </p:grpSpPr>
        <p:sp>
          <p:nvSpPr>
            <p:cNvPr id="7581" name="Google Shape;7581;p73"/>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73"/>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3"/>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73"/>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73"/>
          <p:cNvGrpSpPr/>
          <p:nvPr/>
        </p:nvGrpSpPr>
        <p:grpSpPr>
          <a:xfrm>
            <a:off x="5323740" y="2429217"/>
            <a:ext cx="359871" cy="359871"/>
            <a:chOff x="-57570350" y="3982600"/>
            <a:chExt cx="319800" cy="319800"/>
          </a:xfrm>
        </p:grpSpPr>
        <p:sp>
          <p:nvSpPr>
            <p:cNvPr id="7586" name="Google Shape;7586;p73"/>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73"/>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73"/>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73"/>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0" name="Google Shape;7590;p73"/>
          <p:cNvGrpSpPr/>
          <p:nvPr/>
        </p:nvGrpSpPr>
        <p:grpSpPr>
          <a:xfrm>
            <a:off x="7538779" y="1531646"/>
            <a:ext cx="314662" cy="358999"/>
            <a:chOff x="-55576850" y="3198125"/>
            <a:chExt cx="279625" cy="319025"/>
          </a:xfrm>
        </p:grpSpPr>
        <p:sp>
          <p:nvSpPr>
            <p:cNvPr id="7591" name="Google Shape;7591;p73"/>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73"/>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73"/>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73"/>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5" name="Google Shape;7595;p73"/>
          <p:cNvGrpSpPr/>
          <p:nvPr/>
        </p:nvGrpSpPr>
        <p:grpSpPr>
          <a:xfrm>
            <a:off x="7516174" y="1987621"/>
            <a:ext cx="359871" cy="358324"/>
            <a:chOff x="-55596550" y="3590175"/>
            <a:chExt cx="319800" cy="318425"/>
          </a:xfrm>
        </p:grpSpPr>
        <p:sp>
          <p:nvSpPr>
            <p:cNvPr id="7596" name="Google Shape;7596;p73"/>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73"/>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73"/>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73"/>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0" name="Google Shape;7600;p73"/>
          <p:cNvGrpSpPr/>
          <p:nvPr/>
        </p:nvGrpSpPr>
        <p:grpSpPr>
          <a:xfrm>
            <a:off x="7531412" y="2428964"/>
            <a:ext cx="358999" cy="359252"/>
            <a:chOff x="-55595775" y="3982375"/>
            <a:chExt cx="319025" cy="319250"/>
          </a:xfrm>
        </p:grpSpPr>
        <p:sp>
          <p:nvSpPr>
            <p:cNvPr id="7601" name="Google Shape;7601;p73"/>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73"/>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73"/>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73"/>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73"/>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73"/>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7" name="Google Shape;7607;p73"/>
          <p:cNvGrpSpPr/>
          <p:nvPr/>
        </p:nvGrpSpPr>
        <p:grpSpPr>
          <a:xfrm>
            <a:off x="6188595" y="2887174"/>
            <a:ext cx="358999" cy="358099"/>
            <a:chOff x="-53635375" y="3192625"/>
            <a:chExt cx="319025" cy="318225"/>
          </a:xfrm>
        </p:grpSpPr>
        <p:sp>
          <p:nvSpPr>
            <p:cNvPr id="7608" name="Google Shape;7608;p73"/>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73"/>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73"/>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1" name="Google Shape;7611;p73"/>
          <p:cNvGrpSpPr/>
          <p:nvPr/>
        </p:nvGrpSpPr>
        <p:grpSpPr>
          <a:xfrm>
            <a:off x="6210763" y="3358148"/>
            <a:ext cx="314662" cy="358999"/>
            <a:chOff x="-53615675" y="3584850"/>
            <a:chExt cx="279625" cy="319025"/>
          </a:xfrm>
        </p:grpSpPr>
        <p:sp>
          <p:nvSpPr>
            <p:cNvPr id="7612" name="Google Shape;7612;p73"/>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73"/>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73"/>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5" name="Google Shape;7615;p73"/>
          <p:cNvGrpSpPr/>
          <p:nvPr/>
        </p:nvGrpSpPr>
        <p:grpSpPr>
          <a:xfrm>
            <a:off x="6188609" y="3821074"/>
            <a:ext cx="358971" cy="357874"/>
            <a:chOff x="-53634575" y="3976500"/>
            <a:chExt cx="319000" cy="318025"/>
          </a:xfrm>
        </p:grpSpPr>
        <p:sp>
          <p:nvSpPr>
            <p:cNvPr id="7616" name="Google Shape;7616;p73"/>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73"/>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73"/>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73"/>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73"/>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73"/>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73"/>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73"/>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4" name="Google Shape;7624;p73"/>
          <p:cNvGrpSpPr/>
          <p:nvPr/>
        </p:nvGrpSpPr>
        <p:grpSpPr>
          <a:xfrm>
            <a:off x="7983413" y="3364028"/>
            <a:ext cx="314662" cy="358436"/>
            <a:chOff x="-52023900" y="3590075"/>
            <a:chExt cx="279625" cy="318525"/>
          </a:xfrm>
        </p:grpSpPr>
        <p:sp>
          <p:nvSpPr>
            <p:cNvPr id="7625" name="Google Shape;7625;p73"/>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73"/>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73"/>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73"/>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73"/>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73"/>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73"/>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2" name="Google Shape;7632;p73"/>
          <p:cNvGrpSpPr/>
          <p:nvPr/>
        </p:nvGrpSpPr>
        <p:grpSpPr>
          <a:xfrm>
            <a:off x="5746654" y="1532546"/>
            <a:ext cx="358971" cy="358971"/>
            <a:chOff x="-57173375" y="3198925"/>
            <a:chExt cx="319000" cy="319000"/>
          </a:xfrm>
        </p:grpSpPr>
        <p:sp>
          <p:nvSpPr>
            <p:cNvPr id="7633" name="Google Shape;7633;p73"/>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73"/>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73"/>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73"/>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7" name="Google Shape;7637;p73"/>
          <p:cNvGrpSpPr/>
          <p:nvPr/>
        </p:nvGrpSpPr>
        <p:grpSpPr>
          <a:xfrm>
            <a:off x="5747541" y="2009987"/>
            <a:ext cx="357198" cy="314690"/>
            <a:chOff x="-57176525" y="3610050"/>
            <a:chExt cx="317425" cy="279650"/>
          </a:xfrm>
        </p:grpSpPr>
        <p:sp>
          <p:nvSpPr>
            <p:cNvPr id="7638" name="Google Shape;7638;p73"/>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73"/>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73"/>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73"/>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73"/>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3" name="Google Shape;7643;p73"/>
          <p:cNvGrpSpPr/>
          <p:nvPr/>
        </p:nvGrpSpPr>
        <p:grpSpPr>
          <a:xfrm>
            <a:off x="5779179" y="2428542"/>
            <a:ext cx="323524" cy="358774"/>
            <a:chOff x="-57162350" y="3982000"/>
            <a:chExt cx="287500" cy="318825"/>
          </a:xfrm>
        </p:grpSpPr>
        <p:sp>
          <p:nvSpPr>
            <p:cNvPr id="7644" name="Google Shape;7644;p73"/>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73"/>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73"/>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73"/>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73"/>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73"/>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73"/>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73"/>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2" name="Google Shape;7652;p73"/>
          <p:cNvGrpSpPr/>
          <p:nvPr/>
        </p:nvGrpSpPr>
        <p:grpSpPr>
          <a:xfrm>
            <a:off x="7957995" y="1532546"/>
            <a:ext cx="358099" cy="356326"/>
            <a:chOff x="-55202750" y="3198925"/>
            <a:chExt cx="318225" cy="316650"/>
          </a:xfrm>
        </p:grpSpPr>
        <p:sp>
          <p:nvSpPr>
            <p:cNvPr id="7653" name="Google Shape;7653;p73"/>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73"/>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5" name="Google Shape;7655;p73"/>
          <p:cNvGrpSpPr/>
          <p:nvPr/>
        </p:nvGrpSpPr>
        <p:grpSpPr>
          <a:xfrm>
            <a:off x="7968629" y="1987846"/>
            <a:ext cx="336830" cy="358099"/>
            <a:chOff x="-55194875" y="3590375"/>
            <a:chExt cx="299325" cy="318225"/>
          </a:xfrm>
        </p:grpSpPr>
        <p:sp>
          <p:nvSpPr>
            <p:cNvPr id="7656" name="Google Shape;7656;p73"/>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73"/>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73"/>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73"/>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73"/>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1" name="Google Shape;7661;p73"/>
          <p:cNvGrpSpPr/>
          <p:nvPr/>
        </p:nvGrpSpPr>
        <p:grpSpPr>
          <a:xfrm>
            <a:off x="7973247" y="2430117"/>
            <a:ext cx="357198" cy="357198"/>
            <a:chOff x="-55203525" y="3983400"/>
            <a:chExt cx="317425" cy="317425"/>
          </a:xfrm>
        </p:grpSpPr>
        <p:sp>
          <p:nvSpPr>
            <p:cNvPr id="7662" name="Google Shape;7662;p73"/>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73"/>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73"/>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5" name="Google Shape;7665;p73"/>
          <p:cNvGrpSpPr/>
          <p:nvPr/>
        </p:nvGrpSpPr>
        <p:grpSpPr>
          <a:xfrm>
            <a:off x="6639727" y="2887174"/>
            <a:ext cx="335930" cy="358971"/>
            <a:chOff x="-53232900" y="3192625"/>
            <a:chExt cx="298525" cy="319000"/>
          </a:xfrm>
        </p:grpSpPr>
        <p:sp>
          <p:nvSpPr>
            <p:cNvPr id="7666" name="Google Shape;7666;p73"/>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73"/>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73"/>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73"/>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73"/>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73"/>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73"/>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73"/>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4" name="Google Shape;7674;p73"/>
          <p:cNvGrpSpPr/>
          <p:nvPr/>
        </p:nvGrpSpPr>
        <p:grpSpPr>
          <a:xfrm>
            <a:off x="6629093" y="3358148"/>
            <a:ext cx="357198" cy="356326"/>
            <a:chOff x="-53242350" y="3584850"/>
            <a:chExt cx="317425" cy="316650"/>
          </a:xfrm>
        </p:grpSpPr>
        <p:sp>
          <p:nvSpPr>
            <p:cNvPr id="7675" name="Google Shape;7675;p73"/>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73"/>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73"/>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73"/>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73"/>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0" name="Google Shape;7680;p73"/>
          <p:cNvGrpSpPr/>
          <p:nvPr/>
        </p:nvGrpSpPr>
        <p:grpSpPr>
          <a:xfrm>
            <a:off x="6650362" y="3820849"/>
            <a:ext cx="314662" cy="358999"/>
            <a:chOff x="-53224225" y="3976300"/>
            <a:chExt cx="279625" cy="319025"/>
          </a:xfrm>
        </p:grpSpPr>
        <p:sp>
          <p:nvSpPr>
            <p:cNvPr id="7681" name="Google Shape;7681;p73"/>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73"/>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73"/>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73"/>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73"/>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73"/>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73"/>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8" name="Google Shape;7688;p73"/>
          <p:cNvGrpSpPr/>
          <p:nvPr/>
        </p:nvGrpSpPr>
        <p:grpSpPr>
          <a:xfrm>
            <a:off x="7961258" y="3828529"/>
            <a:ext cx="358971" cy="358408"/>
            <a:chOff x="-52043575" y="3983125"/>
            <a:chExt cx="319000" cy="318500"/>
          </a:xfrm>
        </p:grpSpPr>
        <p:sp>
          <p:nvSpPr>
            <p:cNvPr id="7689" name="Google Shape;7689;p73"/>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73"/>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73"/>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73"/>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73"/>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73"/>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73"/>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73"/>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73"/>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8" name="Google Shape;7698;p73"/>
          <p:cNvGrpSpPr/>
          <p:nvPr/>
        </p:nvGrpSpPr>
        <p:grpSpPr>
          <a:xfrm>
            <a:off x="6215199" y="1532546"/>
            <a:ext cx="314662" cy="358971"/>
            <a:chOff x="-56766175" y="3198925"/>
            <a:chExt cx="279625" cy="319000"/>
          </a:xfrm>
        </p:grpSpPr>
        <p:sp>
          <p:nvSpPr>
            <p:cNvPr id="7699" name="Google Shape;7699;p73"/>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73"/>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73"/>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73"/>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73"/>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73"/>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73"/>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6" name="Google Shape;7706;p73"/>
          <p:cNvGrpSpPr/>
          <p:nvPr/>
        </p:nvGrpSpPr>
        <p:grpSpPr>
          <a:xfrm>
            <a:off x="6214313" y="1987846"/>
            <a:ext cx="316434" cy="358099"/>
            <a:chOff x="-56766175" y="3590375"/>
            <a:chExt cx="281200" cy="318225"/>
          </a:xfrm>
        </p:grpSpPr>
        <p:sp>
          <p:nvSpPr>
            <p:cNvPr id="7707" name="Google Shape;7707;p73"/>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73"/>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73"/>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73"/>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1" name="Google Shape;7711;p73"/>
          <p:cNvGrpSpPr/>
          <p:nvPr/>
        </p:nvGrpSpPr>
        <p:grpSpPr>
          <a:xfrm>
            <a:off x="6251269" y="2429217"/>
            <a:ext cx="272126" cy="358099"/>
            <a:chOff x="-56747275" y="3982600"/>
            <a:chExt cx="241825" cy="318225"/>
          </a:xfrm>
        </p:grpSpPr>
        <p:sp>
          <p:nvSpPr>
            <p:cNvPr id="7712" name="Google Shape;7712;p73"/>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73"/>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73"/>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73"/>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73"/>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73"/>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73"/>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73"/>
          <p:cNvGrpSpPr/>
          <p:nvPr/>
        </p:nvGrpSpPr>
        <p:grpSpPr>
          <a:xfrm>
            <a:off x="4881188" y="2894264"/>
            <a:ext cx="314662" cy="358971"/>
            <a:chOff x="-54793175" y="3198925"/>
            <a:chExt cx="279625" cy="319000"/>
          </a:xfrm>
        </p:grpSpPr>
        <p:sp>
          <p:nvSpPr>
            <p:cNvPr id="7720" name="Google Shape;7720;p73"/>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73"/>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73"/>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73"/>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73"/>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73"/>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73"/>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7" name="Google Shape;7727;p73"/>
          <p:cNvGrpSpPr/>
          <p:nvPr/>
        </p:nvGrpSpPr>
        <p:grpSpPr>
          <a:xfrm>
            <a:off x="4859020" y="3371455"/>
            <a:ext cx="358999" cy="342991"/>
            <a:chOff x="-54812875" y="3596675"/>
            <a:chExt cx="319025" cy="304800"/>
          </a:xfrm>
        </p:grpSpPr>
        <p:sp>
          <p:nvSpPr>
            <p:cNvPr id="7728" name="Google Shape;7728;p73"/>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73"/>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73"/>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73"/>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73"/>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73"/>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73"/>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5" name="Google Shape;7735;p73"/>
          <p:cNvSpPr/>
          <p:nvPr/>
        </p:nvSpPr>
        <p:spPr>
          <a:xfrm>
            <a:off x="5033910" y="3745725"/>
            <a:ext cx="8018" cy="900"/>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73"/>
          <p:cNvSpPr/>
          <p:nvPr/>
        </p:nvSpPr>
        <p:spPr>
          <a:xfrm>
            <a:off x="5034361" y="3746598"/>
            <a:ext cx="7118" cy="928"/>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7" name="Google Shape;7737;p73"/>
          <p:cNvGrpSpPr/>
          <p:nvPr/>
        </p:nvGrpSpPr>
        <p:grpSpPr>
          <a:xfrm>
            <a:off x="4881188" y="3827938"/>
            <a:ext cx="314662" cy="358099"/>
            <a:chOff x="-54793175" y="3982600"/>
            <a:chExt cx="279625" cy="318225"/>
          </a:xfrm>
        </p:grpSpPr>
        <p:sp>
          <p:nvSpPr>
            <p:cNvPr id="7738" name="Google Shape;7738;p73"/>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73"/>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73"/>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73"/>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73"/>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73"/>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73"/>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5" name="Google Shape;7745;p73"/>
          <p:cNvGrpSpPr/>
          <p:nvPr/>
        </p:nvGrpSpPr>
        <p:grpSpPr>
          <a:xfrm>
            <a:off x="7092647" y="2887174"/>
            <a:ext cx="314662" cy="358099"/>
            <a:chOff x="-52832000" y="3192625"/>
            <a:chExt cx="279625" cy="318225"/>
          </a:xfrm>
        </p:grpSpPr>
        <p:sp>
          <p:nvSpPr>
            <p:cNvPr id="7746" name="Google Shape;7746;p73"/>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73"/>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73"/>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73"/>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73"/>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73"/>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73"/>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73"/>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4" name="Google Shape;7754;p73"/>
          <p:cNvGrpSpPr/>
          <p:nvPr/>
        </p:nvGrpSpPr>
        <p:grpSpPr>
          <a:xfrm>
            <a:off x="7070492" y="3359048"/>
            <a:ext cx="358971" cy="357198"/>
            <a:chOff x="-52851675" y="3585650"/>
            <a:chExt cx="319000" cy="317425"/>
          </a:xfrm>
        </p:grpSpPr>
        <p:sp>
          <p:nvSpPr>
            <p:cNvPr id="7755" name="Google Shape;7755;p73"/>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73"/>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73"/>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73"/>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73"/>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73"/>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1" name="Google Shape;7761;p73"/>
          <p:cNvGrpSpPr/>
          <p:nvPr/>
        </p:nvGrpSpPr>
        <p:grpSpPr>
          <a:xfrm>
            <a:off x="7092647" y="3820849"/>
            <a:ext cx="314662" cy="358999"/>
            <a:chOff x="-52832000" y="3976300"/>
            <a:chExt cx="279625" cy="319025"/>
          </a:xfrm>
        </p:grpSpPr>
        <p:sp>
          <p:nvSpPr>
            <p:cNvPr id="7762" name="Google Shape;7762;p73"/>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73"/>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73"/>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73"/>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73"/>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7" name="Google Shape;7767;p73"/>
          <p:cNvGrpSpPr/>
          <p:nvPr/>
        </p:nvGrpSpPr>
        <p:grpSpPr>
          <a:xfrm>
            <a:off x="6209853" y="4275497"/>
            <a:ext cx="316434" cy="358099"/>
            <a:chOff x="-51633225" y="3198925"/>
            <a:chExt cx="281200" cy="318225"/>
          </a:xfrm>
        </p:grpSpPr>
        <p:sp>
          <p:nvSpPr>
            <p:cNvPr id="7768" name="Google Shape;7768;p73"/>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73"/>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73"/>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73"/>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73"/>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73"/>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73"/>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5" name="Google Shape;7775;p73"/>
          <p:cNvGrpSpPr/>
          <p:nvPr/>
        </p:nvGrpSpPr>
        <p:grpSpPr>
          <a:xfrm>
            <a:off x="6628676" y="1533418"/>
            <a:ext cx="365188" cy="357226"/>
            <a:chOff x="-56396775" y="3199700"/>
            <a:chExt cx="324525" cy="317450"/>
          </a:xfrm>
        </p:grpSpPr>
        <p:sp>
          <p:nvSpPr>
            <p:cNvPr id="7776" name="Google Shape;7776;p73"/>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73"/>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73"/>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73"/>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73"/>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73"/>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2" name="Google Shape;7782;p73"/>
          <p:cNvGrpSpPr/>
          <p:nvPr/>
        </p:nvGrpSpPr>
        <p:grpSpPr>
          <a:xfrm>
            <a:off x="6631771" y="1999353"/>
            <a:ext cx="358999" cy="335958"/>
            <a:chOff x="-56394425" y="3600600"/>
            <a:chExt cx="319025" cy="298550"/>
          </a:xfrm>
        </p:grpSpPr>
        <p:sp>
          <p:nvSpPr>
            <p:cNvPr id="7783" name="Google Shape;7783;p73"/>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73"/>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73"/>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6" name="Google Shape;7786;p73"/>
          <p:cNvGrpSpPr/>
          <p:nvPr/>
        </p:nvGrpSpPr>
        <p:grpSpPr>
          <a:xfrm>
            <a:off x="6662538" y="2430117"/>
            <a:ext cx="327068" cy="357198"/>
            <a:chOff x="-56379450" y="3983400"/>
            <a:chExt cx="290650" cy="317425"/>
          </a:xfrm>
        </p:grpSpPr>
        <p:sp>
          <p:nvSpPr>
            <p:cNvPr id="7787" name="Google Shape;7787;p73"/>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73"/>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73"/>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73"/>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73"/>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73"/>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73"/>
            <p:cNvSpPr/>
            <p:nvPr/>
          </p:nvSpPr>
          <p:spPr>
            <a:xfrm>
              <a:off x="-56181750" y="4039300"/>
              <a:ext cx="0" cy="25"/>
            </a:xfrm>
            <a:custGeom>
              <a:avLst/>
              <a:gdLst/>
              <a:ahLst/>
              <a:cxnLst/>
              <a:rect l="l" t="t" r="r" b="b"/>
              <a:pathLst>
                <a:path h="1" extrusionOk="0">
                  <a:moveTo>
                    <a:pt x="0"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73"/>
            <p:cNvSpPr/>
            <p:nvPr/>
          </p:nvSpPr>
          <p:spPr>
            <a:xfrm>
              <a:off x="-56332200" y="4039300"/>
              <a:ext cx="25" cy="25"/>
            </a:xfrm>
            <a:custGeom>
              <a:avLst/>
              <a:gdLst/>
              <a:ahLst/>
              <a:cxnLst/>
              <a:rect l="l" t="t" r="r" b="b"/>
              <a:pathLst>
                <a:path w="1" h="1" extrusionOk="0">
                  <a:moveTo>
                    <a:pt x="1"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5" name="Google Shape;7795;p73"/>
          <p:cNvGrpSpPr/>
          <p:nvPr/>
        </p:nvGrpSpPr>
        <p:grpSpPr>
          <a:xfrm>
            <a:off x="5326242" y="2894264"/>
            <a:ext cx="316434" cy="358971"/>
            <a:chOff x="-54401725" y="3198925"/>
            <a:chExt cx="281200" cy="319000"/>
          </a:xfrm>
        </p:grpSpPr>
        <p:sp>
          <p:nvSpPr>
            <p:cNvPr id="7796" name="Google Shape;7796;p73"/>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73"/>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73"/>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73"/>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73"/>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73"/>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73"/>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73"/>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73"/>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73"/>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73"/>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7" name="Google Shape;7807;p73"/>
          <p:cNvGrpSpPr/>
          <p:nvPr/>
        </p:nvGrpSpPr>
        <p:grpSpPr>
          <a:xfrm>
            <a:off x="5327128" y="3364365"/>
            <a:ext cx="314662" cy="358099"/>
            <a:chOff x="-54401725" y="3590375"/>
            <a:chExt cx="279625" cy="318225"/>
          </a:xfrm>
        </p:grpSpPr>
        <p:sp>
          <p:nvSpPr>
            <p:cNvPr id="7808" name="Google Shape;7808;p73"/>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73"/>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73"/>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73"/>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73"/>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73"/>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4" name="Google Shape;7814;p73"/>
          <p:cNvGrpSpPr/>
          <p:nvPr/>
        </p:nvGrpSpPr>
        <p:grpSpPr>
          <a:xfrm>
            <a:off x="5324920" y="3827938"/>
            <a:ext cx="319079" cy="358099"/>
            <a:chOff x="-54403300" y="3982600"/>
            <a:chExt cx="283550" cy="318225"/>
          </a:xfrm>
        </p:grpSpPr>
        <p:sp>
          <p:nvSpPr>
            <p:cNvPr id="7815" name="Google Shape;7815;p73"/>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73"/>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73"/>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73"/>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73"/>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0" name="Google Shape;7820;p73"/>
          <p:cNvGrpSpPr/>
          <p:nvPr/>
        </p:nvGrpSpPr>
        <p:grpSpPr>
          <a:xfrm>
            <a:off x="7512313" y="2889172"/>
            <a:ext cx="356298" cy="356973"/>
            <a:chOff x="-52458650" y="3194400"/>
            <a:chExt cx="316625" cy="317225"/>
          </a:xfrm>
        </p:grpSpPr>
        <p:sp>
          <p:nvSpPr>
            <p:cNvPr id="7821" name="Google Shape;7821;p73"/>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73"/>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73"/>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73"/>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73"/>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73"/>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73"/>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73"/>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9" name="Google Shape;7829;p73"/>
          <p:cNvGrpSpPr/>
          <p:nvPr/>
        </p:nvGrpSpPr>
        <p:grpSpPr>
          <a:xfrm>
            <a:off x="7521611" y="3358148"/>
            <a:ext cx="337703" cy="357845"/>
            <a:chOff x="-52450000" y="3584850"/>
            <a:chExt cx="300100" cy="318000"/>
          </a:xfrm>
        </p:grpSpPr>
        <p:sp>
          <p:nvSpPr>
            <p:cNvPr id="7830" name="Google Shape;7830;p73"/>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73"/>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73"/>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73"/>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73"/>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73"/>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73"/>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7" name="Google Shape;7837;p73"/>
          <p:cNvGrpSpPr/>
          <p:nvPr/>
        </p:nvGrpSpPr>
        <p:grpSpPr>
          <a:xfrm>
            <a:off x="7533131" y="3822621"/>
            <a:ext cx="314662" cy="357226"/>
            <a:chOff x="-52440550" y="3977875"/>
            <a:chExt cx="279625" cy="317450"/>
          </a:xfrm>
        </p:grpSpPr>
        <p:sp>
          <p:nvSpPr>
            <p:cNvPr id="7838" name="Google Shape;7838;p73"/>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73"/>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73"/>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73"/>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73"/>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73"/>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73"/>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73"/>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6" name="Google Shape;7846;p73"/>
          <p:cNvGrpSpPr/>
          <p:nvPr/>
        </p:nvGrpSpPr>
        <p:grpSpPr>
          <a:xfrm>
            <a:off x="6645066" y="4278827"/>
            <a:ext cx="314662" cy="358999"/>
            <a:chOff x="-51623775" y="3584850"/>
            <a:chExt cx="279625" cy="319025"/>
          </a:xfrm>
        </p:grpSpPr>
        <p:sp>
          <p:nvSpPr>
            <p:cNvPr id="7847" name="Google Shape;7847;p73"/>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73"/>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73"/>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73"/>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73"/>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73"/>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73"/>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73"/>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73"/>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859"/>
        <p:cNvGrpSpPr/>
        <p:nvPr/>
      </p:nvGrpSpPr>
      <p:grpSpPr>
        <a:xfrm>
          <a:off x="0" y="0"/>
          <a:ext cx="0" cy="0"/>
          <a:chOff x="0" y="0"/>
          <a:chExt cx="0" cy="0"/>
        </a:xfrm>
      </p:grpSpPr>
      <p:sp>
        <p:nvSpPr>
          <p:cNvPr id="7860" name="Google Shape;7860;p74"/>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Creative process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7861" name="Google Shape;7861;p74"/>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Performing Arts Icons</a:t>
            </a:r>
            <a:endParaRPr>
              <a:solidFill>
                <a:srgbClr val="FFFFFF"/>
              </a:solidFill>
              <a:latin typeface="Arial"/>
              <a:ea typeface="Arial"/>
              <a:cs typeface="Arial"/>
              <a:sym typeface="Arial"/>
            </a:endParaRPr>
          </a:p>
        </p:txBody>
      </p:sp>
      <p:grpSp>
        <p:nvGrpSpPr>
          <p:cNvPr id="7862" name="Google Shape;7862;p74"/>
          <p:cNvGrpSpPr/>
          <p:nvPr/>
        </p:nvGrpSpPr>
        <p:grpSpPr>
          <a:xfrm>
            <a:off x="885675" y="1539249"/>
            <a:ext cx="276003" cy="357300"/>
            <a:chOff x="-50469125" y="3183175"/>
            <a:chExt cx="233150" cy="301825"/>
          </a:xfrm>
        </p:grpSpPr>
        <p:sp>
          <p:nvSpPr>
            <p:cNvPr id="7863" name="Google Shape;7863;p74"/>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74"/>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74"/>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6" name="Google Shape;7866;p74"/>
          <p:cNvGrpSpPr/>
          <p:nvPr/>
        </p:nvGrpSpPr>
        <p:grpSpPr>
          <a:xfrm>
            <a:off x="845574" y="1974651"/>
            <a:ext cx="356205" cy="355288"/>
            <a:chOff x="-50504575" y="3550975"/>
            <a:chExt cx="300900" cy="300125"/>
          </a:xfrm>
        </p:grpSpPr>
        <p:sp>
          <p:nvSpPr>
            <p:cNvPr id="7867" name="Google Shape;7867;p74"/>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74"/>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74"/>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74"/>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1" name="Google Shape;7871;p74"/>
          <p:cNvGrpSpPr/>
          <p:nvPr/>
        </p:nvGrpSpPr>
        <p:grpSpPr>
          <a:xfrm>
            <a:off x="845574" y="2412893"/>
            <a:ext cx="356205" cy="354341"/>
            <a:chOff x="-50503000" y="3921175"/>
            <a:chExt cx="300900" cy="299325"/>
          </a:xfrm>
        </p:grpSpPr>
        <p:sp>
          <p:nvSpPr>
            <p:cNvPr id="7872" name="Google Shape;7872;p74"/>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74"/>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74"/>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74"/>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74"/>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7" name="Google Shape;7877;p74"/>
          <p:cNvGrpSpPr/>
          <p:nvPr/>
        </p:nvGrpSpPr>
        <p:grpSpPr>
          <a:xfrm>
            <a:off x="3049627" y="1558811"/>
            <a:ext cx="355258" cy="356205"/>
            <a:chOff x="-48630025" y="3199700"/>
            <a:chExt cx="300100" cy="300900"/>
          </a:xfrm>
        </p:grpSpPr>
        <p:sp>
          <p:nvSpPr>
            <p:cNvPr id="7878" name="Google Shape;7878;p74"/>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74"/>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74"/>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1" name="Google Shape;7881;p74"/>
          <p:cNvGrpSpPr/>
          <p:nvPr/>
        </p:nvGrpSpPr>
        <p:grpSpPr>
          <a:xfrm>
            <a:off x="3049627" y="1996107"/>
            <a:ext cx="355258" cy="355258"/>
            <a:chOff x="-48630025" y="3569100"/>
            <a:chExt cx="300100" cy="300100"/>
          </a:xfrm>
        </p:grpSpPr>
        <p:sp>
          <p:nvSpPr>
            <p:cNvPr id="7882" name="Google Shape;7882;p74"/>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74"/>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74"/>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74"/>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74"/>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74"/>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74"/>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74"/>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74"/>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74"/>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2" name="Google Shape;7892;p74"/>
          <p:cNvGrpSpPr/>
          <p:nvPr/>
        </p:nvGrpSpPr>
        <p:grpSpPr>
          <a:xfrm>
            <a:off x="3050101" y="2433403"/>
            <a:ext cx="354311" cy="353394"/>
            <a:chOff x="-48629225" y="3938500"/>
            <a:chExt cx="299300" cy="298525"/>
          </a:xfrm>
        </p:grpSpPr>
        <p:sp>
          <p:nvSpPr>
            <p:cNvPr id="7893" name="Google Shape;7893;p74"/>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74"/>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74"/>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74"/>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7" name="Google Shape;7897;p74"/>
          <p:cNvGrpSpPr/>
          <p:nvPr/>
        </p:nvGrpSpPr>
        <p:grpSpPr>
          <a:xfrm>
            <a:off x="1785504" y="2904744"/>
            <a:ext cx="311458" cy="354341"/>
            <a:chOff x="-46762575" y="3200500"/>
            <a:chExt cx="263100" cy="299325"/>
          </a:xfrm>
        </p:grpSpPr>
        <p:sp>
          <p:nvSpPr>
            <p:cNvPr id="7898" name="Google Shape;7898;p74"/>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74"/>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74"/>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74"/>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74"/>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3" name="Google Shape;7903;p74"/>
          <p:cNvGrpSpPr/>
          <p:nvPr/>
        </p:nvGrpSpPr>
        <p:grpSpPr>
          <a:xfrm>
            <a:off x="1763589" y="3363466"/>
            <a:ext cx="355288" cy="312375"/>
            <a:chOff x="-46779900" y="3588000"/>
            <a:chExt cx="300125" cy="263875"/>
          </a:xfrm>
        </p:grpSpPr>
        <p:sp>
          <p:nvSpPr>
            <p:cNvPr id="7904" name="Google Shape;7904;p74"/>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74"/>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74"/>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74"/>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8" name="Google Shape;7908;p74"/>
          <p:cNvGrpSpPr/>
          <p:nvPr/>
        </p:nvGrpSpPr>
        <p:grpSpPr>
          <a:xfrm>
            <a:off x="1764062" y="3778388"/>
            <a:ext cx="354341" cy="353394"/>
            <a:chOff x="-46779100" y="3938500"/>
            <a:chExt cx="299325" cy="298525"/>
          </a:xfrm>
        </p:grpSpPr>
        <p:sp>
          <p:nvSpPr>
            <p:cNvPr id="7909" name="Google Shape;7909;p74"/>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74"/>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1" name="Google Shape;7911;p74"/>
          <p:cNvGrpSpPr/>
          <p:nvPr/>
        </p:nvGrpSpPr>
        <p:grpSpPr>
          <a:xfrm>
            <a:off x="3971800" y="2911255"/>
            <a:ext cx="355258" cy="355288"/>
            <a:chOff x="-44924250" y="3206000"/>
            <a:chExt cx="300100" cy="300125"/>
          </a:xfrm>
        </p:grpSpPr>
        <p:sp>
          <p:nvSpPr>
            <p:cNvPr id="7912" name="Google Shape;7912;p74"/>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74"/>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74"/>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74"/>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74"/>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7" name="Google Shape;7917;p74"/>
          <p:cNvGrpSpPr/>
          <p:nvPr/>
        </p:nvGrpSpPr>
        <p:grpSpPr>
          <a:xfrm>
            <a:off x="1286286" y="1539249"/>
            <a:ext cx="355258" cy="355258"/>
            <a:chOff x="-50134375" y="3183175"/>
            <a:chExt cx="300100" cy="300100"/>
          </a:xfrm>
        </p:grpSpPr>
        <p:sp>
          <p:nvSpPr>
            <p:cNvPr id="7918" name="Google Shape;7918;p74"/>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74"/>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74"/>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74"/>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74"/>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74"/>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74"/>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74"/>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74"/>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74"/>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8" name="Google Shape;7928;p74"/>
          <p:cNvGrpSpPr/>
          <p:nvPr/>
        </p:nvGrpSpPr>
        <p:grpSpPr>
          <a:xfrm>
            <a:off x="1286286" y="1974651"/>
            <a:ext cx="355258" cy="355288"/>
            <a:chOff x="-50134375" y="3550975"/>
            <a:chExt cx="300100" cy="300125"/>
          </a:xfrm>
        </p:grpSpPr>
        <p:sp>
          <p:nvSpPr>
            <p:cNvPr id="7929" name="Google Shape;7929;p74"/>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74"/>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1" name="Google Shape;7931;p74"/>
          <p:cNvGrpSpPr/>
          <p:nvPr/>
        </p:nvGrpSpPr>
        <p:grpSpPr>
          <a:xfrm>
            <a:off x="1286286" y="2412183"/>
            <a:ext cx="355258" cy="355051"/>
            <a:chOff x="-50134375" y="3920575"/>
            <a:chExt cx="300100" cy="299925"/>
          </a:xfrm>
        </p:grpSpPr>
        <p:sp>
          <p:nvSpPr>
            <p:cNvPr id="7932" name="Google Shape;7932;p74"/>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74"/>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74"/>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5" name="Google Shape;7935;p74"/>
          <p:cNvGrpSpPr/>
          <p:nvPr/>
        </p:nvGrpSpPr>
        <p:grpSpPr>
          <a:xfrm>
            <a:off x="3497010" y="1559758"/>
            <a:ext cx="357123" cy="355258"/>
            <a:chOff x="-48262200" y="3200500"/>
            <a:chExt cx="301675" cy="300100"/>
          </a:xfrm>
        </p:grpSpPr>
        <p:sp>
          <p:nvSpPr>
            <p:cNvPr id="7936" name="Google Shape;7936;p74"/>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74"/>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74"/>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74"/>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74"/>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74"/>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74"/>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74"/>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74"/>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5" name="Google Shape;7945;p74"/>
          <p:cNvGrpSpPr/>
          <p:nvPr/>
        </p:nvGrpSpPr>
        <p:grpSpPr>
          <a:xfrm>
            <a:off x="3526383" y="1996847"/>
            <a:ext cx="298377" cy="354519"/>
            <a:chOff x="-48233050" y="3569725"/>
            <a:chExt cx="252050" cy="299475"/>
          </a:xfrm>
        </p:grpSpPr>
        <p:sp>
          <p:nvSpPr>
            <p:cNvPr id="7946" name="Google Shape;7946;p74"/>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74"/>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74"/>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9" name="Google Shape;7949;p74"/>
          <p:cNvGrpSpPr/>
          <p:nvPr/>
        </p:nvGrpSpPr>
        <p:grpSpPr>
          <a:xfrm>
            <a:off x="3550148" y="2430591"/>
            <a:ext cx="250847" cy="358070"/>
            <a:chOff x="-48216525" y="3936125"/>
            <a:chExt cx="211900" cy="302475"/>
          </a:xfrm>
        </p:grpSpPr>
        <p:sp>
          <p:nvSpPr>
            <p:cNvPr id="7950" name="Google Shape;7950;p74"/>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74"/>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74"/>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74"/>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4" name="Google Shape;7954;p74"/>
          <p:cNvGrpSpPr/>
          <p:nvPr/>
        </p:nvGrpSpPr>
        <p:grpSpPr>
          <a:xfrm>
            <a:off x="2205866" y="2905661"/>
            <a:ext cx="355258" cy="355288"/>
            <a:chOff x="-46410500" y="3201275"/>
            <a:chExt cx="300100" cy="300125"/>
          </a:xfrm>
        </p:grpSpPr>
        <p:sp>
          <p:nvSpPr>
            <p:cNvPr id="7955" name="Google Shape;7955;p74"/>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74"/>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74"/>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74"/>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74"/>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0" name="Google Shape;7960;p74"/>
          <p:cNvGrpSpPr/>
          <p:nvPr/>
        </p:nvGrpSpPr>
        <p:grpSpPr>
          <a:xfrm>
            <a:off x="2205866" y="3341092"/>
            <a:ext cx="355258" cy="356205"/>
            <a:chOff x="-46409700" y="3569100"/>
            <a:chExt cx="300100" cy="300900"/>
          </a:xfrm>
        </p:grpSpPr>
        <p:sp>
          <p:nvSpPr>
            <p:cNvPr id="7961" name="Google Shape;7961;p74"/>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74"/>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74"/>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74"/>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74"/>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6" name="Google Shape;7966;p74"/>
          <p:cNvGrpSpPr/>
          <p:nvPr/>
        </p:nvGrpSpPr>
        <p:grpSpPr>
          <a:xfrm>
            <a:off x="2193747" y="3776524"/>
            <a:ext cx="379497" cy="358070"/>
            <a:chOff x="-46422300" y="3936925"/>
            <a:chExt cx="320575" cy="302475"/>
          </a:xfrm>
        </p:grpSpPr>
        <p:sp>
          <p:nvSpPr>
            <p:cNvPr id="7967" name="Google Shape;7967;p74"/>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74"/>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9" name="Google Shape;7969;p74"/>
          <p:cNvGrpSpPr/>
          <p:nvPr/>
        </p:nvGrpSpPr>
        <p:grpSpPr>
          <a:xfrm>
            <a:off x="3971326" y="3330852"/>
            <a:ext cx="356205" cy="355258"/>
            <a:chOff x="-44914800" y="3560450"/>
            <a:chExt cx="300900" cy="300100"/>
          </a:xfrm>
        </p:grpSpPr>
        <p:sp>
          <p:nvSpPr>
            <p:cNvPr id="7970" name="Google Shape;7970;p74"/>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74"/>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74"/>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74"/>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74"/>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5" name="Google Shape;7975;p74"/>
          <p:cNvGrpSpPr/>
          <p:nvPr/>
        </p:nvGrpSpPr>
        <p:grpSpPr>
          <a:xfrm>
            <a:off x="1726378" y="1539486"/>
            <a:ext cx="354311" cy="354104"/>
            <a:chOff x="-49764975" y="3183375"/>
            <a:chExt cx="299300" cy="299125"/>
          </a:xfrm>
        </p:grpSpPr>
        <p:sp>
          <p:nvSpPr>
            <p:cNvPr id="7976" name="Google Shape;7976;p74"/>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74"/>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74"/>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74"/>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74"/>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74"/>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74"/>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74"/>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74"/>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5" name="Google Shape;7985;p74"/>
          <p:cNvGrpSpPr/>
          <p:nvPr/>
        </p:nvGrpSpPr>
        <p:grpSpPr>
          <a:xfrm>
            <a:off x="1726378" y="1974947"/>
            <a:ext cx="354311" cy="355909"/>
            <a:chOff x="-49764975" y="3551225"/>
            <a:chExt cx="299300" cy="300650"/>
          </a:xfrm>
        </p:grpSpPr>
        <p:sp>
          <p:nvSpPr>
            <p:cNvPr id="7986" name="Google Shape;7986;p74"/>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74"/>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74"/>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74"/>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74"/>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74"/>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74"/>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74"/>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74"/>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74"/>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74"/>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7" name="Google Shape;7997;p74"/>
          <p:cNvGrpSpPr/>
          <p:nvPr/>
        </p:nvGrpSpPr>
        <p:grpSpPr>
          <a:xfrm>
            <a:off x="1724040" y="2411710"/>
            <a:ext cx="358987" cy="355525"/>
            <a:chOff x="-49766550" y="3920175"/>
            <a:chExt cx="303250" cy="300325"/>
          </a:xfrm>
        </p:grpSpPr>
        <p:sp>
          <p:nvSpPr>
            <p:cNvPr id="7998" name="Google Shape;7998;p74"/>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74"/>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74"/>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74"/>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2" name="Google Shape;8002;p74"/>
          <p:cNvGrpSpPr/>
          <p:nvPr/>
        </p:nvGrpSpPr>
        <p:grpSpPr>
          <a:xfrm>
            <a:off x="3939571" y="1559758"/>
            <a:ext cx="357123" cy="354341"/>
            <a:chOff x="-47892800" y="3200500"/>
            <a:chExt cx="301675" cy="299325"/>
          </a:xfrm>
        </p:grpSpPr>
        <p:sp>
          <p:nvSpPr>
            <p:cNvPr id="8003" name="Google Shape;8003;p74"/>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74"/>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74"/>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74"/>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74"/>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74"/>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9" name="Google Shape;8009;p74"/>
          <p:cNvGrpSpPr/>
          <p:nvPr/>
        </p:nvGrpSpPr>
        <p:grpSpPr>
          <a:xfrm>
            <a:off x="4003437" y="1996107"/>
            <a:ext cx="229391" cy="355258"/>
            <a:chOff x="-47839250" y="3569100"/>
            <a:chExt cx="193775" cy="300100"/>
          </a:xfrm>
        </p:grpSpPr>
        <p:sp>
          <p:nvSpPr>
            <p:cNvPr id="8010" name="Google Shape;8010;p74"/>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74"/>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74"/>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74"/>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74"/>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74"/>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6" name="Google Shape;8016;p74"/>
          <p:cNvGrpSpPr/>
          <p:nvPr/>
        </p:nvGrpSpPr>
        <p:grpSpPr>
          <a:xfrm>
            <a:off x="3940503" y="2432456"/>
            <a:ext cx="355258" cy="356205"/>
            <a:chOff x="-47892800" y="3937700"/>
            <a:chExt cx="300100" cy="300900"/>
          </a:xfrm>
        </p:grpSpPr>
        <p:sp>
          <p:nvSpPr>
            <p:cNvPr id="8017" name="Google Shape;8017;p74"/>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74"/>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74"/>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74"/>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74"/>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74"/>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74"/>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74"/>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5" name="Google Shape;8025;p74"/>
          <p:cNvGrpSpPr/>
          <p:nvPr/>
        </p:nvGrpSpPr>
        <p:grpSpPr>
          <a:xfrm>
            <a:off x="2645798" y="2926170"/>
            <a:ext cx="355258" cy="311458"/>
            <a:chOff x="-46042675" y="3218600"/>
            <a:chExt cx="300100" cy="263100"/>
          </a:xfrm>
        </p:grpSpPr>
        <p:sp>
          <p:nvSpPr>
            <p:cNvPr id="8026" name="Google Shape;8026;p74"/>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74"/>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74"/>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74"/>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74"/>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74"/>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2" name="Google Shape;8032;p74"/>
          <p:cNvGrpSpPr/>
          <p:nvPr/>
        </p:nvGrpSpPr>
        <p:grpSpPr>
          <a:xfrm>
            <a:off x="2645798" y="3340619"/>
            <a:ext cx="355258" cy="323118"/>
            <a:chOff x="-46042675" y="3568700"/>
            <a:chExt cx="300100" cy="272950"/>
          </a:xfrm>
        </p:grpSpPr>
        <p:sp>
          <p:nvSpPr>
            <p:cNvPr id="8033" name="Google Shape;8033;p74"/>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74"/>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74"/>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74"/>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7" name="Google Shape;8037;p74"/>
          <p:cNvGrpSpPr/>
          <p:nvPr/>
        </p:nvGrpSpPr>
        <p:grpSpPr>
          <a:xfrm>
            <a:off x="2687749" y="3777589"/>
            <a:ext cx="271357" cy="356057"/>
            <a:chOff x="-46007225" y="3937825"/>
            <a:chExt cx="229225" cy="300775"/>
          </a:xfrm>
        </p:grpSpPr>
        <p:sp>
          <p:nvSpPr>
            <p:cNvPr id="8038" name="Google Shape;8038;p74"/>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74"/>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74"/>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74"/>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74"/>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74"/>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74"/>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74"/>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74"/>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74"/>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8" name="Google Shape;8048;p74"/>
          <p:cNvGrpSpPr/>
          <p:nvPr/>
        </p:nvGrpSpPr>
        <p:grpSpPr>
          <a:xfrm>
            <a:off x="3993241" y="3767675"/>
            <a:ext cx="312375" cy="357596"/>
            <a:chOff x="-44895900" y="3929450"/>
            <a:chExt cx="263875" cy="302075"/>
          </a:xfrm>
        </p:grpSpPr>
        <p:sp>
          <p:nvSpPr>
            <p:cNvPr id="8049" name="Google Shape;8049;p74"/>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74"/>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74"/>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74"/>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74"/>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74"/>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5" name="Google Shape;8055;p74"/>
          <p:cNvGrpSpPr/>
          <p:nvPr/>
        </p:nvGrpSpPr>
        <p:grpSpPr>
          <a:xfrm>
            <a:off x="2167060" y="1550436"/>
            <a:ext cx="356205" cy="332885"/>
            <a:chOff x="-49397175" y="3192625"/>
            <a:chExt cx="300900" cy="281200"/>
          </a:xfrm>
        </p:grpSpPr>
        <p:sp>
          <p:nvSpPr>
            <p:cNvPr id="8056" name="Google Shape;8056;p74"/>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74"/>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74"/>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74"/>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74"/>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74"/>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74"/>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3" name="Google Shape;8063;p74"/>
          <p:cNvGrpSpPr/>
          <p:nvPr/>
        </p:nvGrpSpPr>
        <p:grpSpPr>
          <a:xfrm>
            <a:off x="2193163" y="1974651"/>
            <a:ext cx="304000" cy="356205"/>
            <a:chOff x="-49375900" y="3550975"/>
            <a:chExt cx="256800" cy="300900"/>
          </a:xfrm>
        </p:grpSpPr>
        <p:sp>
          <p:nvSpPr>
            <p:cNvPr id="8064" name="Google Shape;8064;p74"/>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74"/>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74"/>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74"/>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74"/>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74"/>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74"/>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74"/>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74"/>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74"/>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74"/>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5" name="Google Shape;8075;p74"/>
          <p:cNvGrpSpPr/>
          <p:nvPr/>
        </p:nvGrpSpPr>
        <p:grpSpPr>
          <a:xfrm>
            <a:off x="2188516" y="2411946"/>
            <a:ext cx="313293" cy="356205"/>
            <a:chOff x="-49378250" y="3920375"/>
            <a:chExt cx="264650" cy="300900"/>
          </a:xfrm>
        </p:grpSpPr>
        <p:sp>
          <p:nvSpPr>
            <p:cNvPr id="8076" name="Google Shape;8076;p74"/>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74"/>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74"/>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74"/>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74"/>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74"/>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74"/>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3" name="Google Shape;8083;p74"/>
          <p:cNvGrpSpPr/>
          <p:nvPr/>
        </p:nvGrpSpPr>
        <p:grpSpPr>
          <a:xfrm>
            <a:off x="907504" y="2904744"/>
            <a:ext cx="312375" cy="357123"/>
            <a:chOff x="-47505300" y="3200500"/>
            <a:chExt cx="263875" cy="301675"/>
          </a:xfrm>
        </p:grpSpPr>
        <p:sp>
          <p:nvSpPr>
            <p:cNvPr id="8084" name="Google Shape;8084;p74"/>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74"/>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74"/>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74"/>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74"/>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74"/>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74"/>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74"/>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74"/>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74"/>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74"/>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74"/>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74"/>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7" name="Google Shape;8097;p74"/>
          <p:cNvGrpSpPr/>
          <p:nvPr/>
        </p:nvGrpSpPr>
        <p:grpSpPr>
          <a:xfrm>
            <a:off x="885604" y="3341092"/>
            <a:ext cx="356176" cy="355051"/>
            <a:chOff x="-47524975" y="3569100"/>
            <a:chExt cx="300875" cy="299925"/>
          </a:xfrm>
        </p:grpSpPr>
        <p:sp>
          <p:nvSpPr>
            <p:cNvPr id="8098" name="Google Shape;8098;p74"/>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74"/>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74"/>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74"/>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74"/>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3" name="Google Shape;8103;p74"/>
          <p:cNvGrpSpPr/>
          <p:nvPr/>
        </p:nvGrpSpPr>
        <p:grpSpPr>
          <a:xfrm>
            <a:off x="886062" y="3820354"/>
            <a:ext cx="355258" cy="270410"/>
            <a:chOff x="-47523400" y="3973950"/>
            <a:chExt cx="300100" cy="228425"/>
          </a:xfrm>
        </p:grpSpPr>
        <p:sp>
          <p:nvSpPr>
            <p:cNvPr id="8104" name="Google Shape;8104;p74"/>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74"/>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74"/>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74"/>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74"/>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9" name="Google Shape;8109;p74"/>
          <p:cNvGrpSpPr/>
          <p:nvPr/>
        </p:nvGrpSpPr>
        <p:grpSpPr>
          <a:xfrm>
            <a:off x="3091183" y="2903353"/>
            <a:ext cx="354341" cy="357596"/>
            <a:chOff x="-45673275" y="3199325"/>
            <a:chExt cx="299325" cy="302075"/>
          </a:xfrm>
        </p:grpSpPr>
        <p:sp>
          <p:nvSpPr>
            <p:cNvPr id="8110" name="Google Shape;8110;p74"/>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74"/>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74"/>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3" name="Google Shape;8113;p74"/>
          <p:cNvGrpSpPr/>
          <p:nvPr/>
        </p:nvGrpSpPr>
        <p:grpSpPr>
          <a:xfrm>
            <a:off x="3090251" y="3361602"/>
            <a:ext cx="356205" cy="314240"/>
            <a:chOff x="-45674075" y="3586425"/>
            <a:chExt cx="300900" cy="265450"/>
          </a:xfrm>
        </p:grpSpPr>
        <p:sp>
          <p:nvSpPr>
            <p:cNvPr id="8114" name="Google Shape;8114;p74"/>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74"/>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6" name="Google Shape;8116;p74"/>
          <p:cNvGrpSpPr/>
          <p:nvPr/>
        </p:nvGrpSpPr>
        <p:grpSpPr>
          <a:xfrm>
            <a:off x="3091183" y="3777441"/>
            <a:ext cx="354341" cy="356205"/>
            <a:chOff x="-45673275" y="3937700"/>
            <a:chExt cx="299325" cy="300900"/>
          </a:xfrm>
        </p:grpSpPr>
        <p:sp>
          <p:nvSpPr>
            <p:cNvPr id="8117" name="Google Shape;8117;p74"/>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74"/>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74"/>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74"/>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74"/>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74"/>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3" name="Google Shape;8123;p74"/>
          <p:cNvGrpSpPr/>
          <p:nvPr/>
        </p:nvGrpSpPr>
        <p:grpSpPr>
          <a:xfrm>
            <a:off x="2205349" y="4270225"/>
            <a:ext cx="356205" cy="356205"/>
            <a:chOff x="-44512325" y="3176075"/>
            <a:chExt cx="300900" cy="300900"/>
          </a:xfrm>
        </p:grpSpPr>
        <p:sp>
          <p:nvSpPr>
            <p:cNvPr id="8124" name="Google Shape;8124;p74"/>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74"/>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74"/>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7" name="Google Shape;8127;p74"/>
          <p:cNvGrpSpPr/>
          <p:nvPr/>
        </p:nvGrpSpPr>
        <p:grpSpPr>
          <a:xfrm>
            <a:off x="2608689" y="1539249"/>
            <a:ext cx="354341" cy="354341"/>
            <a:chOff x="-49027775" y="3183175"/>
            <a:chExt cx="299325" cy="299325"/>
          </a:xfrm>
        </p:grpSpPr>
        <p:sp>
          <p:nvSpPr>
            <p:cNvPr id="8128" name="Google Shape;8128;p74"/>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74"/>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74"/>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74"/>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2" name="Google Shape;8132;p74"/>
          <p:cNvGrpSpPr/>
          <p:nvPr/>
        </p:nvGrpSpPr>
        <p:grpSpPr>
          <a:xfrm>
            <a:off x="2608230" y="1974651"/>
            <a:ext cx="355258" cy="357152"/>
            <a:chOff x="-49027775" y="3550975"/>
            <a:chExt cx="300100" cy="301700"/>
          </a:xfrm>
        </p:grpSpPr>
        <p:sp>
          <p:nvSpPr>
            <p:cNvPr id="8133" name="Google Shape;8133;p74"/>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74"/>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74"/>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74"/>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74"/>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74"/>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74"/>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74"/>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74"/>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74"/>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3" name="Google Shape;8143;p74"/>
          <p:cNvGrpSpPr/>
          <p:nvPr/>
        </p:nvGrpSpPr>
        <p:grpSpPr>
          <a:xfrm>
            <a:off x="2606306" y="2411710"/>
            <a:ext cx="359106" cy="355525"/>
            <a:chOff x="-49031025" y="3920175"/>
            <a:chExt cx="303350" cy="300325"/>
          </a:xfrm>
        </p:grpSpPr>
        <p:sp>
          <p:nvSpPr>
            <p:cNvPr id="8144" name="Google Shape;8144;p74"/>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74"/>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74"/>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74"/>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74"/>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74"/>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0" name="Google Shape;8150;p74"/>
          <p:cNvGrpSpPr/>
          <p:nvPr/>
        </p:nvGrpSpPr>
        <p:grpSpPr>
          <a:xfrm>
            <a:off x="1322411" y="2904744"/>
            <a:ext cx="356176" cy="354341"/>
            <a:chOff x="-47155575" y="3200500"/>
            <a:chExt cx="300875" cy="299325"/>
          </a:xfrm>
        </p:grpSpPr>
        <p:sp>
          <p:nvSpPr>
            <p:cNvPr id="8151" name="Google Shape;8151;p74"/>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74"/>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74"/>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74"/>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74"/>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74"/>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7" name="Google Shape;8157;p74"/>
          <p:cNvGrpSpPr/>
          <p:nvPr/>
        </p:nvGrpSpPr>
        <p:grpSpPr>
          <a:xfrm>
            <a:off x="1322870" y="3341092"/>
            <a:ext cx="355258" cy="355258"/>
            <a:chOff x="-47154800" y="3569100"/>
            <a:chExt cx="300100" cy="300100"/>
          </a:xfrm>
        </p:grpSpPr>
        <p:sp>
          <p:nvSpPr>
            <p:cNvPr id="8158" name="Google Shape;8158;p74"/>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74"/>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74"/>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74"/>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74"/>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74"/>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4" name="Google Shape;8164;p74"/>
          <p:cNvGrpSpPr/>
          <p:nvPr/>
        </p:nvGrpSpPr>
        <p:grpSpPr>
          <a:xfrm>
            <a:off x="1323343" y="3779305"/>
            <a:ext cx="354311" cy="353423"/>
            <a:chOff x="-47154000" y="3939275"/>
            <a:chExt cx="299300" cy="298550"/>
          </a:xfrm>
        </p:grpSpPr>
        <p:sp>
          <p:nvSpPr>
            <p:cNvPr id="8165" name="Google Shape;8165;p74"/>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74"/>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74"/>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74"/>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9" name="Google Shape;8169;p74"/>
          <p:cNvGrpSpPr/>
          <p:nvPr/>
        </p:nvGrpSpPr>
        <p:grpSpPr>
          <a:xfrm>
            <a:off x="3548633" y="2904744"/>
            <a:ext cx="312375" cy="354341"/>
            <a:chOff x="-45286550" y="3200500"/>
            <a:chExt cx="263875" cy="299325"/>
          </a:xfrm>
        </p:grpSpPr>
        <p:sp>
          <p:nvSpPr>
            <p:cNvPr id="8170" name="Google Shape;8170;p74"/>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74"/>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74"/>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3" name="Google Shape;8173;p74"/>
          <p:cNvGrpSpPr/>
          <p:nvPr/>
        </p:nvGrpSpPr>
        <p:grpSpPr>
          <a:xfrm>
            <a:off x="3548633" y="3342039"/>
            <a:ext cx="312375" cy="354311"/>
            <a:chOff x="-45286550" y="3569900"/>
            <a:chExt cx="263875" cy="299300"/>
          </a:xfrm>
        </p:grpSpPr>
        <p:sp>
          <p:nvSpPr>
            <p:cNvPr id="8174" name="Google Shape;8174;p74"/>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74"/>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74"/>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74"/>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74"/>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74"/>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0" name="Google Shape;8180;p74"/>
          <p:cNvGrpSpPr/>
          <p:nvPr/>
        </p:nvGrpSpPr>
        <p:grpSpPr>
          <a:xfrm>
            <a:off x="3559820" y="3778388"/>
            <a:ext cx="290001" cy="355258"/>
            <a:chOff x="-45277900" y="3938500"/>
            <a:chExt cx="244975" cy="300100"/>
          </a:xfrm>
        </p:grpSpPr>
        <p:sp>
          <p:nvSpPr>
            <p:cNvPr id="8181" name="Google Shape;8181;p74"/>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74"/>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74"/>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74"/>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5" name="Google Shape;8185;p74"/>
          <p:cNvGrpSpPr/>
          <p:nvPr/>
        </p:nvGrpSpPr>
        <p:grpSpPr>
          <a:xfrm>
            <a:off x="2645769" y="4247490"/>
            <a:ext cx="355258" cy="355258"/>
            <a:chOff x="-44502875" y="3576975"/>
            <a:chExt cx="300100" cy="300100"/>
          </a:xfrm>
        </p:grpSpPr>
        <p:sp>
          <p:nvSpPr>
            <p:cNvPr id="8186" name="Google Shape;8186;p74"/>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74"/>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74"/>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9" name="Google Shape;8189;p74"/>
          <p:cNvGrpSpPr/>
          <p:nvPr/>
        </p:nvGrpSpPr>
        <p:grpSpPr>
          <a:xfrm>
            <a:off x="4858968" y="1532275"/>
            <a:ext cx="356221" cy="354973"/>
            <a:chOff x="-13947000" y="3212800"/>
            <a:chExt cx="353675" cy="352400"/>
          </a:xfrm>
        </p:grpSpPr>
        <p:sp>
          <p:nvSpPr>
            <p:cNvPr id="8190" name="Google Shape;8190;p74"/>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74"/>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2" name="Google Shape;8192;p74"/>
          <p:cNvGrpSpPr/>
          <p:nvPr/>
        </p:nvGrpSpPr>
        <p:grpSpPr>
          <a:xfrm>
            <a:off x="4858981" y="1973145"/>
            <a:ext cx="356196" cy="354670"/>
            <a:chOff x="-13946200" y="3647075"/>
            <a:chExt cx="353650" cy="352100"/>
          </a:xfrm>
        </p:grpSpPr>
        <p:sp>
          <p:nvSpPr>
            <p:cNvPr id="8193" name="Google Shape;8193;p74"/>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74"/>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74"/>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74"/>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74"/>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74"/>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9" name="Google Shape;8199;p74"/>
          <p:cNvSpPr/>
          <p:nvPr/>
        </p:nvSpPr>
        <p:spPr>
          <a:xfrm>
            <a:off x="4902088" y="2417809"/>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0" name="Google Shape;8200;p74"/>
          <p:cNvGrpSpPr/>
          <p:nvPr/>
        </p:nvGrpSpPr>
        <p:grpSpPr>
          <a:xfrm>
            <a:off x="6642374" y="1532628"/>
            <a:ext cx="357002" cy="354267"/>
            <a:chOff x="-12163025" y="3214275"/>
            <a:chExt cx="354450" cy="351700"/>
          </a:xfrm>
        </p:grpSpPr>
        <p:sp>
          <p:nvSpPr>
            <p:cNvPr id="8201" name="Google Shape;8201;p74"/>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74"/>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74"/>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4" name="Google Shape;8204;p74"/>
          <p:cNvGrpSpPr/>
          <p:nvPr/>
        </p:nvGrpSpPr>
        <p:grpSpPr>
          <a:xfrm>
            <a:off x="6643154" y="1972365"/>
            <a:ext cx="355441" cy="356232"/>
            <a:chOff x="-12160675" y="3647875"/>
            <a:chExt cx="352900" cy="353650"/>
          </a:xfrm>
        </p:grpSpPr>
        <p:sp>
          <p:nvSpPr>
            <p:cNvPr id="8205" name="Google Shape;8205;p74"/>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74"/>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74"/>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74"/>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74"/>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74"/>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74"/>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2" name="Google Shape;8212;p74"/>
          <p:cNvGrpSpPr/>
          <p:nvPr/>
        </p:nvGrpSpPr>
        <p:grpSpPr>
          <a:xfrm>
            <a:off x="6653870" y="2416821"/>
            <a:ext cx="354635" cy="356232"/>
            <a:chOff x="-12160675" y="4081850"/>
            <a:chExt cx="352100" cy="353650"/>
          </a:xfrm>
        </p:grpSpPr>
        <p:sp>
          <p:nvSpPr>
            <p:cNvPr id="8213" name="Google Shape;8213;p74"/>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74"/>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74"/>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74"/>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74"/>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74"/>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9" name="Google Shape;8219;p74"/>
          <p:cNvGrpSpPr/>
          <p:nvPr/>
        </p:nvGrpSpPr>
        <p:grpSpPr>
          <a:xfrm>
            <a:off x="4858836" y="2891264"/>
            <a:ext cx="355416" cy="355652"/>
            <a:chOff x="-10391650" y="3180600"/>
            <a:chExt cx="352875" cy="353075"/>
          </a:xfrm>
        </p:grpSpPr>
        <p:sp>
          <p:nvSpPr>
            <p:cNvPr id="8220" name="Google Shape;8220;p74"/>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74"/>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74"/>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74"/>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74"/>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74"/>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6" name="Google Shape;8226;p74"/>
          <p:cNvGrpSpPr/>
          <p:nvPr/>
        </p:nvGrpSpPr>
        <p:grpSpPr>
          <a:xfrm>
            <a:off x="4858835" y="3368062"/>
            <a:ext cx="354635" cy="353890"/>
            <a:chOff x="-10390875" y="3616350"/>
            <a:chExt cx="352100" cy="351325"/>
          </a:xfrm>
        </p:grpSpPr>
        <p:sp>
          <p:nvSpPr>
            <p:cNvPr id="8227" name="Google Shape;8227;p74"/>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74"/>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74"/>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0" name="Google Shape;8230;p74"/>
          <p:cNvGrpSpPr/>
          <p:nvPr/>
        </p:nvGrpSpPr>
        <p:grpSpPr>
          <a:xfrm>
            <a:off x="7525810" y="2892727"/>
            <a:ext cx="312585" cy="354670"/>
            <a:chOff x="-10370400" y="4049550"/>
            <a:chExt cx="310350" cy="352100"/>
          </a:xfrm>
        </p:grpSpPr>
        <p:sp>
          <p:nvSpPr>
            <p:cNvPr id="8231" name="Google Shape;8231;p74"/>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74"/>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74"/>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74"/>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74"/>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6" name="Google Shape;8236;p74"/>
          <p:cNvGrpSpPr/>
          <p:nvPr/>
        </p:nvGrpSpPr>
        <p:grpSpPr>
          <a:xfrm>
            <a:off x="6630066" y="2891668"/>
            <a:ext cx="379236" cy="354847"/>
            <a:chOff x="-8674650" y="3210975"/>
            <a:chExt cx="376525" cy="352275"/>
          </a:xfrm>
        </p:grpSpPr>
        <p:sp>
          <p:nvSpPr>
            <p:cNvPr id="8237" name="Google Shape;8237;p74"/>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74"/>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74"/>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74"/>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74"/>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74"/>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3" name="Google Shape;8243;p74"/>
          <p:cNvGrpSpPr/>
          <p:nvPr/>
        </p:nvGrpSpPr>
        <p:grpSpPr>
          <a:xfrm>
            <a:off x="5301563" y="1531633"/>
            <a:ext cx="356221" cy="356257"/>
            <a:chOff x="-13512225" y="3211525"/>
            <a:chExt cx="353675" cy="353675"/>
          </a:xfrm>
        </p:grpSpPr>
        <p:sp>
          <p:nvSpPr>
            <p:cNvPr id="8244" name="Google Shape;8244;p74"/>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74"/>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74"/>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74"/>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74"/>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9" name="Google Shape;8249;p74"/>
          <p:cNvGrpSpPr/>
          <p:nvPr/>
        </p:nvGrpSpPr>
        <p:grpSpPr>
          <a:xfrm>
            <a:off x="5301563" y="1973145"/>
            <a:ext cx="356221" cy="354670"/>
            <a:chOff x="-13512225" y="3647075"/>
            <a:chExt cx="353675" cy="352100"/>
          </a:xfrm>
        </p:grpSpPr>
        <p:sp>
          <p:nvSpPr>
            <p:cNvPr id="8250" name="Google Shape;8250;p74"/>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74"/>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74"/>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74"/>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74"/>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74"/>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74"/>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74"/>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74"/>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74"/>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0" name="Google Shape;8260;p74"/>
          <p:cNvGrpSpPr/>
          <p:nvPr/>
        </p:nvGrpSpPr>
        <p:grpSpPr>
          <a:xfrm>
            <a:off x="5311876" y="2417211"/>
            <a:ext cx="356221" cy="355451"/>
            <a:chOff x="-13512225" y="4080275"/>
            <a:chExt cx="353675" cy="352875"/>
          </a:xfrm>
        </p:grpSpPr>
        <p:sp>
          <p:nvSpPr>
            <p:cNvPr id="8261" name="Google Shape;8261;p74"/>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74"/>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74"/>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74"/>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74"/>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74"/>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74"/>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74"/>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74"/>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74"/>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74"/>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2" name="Google Shape;8272;p74"/>
          <p:cNvGrpSpPr/>
          <p:nvPr/>
        </p:nvGrpSpPr>
        <p:grpSpPr>
          <a:xfrm>
            <a:off x="7084956" y="1564572"/>
            <a:ext cx="356196" cy="290379"/>
            <a:chOff x="-11728250" y="3245400"/>
            <a:chExt cx="353650" cy="288275"/>
          </a:xfrm>
        </p:grpSpPr>
        <p:sp>
          <p:nvSpPr>
            <p:cNvPr id="8273" name="Google Shape;8273;p74"/>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74"/>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74"/>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74"/>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74"/>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8" name="Google Shape;8278;p74"/>
          <p:cNvSpPr/>
          <p:nvPr/>
        </p:nvSpPr>
        <p:spPr>
          <a:xfrm>
            <a:off x="7242366" y="2108233"/>
            <a:ext cx="40464" cy="84135"/>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79" name="Google Shape;8279;p74"/>
          <p:cNvGrpSpPr/>
          <p:nvPr/>
        </p:nvGrpSpPr>
        <p:grpSpPr>
          <a:xfrm>
            <a:off x="7083760" y="1971660"/>
            <a:ext cx="358588" cy="357642"/>
            <a:chOff x="-11729050" y="3646475"/>
            <a:chExt cx="356025" cy="355050"/>
          </a:xfrm>
        </p:grpSpPr>
        <p:sp>
          <p:nvSpPr>
            <p:cNvPr id="8280" name="Google Shape;8280;p74"/>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74"/>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74"/>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74"/>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74"/>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74"/>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74"/>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74"/>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74"/>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74"/>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74"/>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1" name="Google Shape;8291;p74"/>
          <p:cNvGrpSpPr/>
          <p:nvPr/>
        </p:nvGrpSpPr>
        <p:grpSpPr>
          <a:xfrm>
            <a:off x="7117464" y="2417211"/>
            <a:ext cx="311804" cy="355451"/>
            <a:chOff x="-11703850" y="4081850"/>
            <a:chExt cx="309575" cy="352875"/>
          </a:xfrm>
        </p:grpSpPr>
        <p:sp>
          <p:nvSpPr>
            <p:cNvPr id="8292" name="Google Shape;8292;p74"/>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74"/>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74"/>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74"/>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74"/>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74"/>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74"/>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74"/>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0" name="Google Shape;8300;p74"/>
          <p:cNvGrpSpPr/>
          <p:nvPr/>
        </p:nvGrpSpPr>
        <p:grpSpPr>
          <a:xfrm>
            <a:off x="5306120" y="2891364"/>
            <a:ext cx="357002" cy="355451"/>
            <a:chOff x="-9958475" y="3180025"/>
            <a:chExt cx="354450" cy="352875"/>
          </a:xfrm>
        </p:grpSpPr>
        <p:sp>
          <p:nvSpPr>
            <p:cNvPr id="8301" name="Google Shape;8301;p74"/>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74"/>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74"/>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4" name="Google Shape;8304;p74"/>
          <p:cNvGrpSpPr/>
          <p:nvPr/>
        </p:nvGrpSpPr>
        <p:grpSpPr>
          <a:xfrm>
            <a:off x="5315247" y="3367345"/>
            <a:ext cx="337966" cy="355325"/>
            <a:chOff x="-9949025" y="3615575"/>
            <a:chExt cx="335550" cy="352750"/>
          </a:xfrm>
        </p:grpSpPr>
        <p:sp>
          <p:nvSpPr>
            <p:cNvPr id="8305" name="Google Shape;8305;p74"/>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74"/>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74"/>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8" name="Google Shape;8308;p74"/>
          <p:cNvGrpSpPr/>
          <p:nvPr/>
        </p:nvGrpSpPr>
        <p:grpSpPr>
          <a:xfrm>
            <a:off x="7950093" y="2890851"/>
            <a:ext cx="360175" cy="358423"/>
            <a:chOff x="-9961625" y="4048175"/>
            <a:chExt cx="357600" cy="355825"/>
          </a:xfrm>
        </p:grpSpPr>
        <p:sp>
          <p:nvSpPr>
            <p:cNvPr id="8309" name="Google Shape;8309;p74"/>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74"/>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74"/>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74"/>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74"/>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74"/>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5" name="Google Shape;8315;p74"/>
          <p:cNvGrpSpPr/>
          <p:nvPr/>
        </p:nvGrpSpPr>
        <p:grpSpPr>
          <a:xfrm>
            <a:off x="6636814" y="3366363"/>
            <a:ext cx="364959" cy="357289"/>
            <a:chOff x="-8680950" y="3624225"/>
            <a:chExt cx="362350" cy="354700"/>
          </a:xfrm>
        </p:grpSpPr>
        <p:sp>
          <p:nvSpPr>
            <p:cNvPr id="8316" name="Google Shape;8316;p74"/>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74"/>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74"/>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74"/>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74"/>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74"/>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2" name="Google Shape;8322;p74"/>
          <p:cNvGrpSpPr/>
          <p:nvPr/>
        </p:nvGrpSpPr>
        <p:grpSpPr>
          <a:xfrm>
            <a:off x="5773058" y="1532024"/>
            <a:ext cx="313365" cy="355476"/>
            <a:chOff x="-13056975" y="3212300"/>
            <a:chExt cx="311125" cy="352900"/>
          </a:xfrm>
        </p:grpSpPr>
        <p:sp>
          <p:nvSpPr>
            <p:cNvPr id="8323" name="Google Shape;8323;p74"/>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74"/>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74"/>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74"/>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7" name="Google Shape;8327;p74"/>
          <p:cNvGrpSpPr/>
          <p:nvPr/>
        </p:nvGrpSpPr>
        <p:grpSpPr>
          <a:xfrm>
            <a:off x="5750446" y="1972818"/>
            <a:ext cx="358588" cy="355325"/>
            <a:chOff x="-13077450" y="3647075"/>
            <a:chExt cx="356025" cy="352750"/>
          </a:xfrm>
        </p:grpSpPr>
        <p:sp>
          <p:nvSpPr>
            <p:cNvPr id="8328" name="Google Shape;8328;p74"/>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74"/>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74"/>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1" name="Google Shape;8331;p74"/>
          <p:cNvGrpSpPr/>
          <p:nvPr/>
        </p:nvGrpSpPr>
        <p:grpSpPr>
          <a:xfrm>
            <a:off x="5761552" y="2416418"/>
            <a:ext cx="357002" cy="357037"/>
            <a:chOff x="-13079025" y="4079475"/>
            <a:chExt cx="354450" cy="354450"/>
          </a:xfrm>
        </p:grpSpPr>
        <p:sp>
          <p:nvSpPr>
            <p:cNvPr id="8332" name="Google Shape;8332;p74"/>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74"/>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74"/>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74"/>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6" name="Google Shape;8336;p74"/>
          <p:cNvGrpSpPr/>
          <p:nvPr/>
        </p:nvGrpSpPr>
        <p:grpSpPr>
          <a:xfrm>
            <a:off x="7534619" y="1532427"/>
            <a:ext cx="356221" cy="354670"/>
            <a:chOff x="-11292700" y="3213875"/>
            <a:chExt cx="353675" cy="352100"/>
          </a:xfrm>
        </p:grpSpPr>
        <p:sp>
          <p:nvSpPr>
            <p:cNvPr id="8337" name="Google Shape;8337;p74"/>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74"/>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74"/>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74"/>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74"/>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74"/>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74"/>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4" name="Google Shape;8344;p74"/>
          <p:cNvGrpSpPr/>
          <p:nvPr/>
        </p:nvGrpSpPr>
        <p:grpSpPr>
          <a:xfrm>
            <a:off x="7528677" y="1972365"/>
            <a:ext cx="368106" cy="356232"/>
            <a:chOff x="-11299000" y="3647875"/>
            <a:chExt cx="365475" cy="353650"/>
          </a:xfrm>
        </p:grpSpPr>
        <p:sp>
          <p:nvSpPr>
            <p:cNvPr id="8345" name="Google Shape;8345;p74"/>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74"/>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74"/>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74"/>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74"/>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74"/>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1" name="Google Shape;8351;p74"/>
          <p:cNvGrpSpPr/>
          <p:nvPr/>
        </p:nvGrpSpPr>
        <p:grpSpPr>
          <a:xfrm>
            <a:off x="7544139" y="2428316"/>
            <a:ext cx="357808" cy="333240"/>
            <a:chOff x="-11295075" y="4092875"/>
            <a:chExt cx="355250" cy="330825"/>
          </a:xfrm>
        </p:grpSpPr>
        <p:sp>
          <p:nvSpPr>
            <p:cNvPr id="8352" name="Google Shape;8352;p74"/>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74"/>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74"/>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74"/>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74"/>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7" name="Google Shape;8357;p74"/>
          <p:cNvGrpSpPr/>
          <p:nvPr/>
        </p:nvGrpSpPr>
        <p:grpSpPr>
          <a:xfrm>
            <a:off x="5769739" y="2891364"/>
            <a:ext cx="312585" cy="355451"/>
            <a:chOff x="-9500075" y="3180800"/>
            <a:chExt cx="310350" cy="352875"/>
          </a:xfrm>
        </p:grpSpPr>
        <p:sp>
          <p:nvSpPr>
            <p:cNvPr id="8358" name="Google Shape;8358;p74"/>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74"/>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74"/>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74"/>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74"/>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74"/>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74"/>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74"/>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74"/>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7" name="Google Shape;8367;p74"/>
          <p:cNvGrpSpPr/>
          <p:nvPr/>
        </p:nvGrpSpPr>
        <p:grpSpPr>
          <a:xfrm>
            <a:off x="5747530" y="3366879"/>
            <a:ext cx="356221" cy="356257"/>
            <a:chOff x="-9523700" y="3614000"/>
            <a:chExt cx="353675" cy="353675"/>
          </a:xfrm>
        </p:grpSpPr>
        <p:sp>
          <p:nvSpPr>
            <p:cNvPr id="8368" name="Google Shape;8368;p74"/>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74"/>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74"/>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74"/>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74"/>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74"/>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74"/>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74"/>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74"/>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7" name="Google Shape;8377;p74"/>
          <p:cNvGrpSpPr/>
          <p:nvPr/>
        </p:nvGrpSpPr>
        <p:grpSpPr>
          <a:xfrm>
            <a:off x="7532481" y="3389521"/>
            <a:ext cx="356221" cy="354670"/>
            <a:chOff x="-9523700" y="4049550"/>
            <a:chExt cx="353675" cy="352100"/>
          </a:xfrm>
        </p:grpSpPr>
        <p:sp>
          <p:nvSpPr>
            <p:cNvPr id="8378" name="Google Shape;8378;p74"/>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74"/>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74"/>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74"/>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74"/>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74"/>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74"/>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5" name="Google Shape;8385;p74"/>
          <p:cNvGrpSpPr/>
          <p:nvPr/>
        </p:nvGrpSpPr>
        <p:grpSpPr>
          <a:xfrm>
            <a:off x="7088596" y="3389494"/>
            <a:ext cx="357002" cy="311029"/>
            <a:chOff x="-8209150" y="3659675"/>
            <a:chExt cx="354450" cy="308775"/>
          </a:xfrm>
        </p:grpSpPr>
        <p:sp>
          <p:nvSpPr>
            <p:cNvPr id="8386" name="Google Shape;8386;p74"/>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74"/>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74"/>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74"/>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74"/>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74"/>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2" name="Google Shape;8392;p74"/>
          <p:cNvGrpSpPr/>
          <p:nvPr/>
        </p:nvGrpSpPr>
        <p:grpSpPr>
          <a:xfrm>
            <a:off x="6191845" y="1532024"/>
            <a:ext cx="356221" cy="355476"/>
            <a:chOff x="-12643475" y="3212300"/>
            <a:chExt cx="353675" cy="352900"/>
          </a:xfrm>
        </p:grpSpPr>
        <p:sp>
          <p:nvSpPr>
            <p:cNvPr id="8393" name="Google Shape;8393;p74"/>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74"/>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74"/>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74"/>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74"/>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74"/>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74"/>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74"/>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4"/>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2" name="Google Shape;8402;p74"/>
          <p:cNvGrpSpPr/>
          <p:nvPr/>
        </p:nvGrpSpPr>
        <p:grpSpPr>
          <a:xfrm>
            <a:off x="6191845" y="1983798"/>
            <a:ext cx="356221" cy="333366"/>
            <a:chOff x="-12643475" y="3657325"/>
            <a:chExt cx="353675" cy="330950"/>
          </a:xfrm>
        </p:grpSpPr>
        <p:sp>
          <p:nvSpPr>
            <p:cNvPr id="8403" name="Google Shape;8403;p74"/>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74"/>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74"/>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74"/>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74"/>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74"/>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9" name="Google Shape;8409;p74"/>
          <p:cNvGrpSpPr/>
          <p:nvPr/>
        </p:nvGrpSpPr>
        <p:grpSpPr>
          <a:xfrm>
            <a:off x="6202157" y="2418407"/>
            <a:ext cx="356221" cy="353059"/>
            <a:chOff x="-12643475" y="4081850"/>
            <a:chExt cx="353675" cy="350500"/>
          </a:xfrm>
        </p:grpSpPr>
        <p:sp>
          <p:nvSpPr>
            <p:cNvPr id="8410" name="Google Shape;8410;p74"/>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74"/>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74"/>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74"/>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4" name="Google Shape;8414;p74"/>
          <p:cNvGrpSpPr/>
          <p:nvPr/>
        </p:nvGrpSpPr>
        <p:grpSpPr>
          <a:xfrm>
            <a:off x="7974847" y="1532427"/>
            <a:ext cx="355416" cy="354670"/>
            <a:chOff x="-10857925" y="3213875"/>
            <a:chExt cx="352875" cy="352100"/>
          </a:xfrm>
        </p:grpSpPr>
        <p:sp>
          <p:nvSpPr>
            <p:cNvPr id="8415" name="Google Shape;8415;p74"/>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74"/>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74"/>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74"/>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74"/>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74"/>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74"/>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74"/>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74"/>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74"/>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5" name="Google Shape;8425;p74"/>
          <p:cNvSpPr/>
          <p:nvPr/>
        </p:nvSpPr>
        <p:spPr>
          <a:xfrm>
            <a:off x="8015262" y="1973047"/>
            <a:ext cx="273732" cy="354519"/>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6" name="Google Shape;8426;p74"/>
          <p:cNvGrpSpPr/>
          <p:nvPr/>
        </p:nvGrpSpPr>
        <p:grpSpPr>
          <a:xfrm>
            <a:off x="7984757" y="2428316"/>
            <a:ext cx="356221" cy="333240"/>
            <a:chOff x="-10858725" y="4092875"/>
            <a:chExt cx="353675" cy="330825"/>
          </a:xfrm>
        </p:grpSpPr>
        <p:sp>
          <p:nvSpPr>
            <p:cNvPr id="8427" name="Google Shape;8427;p74"/>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74"/>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74"/>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74"/>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74"/>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74"/>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3" name="Google Shape;8433;p74"/>
          <p:cNvGrpSpPr/>
          <p:nvPr/>
        </p:nvGrpSpPr>
        <p:grpSpPr>
          <a:xfrm>
            <a:off x="6191762" y="2891855"/>
            <a:ext cx="356096" cy="354469"/>
            <a:chOff x="-9089725" y="3180200"/>
            <a:chExt cx="353550" cy="351900"/>
          </a:xfrm>
        </p:grpSpPr>
        <p:sp>
          <p:nvSpPr>
            <p:cNvPr id="8434" name="Google Shape;8434;p74"/>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74"/>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6" name="Google Shape;8436;p74"/>
          <p:cNvGrpSpPr/>
          <p:nvPr/>
        </p:nvGrpSpPr>
        <p:grpSpPr>
          <a:xfrm>
            <a:off x="6243280" y="3367282"/>
            <a:ext cx="252278" cy="355451"/>
            <a:chOff x="-9039300" y="3614000"/>
            <a:chExt cx="250475" cy="352875"/>
          </a:xfrm>
        </p:grpSpPr>
        <p:sp>
          <p:nvSpPr>
            <p:cNvPr id="8437" name="Google Shape;8437;p74"/>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74"/>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9" name="Google Shape;8439;p74"/>
          <p:cNvGrpSpPr/>
          <p:nvPr/>
        </p:nvGrpSpPr>
        <p:grpSpPr>
          <a:xfrm>
            <a:off x="7975246" y="3389521"/>
            <a:ext cx="354635" cy="354670"/>
            <a:chOff x="-9088150" y="4049550"/>
            <a:chExt cx="352100" cy="352100"/>
          </a:xfrm>
        </p:grpSpPr>
        <p:sp>
          <p:nvSpPr>
            <p:cNvPr id="8440" name="Google Shape;8440;p74"/>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74"/>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74"/>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74"/>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74"/>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74"/>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6" name="Google Shape;8446;p74"/>
          <p:cNvGrpSpPr/>
          <p:nvPr/>
        </p:nvGrpSpPr>
        <p:grpSpPr>
          <a:xfrm>
            <a:off x="7109610" y="2891754"/>
            <a:ext cx="315757" cy="354670"/>
            <a:chOff x="-8191825" y="3174500"/>
            <a:chExt cx="313500" cy="352100"/>
          </a:xfrm>
        </p:grpSpPr>
        <p:sp>
          <p:nvSpPr>
            <p:cNvPr id="8447" name="Google Shape;8447;p74"/>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74"/>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74"/>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453"/>
        <p:cNvGrpSpPr/>
        <p:nvPr/>
      </p:nvGrpSpPr>
      <p:grpSpPr>
        <a:xfrm>
          <a:off x="0" y="0"/>
          <a:ext cx="0" cy="0"/>
          <a:chOff x="0" y="0"/>
          <a:chExt cx="0" cy="0"/>
        </a:xfrm>
      </p:grpSpPr>
      <p:sp>
        <p:nvSpPr>
          <p:cNvPr id="8454" name="Google Shape;8454;p75"/>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Nature Icons</a:t>
            </a:r>
            <a:endParaRPr>
              <a:solidFill>
                <a:srgbClr val="FFFFFF"/>
              </a:solidFill>
              <a:latin typeface="Arial"/>
              <a:ea typeface="Arial"/>
              <a:cs typeface="Arial"/>
              <a:sym typeface="Arial"/>
            </a:endParaRPr>
          </a:p>
        </p:txBody>
      </p:sp>
      <p:sp>
        <p:nvSpPr>
          <p:cNvPr id="8455" name="Google Shape;8455;p75"/>
          <p:cNvSpPr/>
          <p:nvPr/>
        </p:nvSpPr>
        <p:spPr>
          <a:xfrm>
            <a:off x="801940" y="1691070"/>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6" name="Google Shape;8456;p75"/>
          <p:cNvGrpSpPr/>
          <p:nvPr/>
        </p:nvGrpSpPr>
        <p:grpSpPr>
          <a:xfrm>
            <a:off x="748855" y="2243507"/>
            <a:ext cx="452798" cy="449473"/>
            <a:chOff x="-21322300" y="3693325"/>
            <a:chExt cx="306400" cy="304150"/>
          </a:xfrm>
        </p:grpSpPr>
        <p:sp>
          <p:nvSpPr>
            <p:cNvPr id="8457" name="Google Shape;8457;p75"/>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75"/>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75"/>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75"/>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1" name="Google Shape;8461;p75"/>
          <p:cNvGrpSpPr/>
          <p:nvPr/>
        </p:nvGrpSpPr>
        <p:grpSpPr>
          <a:xfrm>
            <a:off x="748263" y="2810244"/>
            <a:ext cx="453980" cy="422540"/>
            <a:chOff x="-21322300" y="4077125"/>
            <a:chExt cx="307200" cy="285925"/>
          </a:xfrm>
        </p:grpSpPr>
        <p:sp>
          <p:nvSpPr>
            <p:cNvPr id="8462" name="Google Shape;8462;p75"/>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75"/>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75"/>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75"/>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75"/>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75"/>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75"/>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75"/>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75"/>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75"/>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75"/>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75"/>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4" name="Google Shape;8474;p75"/>
          <p:cNvGrpSpPr/>
          <p:nvPr/>
        </p:nvGrpSpPr>
        <p:grpSpPr>
          <a:xfrm>
            <a:off x="3525440" y="1689128"/>
            <a:ext cx="451653" cy="450212"/>
            <a:chOff x="-19394200" y="3333800"/>
            <a:chExt cx="305625" cy="304650"/>
          </a:xfrm>
        </p:grpSpPr>
        <p:sp>
          <p:nvSpPr>
            <p:cNvPr id="8475" name="Google Shape;8475;p75"/>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75"/>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75"/>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75"/>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75"/>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75"/>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75"/>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75"/>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75"/>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4" name="Google Shape;8484;p75"/>
          <p:cNvGrpSpPr/>
          <p:nvPr/>
        </p:nvGrpSpPr>
        <p:grpSpPr>
          <a:xfrm>
            <a:off x="3524276" y="2243580"/>
            <a:ext cx="453980" cy="449325"/>
            <a:chOff x="-19396575" y="3708500"/>
            <a:chExt cx="307200" cy="304050"/>
          </a:xfrm>
        </p:grpSpPr>
        <p:sp>
          <p:nvSpPr>
            <p:cNvPr id="8485" name="Google Shape;8485;p75"/>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75"/>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75"/>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8" name="Google Shape;8488;p75"/>
          <p:cNvGrpSpPr/>
          <p:nvPr/>
        </p:nvGrpSpPr>
        <p:grpSpPr>
          <a:xfrm>
            <a:off x="3518457" y="2796461"/>
            <a:ext cx="465618" cy="450101"/>
            <a:chOff x="-19394200" y="4084200"/>
            <a:chExt cx="315075" cy="304575"/>
          </a:xfrm>
        </p:grpSpPr>
        <p:sp>
          <p:nvSpPr>
            <p:cNvPr id="8489" name="Google Shape;8489;p75"/>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75"/>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75"/>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75"/>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75"/>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75"/>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5" name="Google Shape;8495;p75"/>
          <p:cNvGrpSpPr/>
          <p:nvPr/>
        </p:nvGrpSpPr>
        <p:grpSpPr>
          <a:xfrm>
            <a:off x="6324167" y="1689001"/>
            <a:ext cx="400447" cy="450470"/>
            <a:chOff x="-17526750" y="3309200"/>
            <a:chExt cx="270975" cy="304825"/>
          </a:xfrm>
        </p:grpSpPr>
        <p:sp>
          <p:nvSpPr>
            <p:cNvPr id="8496" name="Google Shape;8496;p75"/>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75"/>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75"/>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75"/>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75"/>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1" name="Google Shape;8501;p75"/>
          <p:cNvGrpSpPr/>
          <p:nvPr/>
        </p:nvGrpSpPr>
        <p:grpSpPr>
          <a:xfrm>
            <a:off x="6300319" y="2244173"/>
            <a:ext cx="448143" cy="448143"/>
            <a:chOff x="-17542500" y="3684100"/>
            <a:chExt cx="303250" cy="303250"/>
          </a:xfrm>
        </p:grpSpPr>
        <p:sp>
          <p:nvSpPr>
            <p:cNvPr id="8502" name="Google Shape;8502;p75"/>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75"/>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75"/>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75"/>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75"/>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75"/>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75"/>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9" name="Google Shape;8509;p75"/>
          <p:cNvGrpSpPr/>
          <p:nvPr/>
        </p:nvGrpSpPr>
        <p:grpSpPr>
          <a:xfrm>
            <a:off x="6299728" y="2810817"/>
            <a:ext cx="449325" cy="421395"/>
            <a:chOff x="-17542500" y="4068450"/>
            <a:chExt cx="304050" cy="285150"/>
          </a:xfrm>
        </p:grpSpPr>
        <p:sp>
          <p:nvSpPr>
            <p:cNvPr id="8510" name="Google Shape;8510;p75"/>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75"/>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75"/>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75"/>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75"/>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75"/>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6" name="Google Shape;8516;p75"/>
          <p:cNvGrpSpPr/>
          <p:nvPr/>
        </p:nvGrpSpPr>
        <p:grpSpPr>
          <a:xfrm>
            <a:off x="3530150" y="3342211"/>
            <a:ext cx="343404" cy="449325"/>
            <a:chOff x="-15652200" y="3335975"/>
            <a:chExt cx="232375" cy="304050"/>
          </a:xfrm>
        </p:grpSpPr>
        <p:sp>
          <p:nvSpPr>
            <p:cNvPr id="8517" name="Google Shape;8517;p75"/>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75"/>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75"/>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75"/>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75"/>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75"/>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75"/>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75"/>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75"/>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6" name="Google Shape;8526;p75"/>
          <p:cNvGrpSpPr/>
          <p:nvPr/>
        </p:nvGrpSpPr>
        <p:grpSpPr>
          <a:xfrm>
            <a:off x="1303491" y="1689573"/>
            <a:ext cx="450470" cy="449325"/>
            <a:chOff x="-20946600" y="3317850"/>
            <a:chExt cx="304825" cy="304050"/>
          </a:xfrm>
        </p:grpSpPr>
        <p:sp>
          <p:nvSpPr>
            <p:cNvPr id="8527" name="Google Shape;8527;p75"/>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75"/>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75"/>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0" name="Google Shape;8530;p75"/>
          <p:cNvGrpSpPr/>
          <p:nvPr/>
        </p:nvGrpSpPr>
        <p:grpSpPr>
          <a:xfrm>
            <a:off x="1304064" y="2243729"/>
            <a:ext cx="449325" cy="449030"/>
            <a:chOff x="-20945825" y="3692175"/>
            <a:chExt cx="304050" cy="303850"/>
          </a:xfrm>
        </p:grpSpPr>
        <p:sp>
          <p:nvSpPr>
            <p:cNvPr id="8531" name="Google Shape;8531;p75"/>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75"/>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75"/>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75"/>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5" name="Google Shape;8535;p75"/>
          <p:cNvGrpSpPr/>
          <p:nvPr/>
        </p:nvGrpSpPr>
        <p:grpSpPr>
          <a:xfrm>
            <a:off x="1329667" y="2797442"/>
            <a:ext cx="398119" cy="448143"/>
            <a:chOff x="-20930075" y="4066100"/>
            <a:chExt cx="269400" cy="303250"/>
          </a:xfrm>
        </p:grpSpPr>
        <p:sp>
          <p:nvSpPr>
            <p:cNvPr id="8536" name="Google Shape;8536;p75"/>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75"/>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8" name="Google Shape;8538;p75"/>
          <p:cNvGrpSpPr/>
          <p:nvPr/>
        </p:nvGrpSpPr>
        <p:grpSpPr>
          <a:xfrm>
            <a:off x="4110888" y="1689848"/>
            <a:ext cx="372516" cy="448771"/>
            <a:chOff x="-18994100" y="3334775"/>
            <a:chExt cx="252075" cy="303675"/>
          </a:xfrm>
        </p:grpSpPr>
        <p:sp>
          <p:nvSpPr>
            <p:cNvPr id="8539" name="Google Shape;8539;p75"/>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75"/>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75"/>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75"/>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3" name="Google Shape;8543;p75"/>
          <p:cNvGrpSpPr/>
          <p:nvPr/>
        </p:nvGrpSpPr>
        <p:grpSpPr>
          <a:xfrm>
            <a:off x="4125445" y="2244743"/>
            <a:ext cx="343404" cy="446998"/>
            <a:chOff x="-18983850" y="3710075"/>
            <a:chExt cx="232375" cy="302475"/>
          </a:xfrm>
        </p:grpSpPr>
        <p:sp>
          <p:nvSpPr>
            <p:cNvPr id="8544" name="Google Shape;8544;p75"/>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75"/>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75"/>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75"/>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8" name="Google Shape;8548;p75"/>
          <p:cNvGrpSpPr/>
          <p:nvPr/>
        </p:nvGrpSpPr>
        <p:grpSpPr>
          <a:xfrm>
            <a:off x="4071911" y="2797422"/>
            <a:ext cx="450470" cy="448180"/>
            <a:chOff x="-19020075" y="4084200"/>
            <a:chExt cx="304825" cy="303275"/>
          </a:xfrm>
        </p:grpSpPr>
        <p:sp>
          <p:nvSpPr>
            <p:cNvPr id="8549" name="Google Shape;8549;p75"/>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75"/>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75"/>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75"/>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75"/>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75"/>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75"/>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75"/>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75"/>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8" name="Google Shape;8558;p75"/>
          <p:cNvGrpSpPr/>
          <p:nvPr/>
        </p:nvGrpSpPr>
        <p:grpSpPr>
          <a:xfrm>
            <a:off x="6889176" y="1689001"/>
            <a:ext cx="396937" cy="450470"/>
            <a:chOff x="-17149475" y="3309200"/>
            <a:chExt cx="268600" cy="304825"/>
          </a:xfrm>
        </p:grpSpPr>
        <p:sp>
          <p:nvSpPr>
            <p:cNvPr id="8559" name="Google Shape;8559;p75"/>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75"/>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1" name="Google Shape;8561;p75"/>
          <p:cNvGrpSpPr/>
          <p:nvPr/>
        </p:nvGrpSpPr>
        <p:grpSpPr>
          <a:xfrm>
            <a:off x="6862982" y="2258120"/>
            <a:ext cx="449325" cy="420249"/>
            <a:chOff x="-17168375" y="3692750"/>
            <a:chExt cx="304050" cy="284375"/>
          </a:xfrm>
        </p:grpSpPr>
        <p:sp>
          <p:nvSpPr>
            <p:cNvPr id="8562" name="Google Shape;8562;p75"/>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75"/>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75"/>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75"/>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75"/>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75"/>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75"/>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9" name="Google Shape;8569;p75"/>
          <p:cNvGrpSpPr/>
          <p:nvPr/>
        </p:nvGrpSpPr>
        <p:grpSpPr>
          <a:xfrm>
            <a:off x="6859491" y="2796852"/>
            <a:ext cx="456308" cy="449325"/>
            <a:chOff x="-17170750" y="4058800"/>
            <a:chExt cx="308775" cy="304050"/>
          </a:xfrm>
        </p:grpSpPr>
        <p:sp>
          <p:nvSpPr>
            <p:cNvPr id="8570" name="Google Shape;8570;p75"/>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75"/>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75"/>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75"/>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75"/>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75"/>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75"/>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75"/>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75"/>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75"/>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75"/>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75"/>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75"/>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75"/>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75"/>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75"/>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75"/>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7" name="Google Shape;8587;p75"/>
          <p:cNvGrpSpPr/>
          <p:nvPr/>
        </p:nvGrpSpPr>
        <p:grpSpPr>
          <a:xfrm>
            <a:off x="5721388" y="3343358"/>
            <a:ext cx="450470" cy="446998"/>
            <a:chOff x="-15688425" y="3707725"/>
            <a:chExt cx="304825" cy="302475"/>
          </a:xfrm>
        </p:grpSpPr>
        <p:sp>
          <p:nvSpPr>
            <p:cNvPr id="8588" name="Google Shape;8588;p75"/>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75"/>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75"/>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75"/>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75"/>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75"/>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4" name="Google Shape;8594;p75"/>
          <p:cNvGrpSpPr/>
          <p:nvPr/>
        </p:nvGrpSpPr>
        <p:grpSpPr>
          <a:xfrm>
            <a:off x="1865544" y="1690441"/>
            <a:ext cx="451653" cy="447589"/>
            <a:chOff x="-20572500" y="3319025"/>
            <a:chExt cx="305625" cy="302875"/>
          </a:xfrm>
        </p:grpSpPr>
        <p:sp>
          <p:nvSpPr>
            <p:cNvPr id="8595" name="Google Shape;8595;p75"/>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75"/>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7" name="Google Shape;8597;p75"/>
          <p:cNvGrpSpPr/>
          <p:nvPr/>
        </p:nvGrpSpPr>
        <p:grpSpPr>
          <a:xfrm>
            <a:off x="1866708" y="2305410"/>
            <a:ext cx="449325" cy="325670"/>
            <a:chOff x="-20571700" y="3722875"/>
            <a:chExt cx="304050" cy="220375"/>
          </a:xfrm>
        </p:grpSpPr>
        <p:sp>
          <p:nvSpPr>
            <p:cNvPr id="8598" name="Google Shape;8598;p75"/>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75"/>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75"/>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75"/>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75"/>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75"/>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75"/>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5" name="Google Shape;8605;p75"/>
          <p:cNvGrpSpPr/>
          <p:nvPr/>
        </p:nvGrpSpPr>
        <p:grpSpPr>
          <a:xfrm>
            <a:off x="1866135" y="2796278"/>
            <a:ext cx="450470" cy="450470"/>
            <a:chOff x="-20571700" y="4066875"/>
            <a:chExt cx="304825" cy="304825"/>
          </a:xfrm>
        </p:grpSpPr>
        <p:sp>
          <p:nvSpPr>
            <p:cNvPr id="8606" name="Google Shape;8606;p75"/>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75"/>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75"/>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75"/>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75"/>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75"/>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2" name="Google Shape;8612;p75"/>
          <p:cNvGrpSpPr/>
          <p:nvPr/>
        </p:nvGrpSpPr>
        <p:grpSpPr>
          <a:xfrm>
            <a:off x="4632837" y="1688259"/>
            <a:ext cx="453980" cy="451948"/>
            <a:chOff x="-18645175" y="3334200"/>
            <a:chExt cx="307200" cy="305825"/>
          </a:xfrm>
        </p:grpSpPr>
        <p:sp>
          <p:nvSpPr>
            <p:cNvPr id="8613" name="Google Shape;8613;p75"/>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75"/>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75"/>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75"/>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75"/>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8" name="Google Shape;8618;p75"/>
          <p:cNvGrpSpPr/>
          <p:nvPr/>
        </p:nvGrpSpPr>
        <p:grpSpPr>
          <a:xfrm>
            <a:off x="4633429" y="2242989"/>
            <a:ext cx="452798" cy="450507"/>
            <a:chOff x="-18645175" y="3708500"/>
            <a:chExt cx="306400" cy="304850"/>
          </a:xfrm>
        </p:grpSpPr>
        <p:sp>
          <p:nvSpPr>
            <p:cNvPr id="8619" name="Google Shape;8619;p75"/>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75"/>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75"/>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75"/>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75"/>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75"/>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75"/>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6" name="Google Shape;8626;p75"/>
          <p:cNvGrpSpPr/>
          <p:nvPr/>
        </p:nvGrpSpPr>
        <p:grpSpPr>
          <a:xfrm>
            <a:off x="4631101" y="2795630"/>
            <a:ext cx="457453" cy="451763"/>
            <a:chOff x="-18647525" y="4082625"/>
            <a:chExt cx="309550" cy="305700"/>
          </a:xfrm>
        </p:grpSpPr>
        <p:sp>
          <p:nvSpPr>
            <p:cNvPr id="8627" name="Google Shape;8627;p75"/>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75"/>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75"/>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75"/>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1" name="Google Shape;8631;p75"/>
          <p:cNvGrpSpPr/>
          <p:nvPr/>
        </p:nvGrpSpPr>
        <p:grpSpPr>
          <a:xfrm>
            <a:off x="7441485" y="1689592"/>
            <a:ext cx="395755" cy="449288"/>
            <a:chOff x="-16775350" y="3309200"/>
            <a:chExt cx="267800" cy="304025"/>
          </a:xfrm>
        </p:grpSpPr>
        <p:sp>
          <p:nvSpPr>
            <p:cNvPr id="8632" name="Google Shape;8632;p75"/>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75"/>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75"/>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5" name="Google Shape;8635;p75"/>
          <p:cNvGrpSpPr/>
          <p:nvPr/>
        </p:nvGrpSpPr>
        <p:grpSpPr>
          <a:xfrm>
            <a:off x="7441485" y="2241827"/>
            <a:ext cx="395755" cy="452835"/>
            <a:chOff x="-16775350" y="3683300"/>
            <a:chExt cx="267800" cy="306425"/>
          </a:xfrm>
        </p:grpSpPr>
        <p:sp>
          <p:nvSpPr>
            <p:cNvPr id="8636" name="Google Shape;8636;p75"/>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75"/>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75"/>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9" name="Google Shape;8639;p75"/>
          <p:cNvGrpSpPr/>
          <p:nvPr/>
        </p:nvGrpSpPr>
        <p:grpSpPr>
          <a:xfrm>
            <a:off x="7413536" y="2796870"/>
            <a:ext cx="451653" cy="449288"/>
            <a:chOff x="-16794250" y="4058225"/>
            <a:chExt cx="305625" cy="304025"/>
          </a:xfrm>
        </p:grpSpPr>
        <p:sp>
          <p:nvSpPr>
            <p:cNvPr id="8640" name="Google Shape;8640;p75"/>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75"/>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75"/>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75"/>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75"/>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75"/>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75"/>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75"/>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75"/>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9" name="Google Shape;8649;p75"/>
          <p:cNvSpPr/>
          <p:nvPr/>
        </p:nvSpPr>
        <p:spPr>
          <a:xfrm>
            <a:off x="7992205" y="1689084"/>
            <a:ext cx="452798" cy="450470"/>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0" name="Google Shape;8650;p75"/>
          <p:cNvGrpSpPr/>
          <p:nvPr/>
        </p:nvGrpSpPr>
        <p:grpSpPr>
          <a:xfrm>
            <a:off x="2414953" y="1689573"/>
            <a:ext cx="457453" cy="449325"/>
            <a:chOff x="-20199150" y="3317850"/>
            <a:chExt cx="309550" cy="304050"/>
          </a:xfrm>
        </p:grpSpPr>
        <p:sp>
          <p:nvSpPr>
            <p:cNvPr id="8651" name="Google Shape;8651;p75"/>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75"/>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75"/>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75"/>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75"/>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75"/>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75"/>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8" name="Google Shape;8658;p75"/>
          <p:cNvGrpSpPr/>
          <p:nvPr/>
        </p:nvGrpSpPr>
        <p:grpSpPr>
          <a:xfrm>
            <a:off x="2417281" y="2242861"/>
            <a:ext cx="452798" cy="450766"/>
            <a:chOff x="-20199150" y="3693150"/>
            <a:chExt cx="306400" cy="305025"/>
          </a:xfrm>
        </p:grpSpPr>
        <p:sp>
          <p:nvSpPr>
            <p:cNvPr id="8659" name="Google Shape;8659;p75"/>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75"/>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75"/>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75"/>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75"/>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75"/>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5" name="Google Shape;8665;p75"/>
          <p:cNvGrpSpPr/>
          <p:nvPr/>
        </p:nvGrpSpPr>
        <p:grpSpPr>
          <a:xfrm>
            <a:off x="2417854" y="2795687"/>
            <a:ext cx="451653" cy="451653"/>
            <a:chOff x="-20197575" y="4066875"/>
            <a:chExt cx="305625" cy="305625"/>
          </a:xfrm>
        </p:grpSpPr>
        <p:sp>
          <p:nvSpPr>
            <p:cNvPr id="8666" name="Google Shape;8666;p75"/>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75"/>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75"/>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75"/>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75"/>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75"/>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75"/>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75"/>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4" name="Google Shape;8674;p75"/>
          <p:cNvGrpSpPr/>
          <p:nvPr/>
        </p:nvGrpSpPr>
        <p:grpSpPr>
          <a:xfrm>
            <a:off x="5200071" y="1687520"/>
            <a:ext cx="449325" cy="453426"/>
            <a:chOff x="-18271050" y="3333200"/>
            <a:chExt cx="304050" cy="306825"/>
          </a:xfrm>
        </p:grpSpPr>
        <p:sp>
          <p:nvSpPr>
            <p:cNvPr id="8675" name="Google Shape;8675;p75"/>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75"/>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75"/>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75"/>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75"/>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0" name="Google Shape;8680;p75"/>
          <p:cNvGrpSpPr/>
          <p:nvPr/>
        </p:nvGrpSpPr>
        <p:grpSpPr>
          <a:xfrm>
            <a:off x="5200644" y="2244171"/>
            <a:ext cx="448180" cy="448143"/>
            <a:chOff x="-18270275" y="3710875"/>
            <a:chExt cx="303275" cy="303250"/>
          </a:xfrm>
        </p:grpSpPr>
        <p:sp>
          <p:nvSpPr>
            <p:cNvPr id="8681" name="Google Shape;8681;p75"/>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75"/>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75"/>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75"/>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75"/>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75"/>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7" name="Google Shape;8687;p75"/>
          <p:cNvGrpSpPr/>
          <p:nvPr/>
        </p:nvGrpSpPr>
        <p:grpSpPr>
          <a:xfrm>
            <a:off x="5254196" y="2797422"/>
            <a:ext cx="341076" cy="448180"/>
            <a:chOff x="-18234025" y="4084200"/>
            <a:chExt cx="230800" cy="303275"/>
          </a:xfrm>
        </p:grpSpPr>
        <p:sp>
          <p:nvSpPr>
            <p:cNvPr id="8688" name="Google Shape;8688;p75"/>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75"/>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75"/>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1" name="Google Shape;8691;p75"/>
          <p:cNvGrpSpPr/>
          <p:nvPr/>
        </p:nvGrpSpPr>
        <p:grpSpPr>
          <a:xfrm>
            <a:off x="2366751" y="3341641"/>
            <a:ext cx="449325" cy="450470"/>
            <a:chOff x="-16419350" y="3308400"/>
            <a:chExt cx="304050" cy="304825"/>
          </a:xfrm>
        </p:grpSpPr>
        <p:sp>
          <p:nvSpPr>
            <p:cNvPr id="8692" name="Google Shape;8692;p75"/>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75"/>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75"/>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75"/>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75"/>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75"/>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75"/>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9" name="Google Shape;8699;p75"/>
          <p:cNvGrpSpPr/>
          <p:nvPr/>
        </p:nvGrpSpPr>
        <p:grpSpPr>
          <a:xfrm>
            <a:off x="4638306" y="3340423"/>
            <a:ext cx="395755" cy="452872"/>
            <a:chOff x="-16401225" y="3683275"/>
            <a:chExt cx="267800" cy="306450"/>
          </a:xfrm>
        </p:grpSpPr>
        <p:sp>
          <p:nvSpPr>
            <p:cNvPr id="8700" name="Google Shape;8700;p75"/>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75"/>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75"/>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75"/>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75"/>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75"/>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75"/>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7" name="Google Shape;8707;p75"/>
          <p:cNvGrpSpPr/>
          <p:nvPr/>
        </p:nvGrpSpPr>
        <p:grpSpPr>
          <a:xfrm>
            <a:off x="8003755" y="2797062"/>
            <a:ext cx="450470" cy="448180"/>
            <a:chOff x="-16419350" y="4058200"/>
            <a:chExt cx="304825" cy="303275"/>
          </a:xfrm>
        </p:grpSpPr>
        <p:sp>
          <p:nvSpPr>
            <p:cNvPr id="8708" name="Google Shape;8708;p75"/>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75"/>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75"/>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75"/>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75"/>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75"/>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75"/>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5" name="Google Shape;8715;p75"/>
          <p:cNvGrpSpPr/>
          <p:nvPr/>
        </p:nvGrpSpPr>
        <p:grpSpPr>
          <a:xfrm>
            <a:off x="4030643" y="3343080"/>
            <a:ext cx="450507" cy="447589"/>
            <a:chOff x="-15296200" y="3326900"/>
            <a:chExt cx="304850" cy="302875"/>
          </a:xfrm>
        </p:grpSpPr>
        <p:sp>
          <p:nvSpPr>
            <p:cNvPr id="8716" name="Google Shape;8716;p75"/>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75"/>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75"/>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75"/>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75"/>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1" name="Google Shape;8721;p75"/>
          <p:cNvGrpSpPr/>
          <p:nvPr/>
        </p:nvGrpSpPr>
        <p:grpSpPr>
          <a:xfrm>
            <a:off x="2946296" y="1706881"/>
            <a:ext cx="486566" cy="414708"/>
            <a:chOff x="-19835275" y="3330250"/>
            <a:chExt cx="329250" cy="280625"/>
          </a:xfrm>
        </p:grpSpPr>
        <p:sp>
          <p:nvSpPr>
            <p:cNvPr id="8722" name="Google Shape;8722;p75"/>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75"/>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75"/>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5" name="Google Shape;8725;p75"/>
          <p:cNvGrpSpPr/>
          <p:nvPr/>
        </p:nvGrpSpPr>
        <p:grpSpPr>
          <a:xfrm>
            <a:off x="2964325" y="2243470"/>
            <a:ext cx="450507" cy="449547"/>
            <a:chOff x="-19822675" y="3692750"/>
            <a:chExt cx="304850" cy="304200"/>
          </a:xfrm>
        </p:grpSpPr>
        <p:sp>
          <p:nvSpPr>
            <p:cNvPr id="8726" name="Google Shape;8726;p75"/>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75"/>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75"/>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75"/>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75"/>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1" name="Google Shape;8731;p75"/>
          <p:cNvGrpSpPr/>
          <p:nvPr/>
        </p:nvGrpSpPr>
        <p:grpSpPr>
          <a:xfrm>
            <a:off x="2964916" y="2796278"/>
            <a:ext cx="449325" cy="450470"/>
            <a:chOff x="-19822675" y="4066875"/>
            <a:chExt cx="304050" cy="304825"/>
          </a:xfrm>
        </p:grpSpPr>
        <p:sp>
          <p:nvSpPr>
            <p:cNvPr id="8732" name="Google Shape;8732;p75"/>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75"/>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75"/>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75"/>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75"/>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75"/>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8" name="Google Shape;8738;p75"/>
          <p:cNvGrpSpPr/>
          <p:nvPr/>
        </p:nvGrpSpPr>
        <p:grpSpPr>
          <a:xfrm>
            <a:off x="5773985" y="1689571"/>
            <a:ext cx="399302" cy="449325"/>
            <a:chOff x="-17878825" y="3334400"/>
            <a:chExt cx="270200" cy="304050"/>
          </a:xfrm>
        </p:grpSpPr>
        <p:sp>
          <p:nvSpPr>
            <p:cNvPr id="8739" name="Google Shape;8739;p75"/>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75"/>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75"/>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75"/>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75"/>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75"/>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75"/>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6" name="Google Shape;8746;p75"/>
          <p:cNvGrpSpPr/>
          <p:nvPr/>
        </p:nvGrpSpPr>
        <p:grpSpPr>
          <a:xfrm>
            <a:off x="5747809" y="2242416"/>
            <a:ext cx="451653" cy="451653"/>
            <a:chOff x="-17896150" y="3709300"/>
            <a:chExt cx="305625" cy="305625"/>
          </a:xfrm>
        </p:grpSpPr>
        <p:sp>
          <p:nvSpPr>
            <p:cNvPr id="8747" name="Google Shape;8747;p75"/>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75"/>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75"/>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75"/>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1" name="Google Shape;8751;p75"/>
          <p:cNvGrpSpPr/>
          <p:nvPr/>
        </p:nvGrpSpPr>
        <p:grpSpPr>
          <a:xfrm>
            <a:off x="5775740" y="2795686"/>
            <a:ext cx="395792" cy="451653"/>
            <a:chOff x="-17878025" y="4082625"/>
            <a:chExt cx="267825" cy="305625"/>
          </a:xfrm>
        </p:grpSpPr>
        <p:sp>
          <p:nvSpPr>
            <p:cNvPr id="8752" name="Google Shape;8752;p75"/>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75"/>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75"/>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75"/>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75"/>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75"/>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75"/>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9" name="Google Shape;8759;p75"/>
          <p:cNvGrpSpPr/>
          <p:nvPr/>
        </p:nvGrpSpPr>
        <p:grpSpPr>
          <a:xfrm>
            <a:off x="2919632" y="3355015"/>
            <a:ext cx="450507" cy="423722"/>
            <a:chOff x="-16044450" y="3317850"/>
            <a:chExt cx="304850" cy="286725"/>
          </a:xfrm>
        </p:grpSpPr>
        <p:sp>
          <p:nvSpPr>
            <p:cNvPr id="8760" name="Google Shape;8760;p75"/>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75"/>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75"/>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75"/>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4" name="Google Shape;8764;p75"/>
          <p:cNvSpPr/>
          <p:nvPr/>
        </p:nvSpPr>
        <p:spPr>
          <a:xfrm>
            <a:off x="5164353" y="3341975"/>
            <a:ext cx="448180" cy="450507"/>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5" name="Google Shape;8765;p75"/>
          <p:cNvGrpSpPr/>
          <p:nvPr/>
        </p:nvGrpSpPr>
        <p:grpSpPr>
          <a:xfrm>
            <a:off x="8042149" y="2243724"/>
            <a:ext cx="373662" cy="449030"/>
            <a:chOff x="-16018450" y="4058400"/>
            <a:chExt cx="252850" cy="303850"/>
          </a:xfrm>
        </p:grpSpPr>
        <p:sp>
          <p:nvSpPr>
            <p:cNvPr id="8766" name="Google Shape;8766;p75"/>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75"/>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75"/>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75"/>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0" name="Google Shape;8770;p75"/>
          <p:cNvSpPr/>
          <p:nvPr/>
        </p:nvSpPr>
        <p:spPr>
          <a:xfrm>
            <a:off x="6274865" y="3343157"/>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37"/>
          <p:cNvGrpSpPr/>
          <p:nvPr/>
        </p:nvGrpSpPr>
        <p:grpSpPr>
          <a:xfrm>
            <a:off x="1243722" y="1594710"/>
            <a:ext cx="2808468" cy="1954075"/>
            <a:chOff x="2180925" y="540000"/>
            <a:chExt cx="4796700" cy="2370300"/>
          </a:xfrm>
        </p:grpSpPr>
        <p:sp>
          <p:nvSpPr>
            <p:cNvPr id="533" name="Google Shape;533;p37"/>
            <p:cNvSpPr/>
            <p:nvPr/>
          </p:nvSpPr>
          <p:spPr>
            <a:xfrm>
              <a:off x="2180925" y="540000"/>
              <a:ext cx="4796700" cy="2370300"/>
            </a:xfrm>
            <a:prstGeom prst="roundRect">
              <a:avLst>
                <a:gd name="adj" fmla="val 11171"/>
              </a:avLst>
            </a:prstGeom>
            <a:solidFill>
              <a:srgbClr val="784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rot="-2509601">
              <a:off x="2306914" y="612850"/>
              <a:ext cx="103467" cy="211973"/>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rot="2282138">
              <a:off x="6703648" y="602412"/>
              <a:ext cx="103221" cy="211468"/>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2249000" y="80010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2344250" y="262635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7"/>
          <p:cNvSpPr txBox="1">
            <a:spLocks noGrp="1"/>
          </p:cNvSpPr>
          <p:nvPr>
            <p:ph type="title"/>
          </p:nvPr>
        </p:nvSpPr>
        <p:spPr>
          <a:xfrm>
            <a:off x="4572000" y="1836000"/>
            <a:ext cx="3851700" cy="8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Overview</a:t>
            </a:r>
            <a:endParaRPr/>
          </a:p>
        </p:txBody>
      </p:sp>
      <p:sp>
        <p:nvSpPr>
          <p:cNvPr id="540" name="Google Shape;540;p37"/>
          <p:cNvSpPr txBox="1">
            <a:spLocks noGrp="1"/>
          </p:cNvSpPr>
          <p:nvPr>
            <p:ph type="title" idx="2"/>
          </p:nvPr>
        </p:nvSpPr>
        <p:spPr>
          <a:xfrm>
            <a:off x="1610350" y="1917000"/>
            <a:ext cx="2075100" cy="13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41" name="Google Shape;541;p37"/>
          <p:cNvSpPr txBox="1">
            <a:spLocks noGrp="1"/>
          </p:cNvSpPr>
          <p:nvPr>
            <p:ph type="subTitle" idx="1"/>
          </p:nvPr>
        </p:nvSpPr>
        <p:spPr>
          <a:xfrm>
            <a:off x="4572000" y="2655000"/>
            <a:ext cx="3781500" cy="65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 could enter a subtitle here if you need it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774"/>
        <p:cNvGrpSpPr/>
        <p:nvPr/>
      </p:nvGrpSpPr>
      <p:grpSpPr>
        <a:xfrm>
          <a:off x="0" y="0"/>
          <a:ext cx="0" cy="0"/>
          <a:chOff x="0" y="0"/>
          <a:chExt cx="0" cy="0"/>
        </a:xfrm>
      </p:grpSpPr>
      <p:sp>
        <p:nvSpPr>
          <p:cNvPr id="8775" name="Google Shape;8775;p76"/>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8776" name="Google Shape;8776;p76"/>
          <p:cNvGrpSpPr/>
          <p:nvPr/>
        </p:nvGrpSpPr>
        <p:grpSpPr>
          <a:xfrm>
            <a:off x="845901" y="1689241"/>
            <a:ext cx="442337" cy="419623"/>
            <a:chOff x="-6696925" y="3272575"/>
            <a:chExt cx="307200" cy="291425"/>
          </a:xfrm>
        </p:grpSpPr>
        <p:sp>
          <p:nvSpPr>
            <p:cNvPr id="8777" name="Google Shape;8777;p76"/>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76"/>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9" name="Google Shape;8779;p76"/>
          <p:cNvGrpSpPr/>
          <p:nvPr/>
        </p:nvGrpSpPr>
        <p:grpSpPr>
          <a:xfrm>
            <a:off x="845884" y="2204636"/>
            <a:ext cx="442373" cy="420775"/>
            <a:chOff x="-6690625" y="3631325"/>
            <a:chExt cx="307225" cy="292225"/>
          </a:xfrm>
        </p:grpSpPr>
        <p:sp>
          <p:nvSpPr>
            <p:cNvPr id="8780" name="Google Shape;8780;p76"/>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76"/>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76"/>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76"/>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76"/>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5" name="Google Shape;8785;p76"/>
          <p:cNvGrpSpPr/>
          <p:nvPr/>
        </p:nvGrpSpPr>
        <p:grpSpPr>
          <a:xfrm>
            <a:off x="868005" y="2756972"/>
            <a:ext cx="421927" cy="419371"/>
            <a:chOff x="-6689825" y="3992050"/>
            <a:chExt cx="293025" cy="291250"/>
          </a:xfrm>
        </p:grpSpPr>
        <p:sp>
          <p:nvSpPr>
            <p:cNvPr id="8786" name="Google Shape;8786;p76"/>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76"/>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76"/>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76"/>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76"/>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76"/>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76"/>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76"/>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76"/>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76"/>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76"/>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76"/>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8" name="Google Shape;8798;p76"/>
          <p:cNvSpPr/>
          <p:nvPr/>
        </p:nvSpPr>
        <p:spPr>
          <a:xfrm>
            <a:off x="3545854" y="1689199"/>
            <a:ext cx="434634" cy="419227"/>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9" name="Google Shape;8799;p76"/>
          <p:cNvGrpSpPr/>
          <p:nvPr/>
        </p:nvGrpSpPr>
        <p:grpSpPr>
          <a:xfrm>
            <a:off x="3551317" y="2205192"/>
            <a:ext cx="423043" cy="419659"/>
            <a:chOff x="-4837325" y="3612425"/>
            <a:chExt cx="293800" cy="291450"/>
          </a:xfrm>
        </p:grpSpPr>
        <p:sp>
          <p:nvSpPr>
            <p:cNvPr id="8800" name="Google Shape;8800;p76"/>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76"/>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76"/>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3" name="Google Shape;8803;p76"/>
          <p:cNvGrpSpPr/>
          <p:nvPr/>
        </p:nvGrpSpPr>
        <p:grpSpPr>
          <a:xfrm>
            <a:off x="3564349" y="2756826"/>
            <a:ext cx="420775" cy="419659"/>
            <a:chOff x="-4837325" y="3971575"/>
            <a:chExt cx="292225" cy="291450"/>
          </a:xfrm>
        </p:grpSpPr>
        <p:sp>
          <p:nvSpPr>
            <p:cNvPr id="8804" name="Google Shape;8804;p76"/>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76"/>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76"/>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76"/>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76"/>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76"/>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0" name="Google Shape;8810;p76"/>
          <p:cNvGrpSpPr/>
          <p:nvPr/>
        </p:nvGrpSpPr>
        <p:grpSpPr>
          <a:xfrm>
            <a:off x="6256364" y="1714185"/>
            <a:ext cx="430998" cy="369730"/>
            <a:chOff x="-3037625" y="3254850"/>
            <a:chExt cx="299325" cy="256775"/>
          </a:xfrm>
        </p:grpSpPr>
        <p:sp>
          <p:nvSpPr>
            <p:cNvPr id="8811" name="Google Shape;8811;p76"/>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76"/>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76"/>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76"/>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5" name="Google Shape;8815;p76"/>
          <p:cNvGrpSpPr/>
          <p:nvPr/>
        </p:nvGrpSpPr>
        <p:grpSpPr>
          <a:xfrm>
            <a:off x="6260324" y="2204615"/>
            <a:ext cx="423079" cy="420811"/>
            <a:chOff x="-3031325" y="3597450"/>
            <a:chExt cx="293825" cy="292250"/>
          </a:xfrm>
        </p:grpSpPr>
        <p:sp>
          <p:nvSpPr>
            <p:cNvPr id="8816" name="Google Shape;8816;p76"/>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76"/>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76"/>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76"/>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0" name="Google Shape;8820;p76"/>
          <p:cNvGrpSpPr/>
          <p:nvPr/>
        </p:nvGrpSpPr>
        <p:grpSpPr>
          <a:xfrm>
            <a:off x="6272798" y="2781214"/>
            <a:ext cx="421927" cy="370882"/>
            <a:chOff x="-3030525" y="3973150"/>
            <a:chExt cx="293025" cy="257575"/>
          </a:xfrm>
        </p:grpSpPr>
        <p:sp>
          <p:nvSpPr>
            <p:cNvPr id="8821" name="Google Shape;8821;p76"/>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76"/>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3" name="Google Shape;8823;p76"/>
          <p:cNvGrpSpPr/>
          <p:nvPr/>
        </p:nvGrpSpPr>
        <p:grpSpPr>
          <a:xfrm>
            <a:off x="1374391" y="3369426"/>
            <a:ext cx="421927" cy="297195"/>
            <a:chOff x="-1199300" y="3279250"/>
            <a:chExt cx="293025" cy="206400"/>
          </a:xfrm>
        </p:grpSpPr>
        <p:sp>
          <p:nvSpPr>
            <p:cNvPr id="8824" name="Google Shape;8824;p76"/>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76"/>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76"/>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76"/>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8" name="Google Shape;8828;p76"/>
          <p:cNvGrpSpPr/>
          <p:nvPr/>
        </p:nvGrpSpPr>
        <p:grpSpPr>
          <a:xfrm>
            <a:off x="1381477" y="1688773"/>
            <a:ext cx="444605" cy="420559"/>
            <a:chOff x="-6338550" y="3272950"/>
            <a:chExt cx="308775" cy="292075"/>
          </a:xfrm>
        </p:grpSpPr>
        <p:sp>
          <p:nvSpPr>
            <p:cNvPr id="8829" name="Google Shape;8829;p76"/>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76"/>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76"/>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2" name="Google Shape;8832;p76"/>
          <p:cNvGrpSpPr/>
          <p:nvPr/>
        </p:nvGrpSpPr>
        <p:grpSpPr>
          <a:xfrm>
            <a:off x="1392817" y="2205194"/>
            <a:ext cx="421927" cy="419659"/>
            <a:chOff x="-6329100" y="3632100"/>
            <a:chExt cx="293025" cy="291450"/>
          </a:xfrm>
        </p:grpSpPr>
        <p:sp>
          <p:nvSpPr>
            <p:cNvPr id="8833" name="Google Shape;8833;p76"/>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76"/>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76"/>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6" name="Google Shape;8836;p76"/>
          <p:cNvGrpSpPr/>
          <p:nvPr/>
        </p:nvGrpSpPr>
        <p:grpSpPr>
          <a:xfrm>
            <a:off x="1405867" y="2756828"/>
            <a:ext cx="419623" cy="419659"/>
            <a:chOff x="-6329875" y="3992050"/>
            <a:chExt cx="291425" cy="291450"/>
          </a:xfrm>
        </p:grpSpPr>
        <p:sp>
          <p:nvSpPr>
            <p:cNvPr id="8837" name="Google Shape;8837;p76"/>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76"/>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76"/>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76"/>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1" name="Google Shape;8841;p76"/>
          <p:cNvGrpSpPr/>
          <p:nvPr/>
        </p:nvGrpSpPr>
        <p:grpSpPr>
          <a:xfrm>
            <a:off x="4092004" y="1687530"/>
            <a:ext cx="423079" cy="423043"/>
            <a:chOff x="-4478975" y="3251700"/>
            <a:chExt cx="293825" cy="293800"/>
          </a:xfrm>
        </p:grpSpPr>
        <p:sp>
          <p:nvSpPr>
            <p:cNvPr id="8842" name="Google Shape;8842;p76"/>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76"/>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76"/>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76"/>
          <p:cNvGrpSpPr/>
          <p:nvPr/>
        </p:nvGrpSpPr>
        <p:grpSpPr>
          <a:xfrm>
            <a:off x="4092004" y="2205192"/>
            <a:ext cx="423079" cy="419659"/>
            <a:chOff x="-4475825" y="3612425"/>
            <a:chExt cx="293825" cy="291450"/>
          </a:xfrm>
        </p:grpSpPr>
        <p:sp>
          <p:nvSpPr>
            <p:cNvPr id="8846" name="Google Shape;8846;p76"/>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76"/>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76"/>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9" name="Google Shape;8849;p76"/>
          <p:cNvGrpSpPr/>
          <p:nvPr/>
        </p:nvGrpSpPr>
        <p:grpSpPr>
          <a:xfrm>
            <a:off x="4101077" y="2756844"/>
            <a:ext cx="428730" cy="419623"/>
            <a:chOff x="-4480550" y="3970800"/>
            <a:chExt cx="297750" cy="291425"/>
          </a:xfrm>
        </p:grpSpPr>
        <p:sp>
          <p:nvSpPr>
            <p:cNvPr id="8850" name="Google Shape;8850;p76"/>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76"/>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2" name="Google Shape;8852;p76"/>
          <p:cNvGrpSpPr/>
          <p:nvPr/>
        </p:nvGrpSpPr>
        <p:grpSpPr>
          <a:xfrm>
            <a:off x="6804910" y="1689221"/>
            <a:ext cx="415123" cy="419659"/>
            <a:chOff x="-2668225" y="3239075"/>
            <a:chExt cx="288300" cy="291450"/>
          </a:xfrm>
        </p:grpSpPr>
        <p:sp>
          <p:nvSpPr>
            <p:cNvPr id="8853" name="Google Shape;8853;p76"/>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76"/>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76"/>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76"/>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76"/>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8" name="Google Shape;8858;p76"/>
          <p:cNvGrpSpPr/>
          <p:nvPr/>
        </p:nvGrpSpPr>
        <p:grpSpPr>
          <a:xfrm>
            <a:off x="6802066" y="2205191"/>
            <a:ext cx="420811" cy="419659"/>
            <a:chOff x="-2671375" y="3597450"/>
            <a:chExt cx="292250" cy="291450"/>
          </a:xfrm>
        </p:grpSpPr>
        <p:sp>
          <p:nvSpPr>
            <p:cNvPr id="8859" name="Google Shape;8859;p76"/>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76"/>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1" name="Google Shape;8861;p76"/>
          <p:cNvGrpSpPr/>
          <p:nvPr/>
        </p:nvGrpSpPr>
        <p:grpSpPr>
          <a:xfrm>
            <a:off x="6812849" y="2755691"/>
            <a:ext cx="423043" cy="421927"/>
            <a:chOff x="-2670575" y="3956600"/>
            <a:chExt cx="293800" cy="293025"/>
          </a:xfrm>
        </p:grpSpPr>
        <p:sp>
          <p:nvSpPr>
            <p:cNvPr id="8862" name="Google Shape;8862;p76"/>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76"/>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76"/>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76"/>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6" name="Google Shape;8866;p76"/>
          <p:cNvGrpSpPr/>
          <p:nvPr/>
        </p:nvGrpSpPr>
        <p:grpSpPr>
          <a:xfrm>
            <a:off x="3070370" y="3311947"/>
            <a:ext cx="426462" cy="418363"/>
            <a:chOff x="-1183550" y="3586525"/>
            <a:chExt cx="296175" cy="290550"/>
          </a:xfrm>
        </p:grpSpPr>
        <p:sp>
          <p:nvSpPr>
            <p:cNvPr id="8867" name="Google Shape;8867;p76"/>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76"/>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76"/>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76"/>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76"/>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76"/>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76"/>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76"/>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76"/>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6" name="Google Shape;8876;p76"/>
          <p:cNvGrpSpPr/>
          <p:nvPr/>
        </p:nvGrpSpPr>
        <p:grpSpPr>
          <a:xfrm>
            <a:off x="1933980" y="1689799"/>
            <a:ext cx="420811" cy="418507"/>
            <a:chOff x="-5971525" y="3273750"/>
            <a:chExt cx="292250" cy="290650"/>
          </a:xfrm>
        </p:grpSpPr>
        <p:sp>
          <p:nvSpPr>
            <p:cNvPr id="8877" name="Google Shape;8877;p76"/>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76"/>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9" name="Google Shape;8879;p76"/>
          <p:cNvGrpSpPr/>
          <p:nvPr/>
        </p:nvGrpSpPr>
        <p:grpSpPr>
          <a:xfrm>
            <a:off x="1928310" y="2203826"/>
            <a:ext cx="432150" cy="422395"/>
            <a:chOff x="-5974675" y="3632100"/>
            <a:chExt cx="300125" cy="293350"/>
          </a:xfrm>
        </p:grpSpPr>
        <p:sp>
          <p:nvSpPr>
            <p:cNvPr id="8880" name="Google Shape;8880;p76"/>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76"/>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76"/>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3" name="Google Shape;8883;p76"/>
          <p:cNvGrpSpPr/>
          <p:nvPr/>
        </p:nvGrpSpPr>
        <p:grpSpPr>
          <a:xfrm>
            <a:off x="1958351" y="2755694"/>
            <a:ext cx="395865" cy="421927"/>
            <a:chOff x="-5971525" y="3990475"/>
            <a:chExt cx="274925" cy="293025"/>
          </a:xfrm>
        </p:grpSpPr>
        <p:sp>
          <p:nvSpPr>
            <p:cNvPr id="8884" name="Google Shape;8884;p76"/>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76"/>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76"/>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76"/>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8" name="Google Shape;8888;p76"/>
          <p:cNvGrpSpPr/>
          <p:nvPr/>
        </p:nvGrpSpPr>
        <p:grpSpPr>
          <a:xfrm>
            <a:off x="4631558" y="1689798"/>
            <a:ext cx="420775" cy="418507"/>
            <a:chOff x="-4118225" y="3253275"/>
            <a:chExt cx="292225" cy="290650"/>
          </a:xfrm>
        </p:grpSpPr>
        <p:sp>
          <p:nvSpPr>
            <p:cNvPr id="8889" name="Google Shape;8889;p76"/>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76"/>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1" name="Google Shape;8891;p76"/>
          <p:cNvGrpSpPr/>
          <p:nvPr/>
        </p:nvGrpSpPr>
        <p:grpSpPr>
          <a:xfrm>
            <a:off x="4682008" y="2204922"/>
            <a:ext cx="319874" cy="420199"/>
            <a:chOff x="-4082800" y="3612425"/>
            <a:chExt cx="222150" cy="291825"/>
          </a:xfrm>
        </p:grpSpPr>
        <p:sp>
          <p:nvSpPr>
            <p:cNvPr id="8892" name="Google Shape;8892;p76"/>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76"/>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76"/>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5" name="Google Shape;8895;p76"/>
          <p:cNvGrpSpPr/>
          <p:nvPr/>
        </p:nvGrpSpPr>
        <p:grpSpPr>
          <a:xfrm>
            <a:off x="4643456" y="2769876"/>
            <a:ext cx="420775" cy="393561"/>
            <a:chOff x="-4118225" y="3990475"/>
            <a:chExt cx="292225" cy="273325"/>
          </a:xfrm>
        </p:grpSpPr>
        <p:sp>
          <p:nvSpPr>
            <p:cNvPr id="8896" name="Google Shape;8896;p76"/>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76"/>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76"/>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76"/>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0" name="Google Shape;8900;p76"/>
          <p:cNvGrpSpPr/>
          <p:nvPr/>
        </p:nvGrpSpPr>
        <p:grpSpPr>
          <a:xfrm>
            <a:off x="7354110" y="1688087"/>
            <a:ext cx="394713" cy="421927"/>
            <a:chOff x="-2312225" y="3238300"/>
            <a:chExt cx="274125" cy="293025"/>
          </a:xfrm>
        </p:grpSpPr>
        <p:sp>
          <p:nvSpPr>
            <p:cNvPr id="8901" name="Google Shape;8901;p76"/>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76"/>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3" name="Google Shape;8903;p76"/>
          <p:cNvGrpSpPr/>
          <p:nvPr/>
        </p:nvGrpSpPr>
        <p:grpSpPr>
          <a:xfrm>
            <a:off x="7341062" y="2153586"/>
            <a:ext cx="420811" cy="522864"/>
            <a:chOff x="-2310650" y="3525775"/>
            <a:chExt cx="292250" cy="363125"/>
          </a:xfrm>
        </p:grpSpPr>
        <p:sp>
          <p:nvSpPr>
            <p:cNvPr id="8904" name="Google Shape;8904;p76"/>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76"/>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76"/>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76"/>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8" name="Google Shape;8908;p76"/>
          <p:cNvGrpSpPr/>
          <p:nvPr/>
        </p:nvGrpSpPr>
        <p:grpSpPr>
          <a:xfrm>
            <a:off x="7351827" y="2756825"/>
            <a:ext cx="423079" cy="419659"/>
            <a:chOff x="-2310650" y="3958175"/>
            <a:chExt cx="293825" cy="291450"/>
          </a:xfrm>
        </p:grpSpPr>
        <p:sp>
          <p:nvSpPr>
            <p:cNvPr id="8909" name="Google Shape;8909;p76"/>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76"/>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1" name="Google Shape;8911;p76"/>
          <p:cNvGrpSpPr/>
          <p:nvPr/>
        </p:nvGrpSpPr>
        <p:grpSpPr>
          <a:xfrm>
            <a:off x="4718688" y="3308459"/>
            <a:ext cx="424159" cy="419659"/>
            <a:chOff x="-1182750" y="3962900"/>
            <a:chExt cx="294575" cy="291450"/>
          </a:xfrm>
        </p:grpSpPr>
        <p:sp>
          <p:nvSpPr>
            <p:cNvPr id="8912" name="Google Shape;8912;p76"/>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76"/>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76"/>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76"/>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76"/>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76"/>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76"/>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9" name="Google Shape;8919;p76"/>
          <p:cNvGrpSpPr/>
          <p:nvPr/>
        </p:nvGrpSpPr>
        <p:grpSpPr>
          <a:xfrm>
            <a:off x="2471824" y="1689223"/>
            <a:ext cx="424195" cy="419659"/>
            <a:chOff x="-5611575" y="3272950"/>
            <a:chExt cx="294600" cy="291450"/>
          </a:xfrm>
        </p:grpSpPr>
        <p:sp>
          <p:nvSpPr>
            <p:cNvPr id="8920" name="Google Shape;8920;p76"/>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76"/>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76"/>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76"/>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76"/>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5" name="Google Shape;8925;p76"/>
          <p:cNvGrpSpPr/>
          <p:nvPr/>
        </p:nvGrpSpPr>
        <p:grpSpPr>
          <a:xfrm>
            <a:off x="2471824" y="2205770"/>
            <a:ext cx="424195" cy="418507"/>
            <a:chOff x="-5613150" y="3632900"/>
            <a:chExt cx="294600" cy="290650"/>
          </a:xfrm>
        </p:grpSpPr>
        <p:sp>
          <p:nvSpPr>
            <p:cNvPr id="8926" name="Google Shape;8926;p76"/>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76"/>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8" name="Google Shape;8928;p76"/>
          <p:cNvGrpSpPr/>
          <p:nvPr/>
        </p:nvGrpSpPr>
        <p:grpSpPr>
          <a:xfrm>
            <a:off x="2483722" y="2756270"/>
            <a:ext cx="424195" cy="420775"/>
            <a:chOff x="-5613150" y="3991275"/>
            <a:chExt cx="294600" cy="292225"/>
          </a:xfrm>
        </p:grpSpPr>
        <p:sp>
          <p:nvSpPr>
            <p:cNvPr id="8929" name="Google Shape;8929;p76"/>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76"/>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76"/>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76"/>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76"/>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76"/>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76"/>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76"/>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76"/>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8" name="Google Shape;8938;p76"/>
          <p:cNvGrpSpPr/>
          <p:nvPr/>
        </p:nvGrpSpPr>
        <p:grpSpPr>
          <a:xfrm>
            <a:off x="5155210" y="1689438"/>
            <a:ext cx="434634" cy="419227"/>
            <a:chOff x="-3768700" y="3253275"/>
            <a:chExt cx="301850" cy="291150"/>
          </a:xfrm>
        </p:grpSpPr>
        <p:sp>
          <p:nvSpPr>
            <p:cNvPr id="8939" name="Google Shape;8939;p76"/>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76"/>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76"/>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2" name="Google Shape;8942;p76"/>
          <p:cNvGrpSpPr/>
          <p:nvPr/>
        </p:nvGrpSpPr>
        <p:grpSpPr>
          <a:xfrm>
            <a:off x="5159293" y="2217090"/>
            <a:ext cx="426462" cy="395865"/>
            <a:chOff x="-3808700" y="3628950"/>
            <a:chExt cx="296175" cy="274925"/>
          </a:xfrm>
        </p:grpSpPr>
        <p:sp>
          <p:nvSpPr>
            <p:cNvPr id="8943" name="Google Shape;8943;p76"/>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76"/>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76"/>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6" name="Google Shape;8946;p76"/>
          <p:cNvGrpSpPr/>
          <p:nvPr/>
        </p:nvGrpSpPr>
        <p:grpSpPr>
          <a:xfrm>
            <a:off x="5224504" y="2756412"/>
            <a:ext cx="419443" cy="420487"/>
            <a:chOff x="-3771675" y="3971775"/>
            <a:chExt cx="291300" cy="292025"/>
          </a:xfrm>
        </p:grpSpPr>
        <p:sp>
          <p:nvSpPr>
            <p:cNvPr id="8947" name="Google Shape;8947;p76"/>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76"/>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76"/>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76"/>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76"/>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2" name="Google Shape;8952;p76"/>
          <p:cNvGrpSpPr/>
          <p:nvPr/>
        </p:nvGrpSpPr>
        <p:grpSpPr>
          <a:xfrm>
            <a:off x="7885948" y="1716461"/>
            <a:ext cx="420271" cy="320774"/>
            <a:chOff x="-1951475" y="3273100"/>
            <a:chExt cx="291875" cy="222775"/>
          </a:xfrm>
        </p:grpSpPr>
        <p:sp>
          <p:nvSpPr>
            <p:cNvPr id="8953" name="Google Shape;8953;p76"/>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76"/>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76"/>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6" name="Google Shape;8956;p76"/>
          <p:cNvGrpSpPr/>
          <p:nvPr/>
        </p:nvGrpSpPr>
        <p:grpSpPr>
          <a:xfrm>
            <a:off x="7883429" y="2205191"/>
            <a:ext cx="425310" cy="419659"/>
            <a:chOff x="-1951475" y="3597450"/>
            <a:chExt cx="295375" cy="291450"/>
          </a:xfrm>
        </p:grpSpPr>
        <p:sp>
          <p:nvSpPr>
            <p:cNvPr id="8957" name="Google Shape;8957;p76"/>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76"/>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76"/>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76"/>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1" name="Google Shape;8961;p76"/>
          <p:cNvGrpSpPr/>
          <p:nvPr/>
        </p:nvGrpSpPr>
        <p:grpSpPr>
          <a:xfrm>
            <a:off x="7885680" y="2756825"/>
            <a:ext cx="444605" cy="419659"/>
            <a:chOff x="-1960150" y="3956600"/>
            <a:chExt cx="308775" cy="291450"/>
          </a:xfrm>
        </p:grpSpPr>
        <p:sp>
          <p:nvSpPr>
            <p:cNvPr id="8962" name="Google Shape;8962;p76"/>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76"/>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4" name="Google Shape;8964;p76"/>
          <p:cNvGrpSpPr/>
          <p:nvPr/>
        </p:nvGrpSpPr>
        <p:grpSpPr>
          <a:xfrm>
            <a:off x="1939718" y="3307636"/>
            <a:ext cx="420775" cy="420775"/>
            <a:chOff x="-804700" y="3226500"/>
            <a:chExt cx="292225" cy="292225"/>
          </a:xfrm>
        </p:grpSpPr>
        <p:sp>
          <p:nvSpPr>
            <p:cNvPr id="8965" name="Google Shape;8965;p76"/>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76"/>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76"/>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76"/>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76"/>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76"/>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76"/>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2" name="Google Shape;8972;p76"/>
          <p:cNvGrpSpPr/>
          <p:nvPr/>
        </p:nvGrpSpPr>
        <p:grpSpPr>
          <a:xfrm>
            <a:off x="3019809" y="1688647"/>
            <a:ext cx="420775" cy="420811"/>
            <a:chOff x="-5251625" y="3272950"/>
            <a:chExt cx="292225" cy="292250"/>
          </a:xfrm>
        </p:grpSpPr>
        <p:sp>
          <p:nvSpPr>
            <p:cNvPr id="8973" name="Google Shape;8973;p76"/>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76"/>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76"/>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6" name="Google Shape;8976;p76"/>
          <p:cNvGrpSpPr/>
          <p:nvPr/>
        </p:nvGrpSpPr>
        <p:grpSpPr>
          <a:xfrm>
            <a:off x="3016407" y="2204348"/>
            <a:ext cx="427578" cy="421351"/>
            <a:chOff x="-5254775" y="3631325"/>
            <a:chExt cx="296950" cy="292625"/>
          </a:xfrm>
        </p:grpSpPr>
        <p:sp>
          <p:nvSpPr>
            <p:cNvPr id="8977" name="Google Shape;8977;p76"/>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76"/>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76"/>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76"/>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76"/>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76"/>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76"/>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4" name="Google Shape;8984;p76"/>
          <p:cNvGrpSpPr/>
          <p:nvPr/>
        </p:nvGrpSpPr>
        <p:grpSpPr>
          <a:xfrm>
            <a:off x="3032265" y="2756270"/>
            <a:ext cx="419659" cy="420775"/>
            <a:chOff x="-5251625" y="3991275"/>
            <a:chExt cx="291450" cy="292225"/>
          </a:xfrm>
        </p:grpSpPr>
        <p:sp>
          <p:nvSpPr>
            <p:cNvPr id="8985" name="Google Shape;8985;p76"/>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76"/>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76"/>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76"/>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76"/>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0" name="Google Shape;8990;p76"/>
          <p:cNvGrpSpPr/>
          <p:nvPr/>
        </p:nvGrpSpPr>
        <p:grpSpPr>
          <a:xfrm>
            <a:off x="5772848" y="1689240"/>
            <a:ext cx="319874" cy="419623"/>
            <a:chOff x="-3365275" y="3253275"/>
            <a:chExt cx="222150" cy="291425"/>
          </a:xfrm>
        </p:grpSpPr>
        <p:sp>
          <p:nvSpPr>
            <p:cNvPr id="8991" name="Google Shape;8991;p76"/>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76"/>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3" name="Google Shape;8993;p76"/>
          <p:cNvGrpSpPr/>
          <p:nvPr/>
        </p:nvGrpSpPr>
        <p:grpSpPr>
          <a:xfrm>
            <a:off x="5746786" y="2204058"/>
            <a:ext cx="371998" cy="421927"/>
            <a:chOff x="-3383375" y="3611625"/>
            <a:chExt cx="258350" cy="293025"/>
          </a:xfrm>
        </p:grpSpPr>
        <p:sp>
          <p:nvSpPr>
            <p:cNvPr id="8994" name="Google Shape;8994;p76"/>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76"/>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6" name="Google Shape;8996;p76"/>
          <p:cNvGrpSpPr/>
          <p:nvPr/>
        </p:nvGrpSpPr>
        <p:grpSpPr>
          <a:xfrm>
            <a:off x="5809135" y="2756826"/>
            <a:ext cx="271097" cy="419659"/>
            <a:chOff x="-3347950" y="3971575"/>
            <a:chExt cx="188275" cy="291450"/>
          </a:xfrm>
        </p:grpSpPr>
        <p:sp>
          <p:nvSpPr>
            <p:cNvPr id="8997" name="Google Shape;8997;p76"/>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76"/>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76"/>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0" name="Google Shape;9000;p76"/>
          <p:cNvGrpSpPr/>
          <p:nvPr/>
        </p:nvGrpSpPr>
        <p:grpSpPr>
          <a:xfrm>
            <a:off x="858994" y="3307061"/>
            <a:ext cx="371998" cy="421927"/>
            <a:chOff x="-1575775" y="3238300"/>
            <a:chExt cx="258350" cy="293025"/>
          </a:xfrm>
        </p:grpSpPr>
        <p:sp>
          <p:nvSpPr>
            <p:cNvPr id="9001" name="Google Shape;9001;p76"/>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76"/>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76"/>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76"/>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76"/>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6" name="Google Shape;9006;p76"/>
          <p:cNvGrpSpPr/>
          <p:nvPr/>
        </p:nvGrpSpPr>
        <p:grpSpPr>
          <a:xfrm>
            <a:off x="2503892" y="3309051"/>
            <a:ext cx="423079" cy="424159"/>
            <a:chOff x="-1591550" y="3597475"/>
            <a:chExt cx="293825" cy="294575"/>
          </a:xfrm>
        </p:grpSpPr>
        <p:sp>
          <p:nvSpPr>
            <p:cNvPr id="9007" name="Google Shape;9007;p76"/>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76"/>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76"/>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0" name="Google Shape;9010;p76"/>
          <p:cNvGrpSpPr/>
          <p:nvPr/>
        </p:nvGrpSpPr>
        <p:grpSpPr>
          <a:xfrm>
            <a:off x="4153362" y="3318663"/>
            <a:ext cx="421927" cy="399248"/>
            <a:chOff x="-1592325" y="3957400"/>
            <a:chExt cx="293025" cy="277275"/>
          </a:xfrm>
        </p:grpSpPr>
        <p:sp>
          <p:nvSpPr>
            <p:cNvPr id="9011" name="Google Shape;9011;p76"/>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76"/>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76"/>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76"/>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5" name="Google Shape;9015;p76"/>
          <p:cNvGrpSpPr/>
          <p:nvPr/>
        </p:nvGrpSpPr>
        <p:grpSpPr>
          <a:xfrm>
            <a:off x="3640232" y="3310744"/>
            <a:ext cx="369730" cy="420775"/>
            <a:chOff x="-778700" y="3612425"/>
            <a:chExt cx="256775" cy="292225"/>
          </a:xfrm>
        </p:grpSpPr>
        <p:sp>
          <p:nvSpPr>
            <p:cNvPr id="9016" name="Google Shape;9016;p76"/>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76"/>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76"/>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76"/>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76"/>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76"/>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2" name="Google Shape;9022;p76"/>
          <p:cNvGrpSpPr/>
          <p:nvPr/>
        </p:nvGrpSpPr>
        <p:grpSpPr>
          <a:xfrm>
            <a:off x="6111733" y="3828305"/>
            <a:ext cx="340731" cy="387641"/>
            <a:chOff x="7728464" y="1561258"/>
            <a:chExt cx="349719" cy="397866"/>
          </a:xfrm>
        </p:grpSpPr>
        <p:sp>
          <p:nvSpPr>
            <p:cNvPr id="9023" name="Google Shape;9023;p76"/>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76"/>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5" name="Google Shape;9025;p76"/>
          <p:cNvGrpSpPr/>
          <p:nvPr/>
        </p:nvGrpSpPr>
        <p:grpSpPr>
          <a:xfrm>
            <a:off x="4034702" y="3828305"/>
            <a:ext cx="387681" cy="387641"/>
            <a:chOff x="5611350" y="1561258"/>
            <a:chExt cx="397907" cy="397866"/>
          </a:xfrm>
        </p:grpSpPr>
        <p:sp>
          <p:nvSpPr>
            <p:cNvPr id="9026" name="Google Shape;9026;p76"/>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76"/>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76"/>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76"/>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0" name="Google Shape;9030;p76"/>
          <p:cNvGrpSpPr/>
          <p:nvPr/>
        </p:nvGrpSpPr>
        <p:grpSpPr>
          <a:xfrm>
            <a:off x="4553987" y="3925571"/>
            <a:ext cx="387610" cy="193109"/>
            <a:chOff x="6140660" y="1661097"/>
            <a:chExt cx="397835" cy="198202"/>
          </a:xfrm>
        </p:grpSpPr>
        <p:sp>
          <p:nvSpPr>
            <p:cNvPr id="9031" name="Google Shape;9031;p76"/>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76"/>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76"/>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76"/>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5" name="Google Shape;9035;p76"/>
          <p:cNvGrpSpPr/>
          <p:nvPr/>
        </p:nvGrpSpPr>
        <p:grpSpPr>
          <a:xfrm>
            <a:off x="5073202" y="3828305"/>
            <a:ext cx="387681" cy="387641"/>
            <a:chOff x="6669907" y="1561258"/>
            <a:chExt cx="397907" cy="397866"/>
          </a:xfrm>
        </p:grpSpPr>
        <p:sp>
          <p:nvSpPr>
            <p:cNvPr id="9036" name="Google Shape;9036;p76"/>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76"/>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76"/>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76"/>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76"/>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1" name="Google Shape;9041;p76"/>
          <p:cNvGrpSpPr/>
          <p:nvPr/>
        </p:nvGrpSpPr>
        <p:grpSpPr>
          <a:xfrm>
            <a:off x="5592488" y="3828305"/>
            <a:ext cx="387641" cy="387641"/>
            <a:chOff x="7199196" y="1561258"/>
            <a:chExt cx="397866" cy="397866"/>
          </a:xfrm>
        </p:grpSpPr>
        <p:sp>
          <p:nvSpPr>
            <p:cNvPr id="9042" name="Google Shape;9042;p76"/>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76"/>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76"/>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5" name="Google Shape;9045;p76"/>
          <p:cNvGrpSpPr/>
          <p:nvPr/>
        </p:nvGrpSpPr>
        <p:grpSpPr>
          <a:xfrm>
            <a:off x="1958433" y="3885842"/>
            <a:ext cx="387681" cy="272572"/>
            <a:chOff x="3386036" y="1746339"/>
            <a:chExt cx="397907" cy="279762"/>
          </a:xfrm>
        </p:grpSpPr>
        <p:sp>
          <p:nvSpPr>
            <p:cNvPr id="9046" name="Google Shape;9046;p76"/>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76"/>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8" name="Google Shape;9048;p76"/>
          <p:cNvGrpSpPr/>
          <p:nvPr/>
        </p:nvGrpSpPr>
        <p:grpSpPr>
          <a:xfrm>
            <a:off x="2996130" y="3828288"/>
            <a:ext cx="387681" cy="387681"/>
            <a:chOff x="4417380" y="1687279"/>
            <a:chExt cx="397907" cy="397907"/>
          </a:xfrm>
        </p:grpSpPr>
        <p:sp>
          <p:nvSpPr>
            <p:cNvPr id="9049" name="Google Shape;9049;p76"/>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76"/>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1" name="Google Shape;9051;p76"/>
          <p:cNvGrpSpPr/>
          <p:nvPr/>
        </p:nvGrpSpPr>
        <p:grpSpPr>
          <a:xfrm>
            <a:off x="7942611" y="3308537"/>
            <a:ext cx="387661" cy="387661"/>
            <a:chOff x="2869999" y="1687279"/>
            <a:chExt cx="397887" cy="397887"/>
          </a:xfrm>
        </p:grpSpPr>
        <p:sp>
          <p:nvSpPr>
            <p:cNvPr id="9052" name="Google Shape;9052;p76"/>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76"/>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4" name="Google Shape;9054;p76"/>
          <p:cNvGrpSpPr/>
          <p:nvPr/>
        </p:nvGrpSpPr>
        <p:grpSpPr>
          <a:xfrm>
            <a:off x="2477718" y="3828664"/>
            <a:ext cx="386807" cy="386929"/>
            <a:chOff x="3902887" y="1687655"/>
            <a:chExt cx="397010" cy="397135"/>
          </a:xfrm>
        </p:grpSpPr>
        <p:sp>
          <p:nvSpPr>
            <p:cNvPr id="9055" name="Google Shape;9055;p76"/>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76"/>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7" name="Google Shape;9057;p76"/>
          <p:cNvGrpSpPr/>
          <p:nvPr/>
        </p:nvGrpSpPr>
        <p:grpSpPr>
          <a:xfrm>
            <a:off x="3515416" y="3828288"/>
            <a:ext cx="387681" cy="387681"/>
            <a:chOff x="4933458" y="1687279"/>
            <a:chExt cx="397907" cy="397907"/>
          </a:xfrm>
        </p:grpSpPr>
        <p:sp>
          <p:nvSpPr>
            <p:cNvPr id="9058" name="Google Shape;9058;p76"/>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76"/>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0" name="Google Shape;9060;p76"/>
          <p:cNvGrpSpPr/>
          <p:nvPr/>
        </p:nvGrpSpPr>
        <p:grpSpPr>
          <a:xfrm>
            <a:off x="6348367" y="3308537"/>
            <a:ext cx="387661" cy="387661"/>
            <a:chOff x="1379798" y="1723250"/>
            <a:chExt cx="397887" cy="397887"/>
          </a:xfrm>
        </p:grpSpPr>
        <p:sp>
          <p:nvSpPr>
            <p:cNvPr id="9061" name="Google Shape;9061;p76"/>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76"/>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76"/>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76"/>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5" name="Google Shape;9065;p76"/>
          <p:cNvGrpSpPr/>
          <p:nvPr/>
        </p:nvGrpSpPr>
        <p:grpSpPr>
          <a:xfrm>
            <a:off x="5286246" y="3308537"/>
            <a:ext cx="387681" cy="387661"/>
            <a:chOff x="266768" y="1721375"/>
            <a:chExt cx="397907" cy="397887"/>
          </a:xfrm>
        </p:grpSpPr>
        <p:sp>
          <p:nvSpPr>
            <p:cNvPr id="9066" name="Google Shape;9066;p76"/>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76"/>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8" name="Google Shape;9068;p76"/>
          <p:cNvGrpSpPr/>
          <p:nvPr/>
        </p:nvGrpSpPr>
        <p:grpSpPr>
          <a:xfrm>
            <a:off x="5817327" y="3308537"/>
            <a:ext cx="387641" cy="387661"/>
            <a:chOff x="864491" y="1723250"/>
            <a:chExt cx="397866" cy="397887"/>
          </a:xfrm>
        </p:grpSpPr>
        <p:sp>
          <p:nvSpPr>
            <p:cNvPr id="9069" name="Google Shape;9069;p76"/>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76"/>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76"/>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72" name="Google Shape;9072;p76"/>
          <p:cNvSpPr/>
          <p:nvPr/>
        </p:nvSpPr>
        <p:spPr>
          <a:xfrm>
            <a:off x="6879427" y="3343765"/>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3" name="Google Shape;9073;p76"/>
          <p:cNvGrpSpPr/>
          <p:nvPr/>
        </p:nvGrpSpPr>
        <p:grpSpPr>
          <a:xfrm>
            <a:off x="7411672" y="3308924"/>
            <a:ext cx="387539" cy="386888"/>
            <a:chOff x="2408992" y="1722875"/>
            <a:chExt cx="397761" cy="397093"/>
          </a:xfrm>
        </p:grpSpPr>
        <p:sp>
          <p:nvSpPr>
            <p:cNvPr id="9074" name="Google Shape;9074;p76"/>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76"/>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31"/>
        <p:cNvGrpSpPr/>
        <p:nvPr/>
      </p:nvGrpSpPr>
      <p:grpSpPr>
        <a:xfrm>
          <a:off x="0" y="0"/>
          <a:ext cx="0" cy="0"/>
          <a:chOff x="0" y="0"/>
          <a:chExt cx="0" cy="0"/>
        </a:xfrm>
      </p:grpSpPr>
      <p:pic>
        <p:nvPicPr>
          <p:cNvPr id="3" name="图片 2">
            <a:extLst>
              <a:ext uri="{FF2B5EF4-FFF2-40B4-BE49-F238E27FC236}">
                <a16:creationId xmlns:a16="http://schemas.microsoft.com/office/drawing/2014/main" id="{8B377954-B88B-41EE-A1D1-7CCFBBF16AB8}"/>
              </a:ext>
            </a:extLst>
          </p:cNvPr>
          <p:cNvPicPr>
            <a:picLocks noChangeAspect="1"/>
          </p:cNvPicPr>
          <p:nvPr/>
        </p:nvPicPr>
        <p:blipFill>
          <a:blip r:embed="rId3"/>
          <a:stretch>
            <a:fillRect/>
          </a:stretch>
        </p:blipFill>
        <p:spPr>
          <a:xfrm>
            <a:off x="3857591" y="1654972"/>
            <a:ext cx="1359657" cy="333734"/>
          </a:xfrm>
          <a:prstGeom prst="rect">
            <a:avLst/>
          </a:prstGeom>
        </p:spPr>
      </p:pic>
      <p:sp>
        <p:nvSpPr>
          <p:cNvPr id="4" name="文本框 3">
            <a:extLst>
              <a:ext uri="{FF2B5EF4-FFF2-40B4-BE49-F238E27FC236}">
                <a16:creationId xmlns:a16="http://schemas.microsoft.com/office/drawing/2014/main" id="{665CAD2E-C59A-4C3C-B03F-01FD0BBCC838}"/>
              </a:ext>
            </a:extLst>
          </p:cNvPr>
          <p:cNvSpPr txBox="1"/>
          <p:nvPr/>
        </p:nvSpPr>
        <p:spPr>
          <a:xfrm>
            <a:off x="1071916" y="2202917"/>
            <a:ext cx="6931004" cy="1384995"/>
          </a:xfrm>
          <a:prstGeom prst="rect">
            <a:avLst/>
          </a:prstGeom>
          <a:noFill/>
        </p:spPr>
        <p:txBody>
          <a:bodyPr wrap="square" rtlCol="0">
            <a:spAutoFit/>
          </a:bodyPr>
          <a:lstStyle/>
          <a:p>
            <a:pPr algn="ctr" defTabSz="914378">
              <a:defRPr/>
            </a:pPr>
            <a:r>
              <a:rPr lang="en-US" altLang="zh-CN" sz="3600" dirty="0">
                <a:solidFill>
                  <a:srgbClr val="FFFFFF"/>
                </a:solidFill>
                <a:ea typeface="宋体" panose="02010600030101010101" pitchFamily="2" charset="-122"/>
                <a:hlinkClick r:id="rId4"/>
              </a:rPr>
              <a:t>www.greatppt.com</a:t>
            </a:r>
            <a:endParaRPr lang="en-US" altLang="zh-CN" sz="3600" dirty="0">
              <a:solidFill>
                <a:srgbClr val="FFFFFF"/>
              </a:solidFill>
              <a:ea typeface="宋体" panose="02010600030101010101" pitchFamily="2" charset="-122"/>
            </a:endParaRPr>
          </a:p>
          <a:p>
            <a:pPr algn="ctr" defTabSz="914378">
              <a:defRPr/>
            </a:pPr>
            <a:r>
              <a:rPr lang="en-US" altLang="zh-CN" sz="2400" dirty="0">
                <a:solidFill>
                  <a:srgbClr val="78909C">
                    <a:lumMod val="20000"/>
                    <a:lumOff val="80000"/>
                  </a:srgbClr>
                </a:solidFill>
                <a:ea typeface="宋体" panose="02010600030101010101" pitchFamily="2" charset="-122"/>
              </a:rPr>
              <a:t>Free Templates and Themes</a:t>
            </a:r>
          </a:p>
          <a:p>
            <a:pPr algn="ctr" defTabSz="914378">
              <a:defRPr/>
            </a:pPr>
            <a:r>
              <a:rPr lang="en-US" altLang="zh-CN" sz="2400" dirty="0">
                <a:solidFill>
                  <a:srgbClr val="78909C">
                    <a:lumMod val="20000"/>
                    <a:lumOff val="80000"/>
                  </a:srgbClr>
                </a:solidFill>
                <a:ea typeface="宋体" panose="02010600030101010101" pitchFamily="2" charset="-122"/>
              </a:rPr>
              <a:t>Create beautiful presentations in minutes</a:t>
            </a:r>
            <a:endParaRPr lang="zh-CN" altLang="en-US" sz="2400" dirty="0">
              <a:solidFill>
                <a:srgbClr val="78909C">
                  <a:lumMod val="20000"/>
                  <a:lumOff val="80000"/>
                </a:srgbClr>
              </a:solidFill>
              <a:ea typeface="宋体" panose="02010600030101010101" pitchFamily="2" charset="-122"/>
            </a:endParaRPr>
          </a:p>
        </p:txBody>
      </p:sp>
    </p:spTree>
    <p:extLst>
      <p:ext uri="{BB962C8B-B14F-4D97-AF65-F5344CB8AC3E}">
        <p14:creationId xmlns:p14="http://schemas.microsoft.com/office/powerpoint/2010/main" val="45326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8"/>
          <p:cNvSpPr txBox="1">
            <a:spLocks noGrp="1"/>
          </p:cNvSpPr>
          <p:nvPr>
            <p:ph type="title"/>
          </p:nvPr>
        </p:nvSpPr>
        <p:spPr>
          <a:xfrm>
            <a:off x="2198575" y="2571750"/>
            <a:ext cx="4752900" cy="716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Introduction</a:t>
            </a:r>
            <a:endParaRPr/>
          </a:p>
        </p:txBody>
      </p:sp>
      <p:sp>
        <p:nvSpPr>
          <p:cNvPr id="547" name="Google Shape;547;p38"/>
          <p:cNvSpPr txBox="1">
            <a:spLocks noGrp="1"/>
          </p:cNvSpPr>
          <p:nvPr>
            <p:ph type="body" idx="1"/>
          </p:nvPr>
        </p:nvSpPr>
        <p:spPr>
          <a:xfrm>
            <a:off x="2195550" y="3288450"/>
            <a:ext cx="47529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t>Venus has a beautiful name and is the second planet from the Sun. It’s terribly hot. It’s the second-brightest natural object in the night sky after the Moon</a:t>
            </a:r>
            <a:endParaRPr sz="1600"/>
          </a:p>
        </p:txBody>
      </p:sp>
      <p:grpSp>
        <p:nvGrpSpPr>
          <p:cNvPr id="548" name="Google Shape;548;p38"/>
          <p:cNvGrpSpPr/>
          <p:nvPr/>
        </p:nvGrpSpPr>
        <p:grpSpPr>
          <a:xfrm>
            <a:off x="2922720" y="766739"/>
            <a:ext cx="3304606" cy="1747862"/>
            <a:chOff x="3097975" y="807826"/>
            <a:chExt cx="2943183" cy="1556699"/>
          </a:xfrm>
        </p:grpSpPr>
        <p:grpSp>
          <p:nvGrpSpPr>
            <p:cNvPr id="549" name="Google Shape;549;p38"/>
            <p:cNvGrpSpPr/>
            <p:nvPr/>
          </p:nvGrpSpPr>
          <p:grpSpPr>
            <a:xfrm rot="3899974">
              <a:off x="4955299" y="1705505"/>
              <a:ext cx="567545" cy="564922"/>
              <a:chOff x="5337287" y="1473735"/>
              <a:chExt cx="729497" cy="726126"/>
            </a:xfrm>
          </p:grpSpPr>
          <p:sp>
            <p:nvSpPr>
              <p:cNvPr id="550" name="Google Shape;550;p38"/>
              <p:cNvSpPr/>
              <p:nvPr/>
            </p:nvSpPr>
            <p:spPr>
              <a:xfrm rot="1111093">
                <a:off x="5413336" y="1550628"/>
                <a:ext cx="577510" cy="57234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rot="1111093">
                <a:off x="5377250" y="1771623"/>
                <a:ext cx="570257" cy="344617"/>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38"/>
            <p:cNvSpPr/>
            <p:nvPr/>
          </p:nvSpPr>
          <p:spPr>
            <a:xfrm rot="-1686541">
              <a:off x="4207313" y="924067"/>
              <a:ext cx="729406" cy="942610"/>
            </a:xfrm>
            <a:custGeom>
              <a:avLst/>
              <a:gdLst/>
              <a:ahLst/>
              <a:cxnLst/>
              <a:rect l="l" t="t" r="r" b="b"/>
              <a:pathLst>
                <a:path w="22111" h="28574" extrusionOk="0">
                  <a:moveTo>
                    <a:pt x="7240" y="1"/>
                  </a:moveTo>
                  <a:cubicBezTo>
                    <a:pt x="6935" y="1"/>
                    <a:pt x="6631" y="43"/>
                    <a:pt x="6335" y="133"/>
                  </a:cubicBezTo>
                  <a:cubicBezTo>
                    <a:pt x="4870" y="669"/>
                    <a:pt x="4775" y="2443"/>
                    <a:pt x="4466" y="3717"/>
                  </a:cubicBezTo>
                  <a:cubicBezTo>
                    <a:pt x="4013" y="5669"/>
                    <a:pt x="3334" y="7610"/>
                    <a:pt x="2775" y="9551"/>
                  </a:cubicBezTo>
                  <a:cubicBezTo>
                    <a:pt x="1608" y="13551"/>
                    <a:pt x="429" y="17587"/>
                    <a:pt x="96" y="21743"/>
                  </a:cubicBezTo>
                  <a:cubicBezTo>
                    <a:pt x="1" y="22898"/>
                    <a:pt x="1" y="24160"/>
                    <a:pt x="667" y="25100"/>
                  </a:cubicBezTo>
                  <a:cubicBezTo>
                    <a:pt x="1406" y="26160"/>
                    <a:pt x="2775" y="26553"/>
                    <a:pt x="4037" y="26851"/>
                  </a:cubicBezTo>
                  <a:cubicBezTo>
                    <a:pt x="6132" y="27339"/>
                    <a:pt x="8240" y="27791"/>
                    <a:pt x="10347" y="28184"/>
                  </a:cubicBezTo>
                  <a:cubicBezTo>
                    <a:pt x="11180" y="28342"/>
                    <a:pt x="12362" y="28573"/>
                    <a:pt x="13431" y="28573"/>
                  </a:cubicBezTo>
                  <a:cubicBezTo>
                    <a:pt x="14136" y="28573"/>
                    <a:pt x="14791" y="28473"/>
                    <a:pt x="15265" y="28184"/>
                  </a:cubicBezTo>
                  <a:cubicBezTo>
                    <a:pt x="16157" y="27636"/>
                    <a:pt x="16693" y="26648"/>
                    <a:pt x="17134" y="25696"/>
                  </a:cubicBezTo>
                  <a:cubicBezTo>
                    <a:pt x="19586" y="20504"/>
                    <a:pt x="20146" y="14623"/>
                    <a:pt x="21515" y="9039"/>
                  </a:cubicBezTo>
                  <a:cubicBezTo>
                    <a:pt x="21813" y="7789"/>
                    <a:pt x="22111" y="6431"/>
                    <a:pt x="21587" y="5253"/>
                  </a:cubicBezTo>
                  <a:cubicBezTo>
                    <a:pt x="21099" y="4193"/>
                    <a:pt x="20039" y="3526"/>
                    <a:pt x="19003" y="2990"/>
                  </a:cubicBezTo>
                  <a:cubicBezTo>
                    <a:pt x="15443" y="1169"/>
                    <a:pt x="11526" y="145"/>
                    <a:pt x="7537" y="14"/>
                  </a:cubicBezTo>
                  <a:cubicBezTo>
                    <a:pt x="7438" y="5"/>
                    <a:pt x="7339" y="1"/>
                    <a:pt x="7240"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rot="-1686541">
              <a:off x="4221072" y="979031"/>
              <a:ext cx="599795" cy="916648"/>
            </a:xfrm>
            <a:custGeom>
              <a:avLst/>
              <a:gdLst/>
              <a:ahLst/>
              <a:cxnLst/>
              <a:rect l="l" t="t" r="r" b="b"/>
              <a:pathLst>
                <a:path w="18182" h="27787" extrusionOk="0">
                  <a:moveTo>
                    <a:pt x="5442" y="1"/>
                  </a:moveTo>
                  <a:lnTo>
                    <a:pt x="5442" y="1"/>
                  </a:lnTo>
                  <a:cubicBezTo>
                    <a:pt x="4811" y="787"/>
                    <a:pt x="4704" y="1977"/>
                    <a:pt x="4477" y="2918"/>
                  </a:cubicBezTo>
                  <a:cubicBezTo>
                    <a:pt x="4001" y="4882"/>
                    <a:pt x="3334" y="6823"/>
                    <a:pt x="2775" y="8764"/>
                  </a:cubicBezTo>
                  <a:cubicBezTo>
                    <a:pt x="1608" y="12764"/>
                    <a:pt x="429" y="16800"/>
                    <a:pt x="96" y="20956"/>
                  </a:cubicBezTo>
                  <a:cubicBezTo>
                    <a:pt x="1" y="22111"/>
                    <a:pt x="1" y="23373"/>
                    <a:pt x="667" y="24313"/>
                  </a:cubicBezTo>
                  <a:cubicBezTo>
                    <a:pt x="1406" y="25373"/>
                    <a:pt x="2775" y="25766"/>
                    <a:pt x="4037" y="26064"/>
                  </a:cubicBezTo>
                  <a:cubicBezTo>
                    <a:pt x="6132" y="26552"/>
                    <a:pt x="8240" y="27004"/>
                    <a:pt x="10347" y="27397"/>
                  </a:cubicBezTo>
                  <a:cubicBezTo>
                    <a:pt x="11180" y="27555"/>
                    <a:pt x="12362" y="27786"/>
                    <a:pt x="13431" y="27786"/>
                  </a:cubicBezTo>
                  <a:cubicBezTo>
                    <a:pt x="14136" y="27786"/>
                    <a:pt x="14791" y="27686"/>
                    <a:pt x="15265" y="27397"/>
                  </a:cubicBezTo>
                  <a:cubicBezTo>
                    <a:pt x="16157" y="26849"/>
                    <a:pt x="16681" y="25861"/>
                    <a:pt x="17134" y="24909"/>
                  </a:cubicBezTo>
                  <a:cubicBezTo>
                    <a:pt x="17527" y="24075"/>
                    <a:pt x="17872" y="23218"/>
                    <a:pt x="18182" y="22349"/>
                  </a:cubicBezTo>
                  <a:cubicBezTo>
                    <a:pt x="16253" y="21884"/>
                    <a:pt x="14443" y="21027"/>
                    <a:pt x="12871" y="19825"/>
                  </a:cubicBezTo>
                  <a:cubicBezTo>
                    <a:pt x="10002" y="17634"/>
                    <a:pt x="7942" y="14503"/>
                    <a:pt x="6502" y="11181"/>
                  </a:cubicBezTo>
                  <a:cubicBezTo>
                    <a:pt x="5466" y="8764"/>
                    <a:pt x="4704" y="6156"/>
                    <a:pt x="4847" y="3525"/>
                  </a:cubicBezTo>
                  <a:cubicBezTo>
                    <a:pt x="4930" y="2334"/>
                    <a:pt x="5120" y="1156"/>
                    <a:pt x="5442"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rot="-1686541">
              <a:off x="4283656" y="1004791"/>
              <a:ext cx="451314" cy="271264"/>
            </a:xfrm>
            <a:custGeom>
              <a:avLst/>
              <a:gdLst/>
              <a:ahLst/>
              <a:cxnLst/>
              <a:rect l="l" t="t" r="r" b="b"/>
              <a:pathLst>
                <a:path w="13681" h="8223" extrusionOk="0">
                  <a:moveTo>
                    <a:pt x="2180" y="1"/>
                  </a:moveTo>
                  <a:cubicBezTo>
                    <a:pt x="1626" y="1"/>
                    <a:pt x="1125" y="184"/>
                    <a:pt x="738" y="789"/>
                  </a:cubicBezTo>
                  <a:cubicBezTo>
                    <a:pt x="191" y="1635"/>
                    <a:pt x="191" y="2837"/>
                    <a:pt x="71" y="3802"/>
                  </a:cubicBezTo>
                  <a:cubicBezTo>
                    <a:pt x="24" y="4159"/>
                    <a:pt x="0" y="4552"/>
                    <a:pt x="167" y="4861"/>
                  </a:cubicBezTo>
                  <a:cubicBezTo>
                    <a:pt x="417" y="5290"/>
                    <a:pt x="953" y="5457"/>
                    <a:pt x="1441" y="5576"/>
                  </a:cubicBezTo>
                  <a:lnTo>
                    <a:pt x="11835" y="8159"/>
                  </a:lnTo>
                  <a:cubicBezTo>
                    <a:pt x="11967" y="8191"/>
                    <a:pt x="12112" y="8222"/>
                    <a:pt x="12249" y="8222"/>
                  </a:cubicBezTo>
                  <a:cubicBezTo>
                    <a:pt x="12372" y="8222"/>
                    <a:pt x="12489" y="8197"/>
                    <a:pt x="12585" y="8124"/>
                  </a:cubicBezTo>
                  <a:cubicBezTo>
                    <a:pt x="12716" y="7981"/>
                    <a:pt x="12811" y="7802"/>
                    <a:pt x="12835" y="7600"/>
                  </a:cubicBezTo>
                  <a:cubicBezTo>
                    <a:pt x="13085" y="6540"/>
                    <a:pt x="13323" y="5480"/>
                    <a:pt x="13549" y="4421"/>
                  </a:cubicBezTo>
                  <a:cubicBezTo>
                    <a:pt x="13680" y="4123"/>
                    <a:pt x="13502" y="3790"/>
                    <a:pt x="13180" y="3730"/>
                  </a:cubicBezTo>
                  <a:cubicBezTo>
                    <a:pt x="10204" y="2373"/>
                    <a:pt x="7025" y="1027"/>
                    <a:pt x="3774" y="277"/>
                  </a:cubicBezTo>
                  <a:cubicBezTo>
                    <a:pt x="3230" y="153"/>
                    <a:pt x="2683" y="1"/>
                    <a:pt x="2180"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rot="-1686541">
              <a:off x="4323771" y="1326672"/>
              <a:ext cx="104507" cy="96293"/>
            </a:xfrm>
            <a:custGeom>
              <a:avLst/>
              <a:gdLst/>
              <a:ahLst/>
              <a:cxnLst/>
              <a:rect l="l" t="t" r="r" b="b"/>
              <a:pathLst>
                <a:path w="3168" h="2919" extrusionOk="0">
                  <a:moveTo>
                    <a:pt x="1439" y="1"/>
                  </a:moveTo>
                  <a:cubicBezTo>
                    <a:pt x="1294" y="1"/>
                    <a:pt x="1159" y="20"/>
                    <a:pt x="1048" y="60"/>
                  </a:cubicBezTo>
                  <a:cubicBezTo>
                    <a:pt x="476" y="274"/>
                    <a:pt x="0" y="1310"/>
                    <a:pt x="95" y="2036"/>
                  </a:cubicBezTo>
                  <a:cubicBezTo>
                    <a:pt x="181" y="2633"/>
                    <a:pt x="1018" y="2919"/>
                    <a:pt x="1739" y="2919"/>
                  </a:cubicBezTo>
                  <a:cubicBezTo>
                    <a:pt x="2025" y="2919"/>
                    <a:pt x="2293" y="2874"/>
                    <a:pt x="2488" y="2786"/>
                  </a:cubicBezTo>
                  <a:cubicBezTo>
                    <a:pt x="3084" y="2513"/>
                    <a:pt x="3167" y="1393"/>
                    <a:pt x="3036" y="858"/>
                  </a:cubicBezTo>
                  <a:cubicBezTo>
                    <a:pt x="2910" y="355"/>
                    <a:pt x="2069" y="1"/>
                    <a:pt x="1439"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rot="-1686541">
              <a:off x="4442547" y="1298195"/>
              <a:ext cx="104507" cy="96260"/>
            </a:xfrm>
            <a:custGeom>
              <a:avLst/>
              <a:gdLst/>
              <a:ahLst/>
              <a:cxnLst/>
              <a:rect l="l" t="t" r="r" b="b"/>
              <a:pathLst>
                <a:path w="3168" h="2918" extrusionOk="0">
                  <a:moveTo>
                    <a:pt x="1462" y="1"/>
                  </a:moveTo>
                  <a:cubicBezTo>
                    <a:pt x="1309" y="1"/>
                    <a:pt x="1167" y="21"/>
                    <a:pt x="1049" y="65"/>
                  </a:cubicBezTo>
                  <a:cubicBezTo>
                    <a:pt x="477" y="268"/>
                    <a:pt x="1" y="1304"/>
                    <a:pt x="108" y="2030"/>
                  </a:cubicBezTo>
                  <a:cubicBezTo>
                    <a:pt x="185" y="2626"/>
                    <a:pt x="1017" y="2918"/>
                    <a:pt x="1737" y="2918"/>
                  </a:cubicBezTo>
                  <a:cubicBezTo>
                    <a:pt x="2024" y="2918"/>
                    <a:pt x="2293" y="2872"/>
                    <a:pt x="2489" y="2780"/>
                  </a:cubicBezTo>
                  <a:cubicBezTo>
                    <a:pt x="3085" y="2518"/>
                    <a:pt x="3168" y="1399"/>
                    <a:pt x="3037" y="851"/>
                  </a:cubicBezTo>
                  <a:cubicBezTo>
                    <a:pt x="2922" y="353"/>
                    <a:pt x="2097"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rot="-1686541">
              <a:off x="4561531" y="1269163"/>
              <a:ext cx="104507" cy="96293"/>
            </a:xfrm>
            <a:custGeom>
              <a:avLst/>
              <a:gdLst/>
              <a:ahLst/>
              <a:cxnLst/>
              <a:rect l="l" t="t" r="r" b="b"/>
              <a:pathLst>
                <a:path w="3168" h="2919" extrusionOk="0">
                  <a:moveTo>
                    <a:pt x="1440" y="0"/>
                  </a:moveTo>
                  <a:cubicBezTo>
                    <a:pt x="1294" y="0"/>
                    <a:pt x="1160" y="19"/>
                    <a:pt x="1048" y="59"/>
                  </a:cubicBezTo>
                  <a:cubicBezTo>
                    <a:pt x="477" y="274"/>
                    <a:pt x="1" y="1309"/>
                    <a:pt x="96" y="2036"/>
                  </a:cubicBezTo>
                  <a:cubicBezTo>
                    <a:pt x="181" y="2633"/>
                    <a:pt x="1018" y="2918"/>
                    <a:pt x="1740" y="2918"/>
                  </a:cubicBezTo>
                  <a:cubicBezTo>
                    <a:pt x="2026" y="2918"/>
                    <a:pt x="2293" y="2874"/>
                    <a:pt x="2489" y="2786"/>
                  </a:cubicBezTo>
                  <a:cubicBezTo>
                    <a:pt x="3084" y="2524"/>
                    <a:pt x="3168" y="1393"/>
                    <a:pt x="3037" y="857"/>
                  </a:cubicBezTo>
                  <a:cubicBezTo>
                    <a:pt x="2911" y="354"/>
                    <a:pt x="2070" y="0"/>
                    <a:pt x="1440"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rot="-1686541">
              <a:off x="4683156" y="1241028"/>
              <a:ext cx="104111" cy="96260"/>
            </a:xfrm>
            <a:custGeom>
              <a:avLst/>
              <a:gdLst/>
              <a:ahLst/>
              <a:cxnLst/>
              <a:rect l="l" t="t" r="r" b="b"/>
              <a:pathLst>
                <a:path w="3156" h="2918" extrusionOk="0">
                  <a:moveTo>
                    <a:pt x="1450" y="1"/>
                  </a:moveTo>
                  <a:cubicBezTo>
                    <a:pt x="1297" y="1"/>
                    <a:pt x="1155" y="21"/>
                    <a:pt x="1037" y="65"/>
                  </a:cubicBezTo>
                  <a:cubicBezTo>
                    <a:pt x="477" y="268"/>
                    <a:pt x="1" y="1304"/>
                    <a:pt x="96" y="2030"/>
                  </a:cubicBezTo>
                  <a:cubicBezTo>
                    <a:pt x="181" y="2626"/>
                    <a:pt x="1016" y="2918"/>
                    <a:pt x="1732" y="2918"/>
                  </a:cubicBezTo>
                  <a:cubicBezTo>
                    <a:pt x="2018" y="2918"/>
                    <a:pt x="2284" y="2872"/>
                    <a:pt x="2477" y="2780"/>
                  </a:cubicBezTo>
                  <a:cubicBezTo>
                    <a:pt x="3073" y="2518"/>
                    <a:pt x="3156" y="1399"/>
                    <a:pt x="3025" y="851"/>
                  </a:cubicBezTo>
                  <a:cubicBezTo>
                    <a:pt x="2910" y="353"/>
                    <a:pt x="2085" y="1"/>
                    <a:pt x="1450"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rot="-1686541">
              <a:off x="4350331" y="1456527"/>
              <a:ext cx="104507" cy="96095"/>
            </a:xfrm>
            <a:custGeom>
              <a:avLst/>
              <a:gdLst/>
              <a:ahLst/>
              <a:cxnLst/>
              <a:rect l="l" t="t" r="r" b="b"/>
              <a:pathLst>
                <a:path w="3168" h="2913" extrusionOk="0">
                  <a:moveTo>
                    <a:pt x="1462" y="1"/>
                  </a:moveTo>
                  <a:cubicBezTo>
                    <a:pt x="1308" y="1"/>
                    <a:pt x="1166" y="21"/>
                    <a:pt x="1048" y="65"/>
                  </a:cubicBezTo>
                  <a:cubicBezTo>
                    <a:pt x="476" y="268"/>
                    <a:pt x="0" y="1304"/>
                    <a:pt x="107" y="2030"/>
                  </a:cubicBezTo>
                  <a:cubicBezTo>
                    <a:pt x="184" y="2627"/>
                    <a:pt x="1019" y="2913"/>
                    <a:pt x="1740" y="2913"/>
                  </a:cubicBezTo>
                  <a:cubicBezTo>
                    <a:pt x="2025" y="2913"/>
                    <a:pt x="2293" y="2868"/>
                    <a:pt x="2488" y="2780"/>
                  </a:cubicBezTo>
                  <a:cubicBezTo>
                    <a:pt x="3084" y="2518"/>
                    <a:pt x="3167" y="1387"/>
                    <a:pt x="3036" y="851"/>
                  </a:cubicBezTo>
                  <a:cubicBezTo>
                    <a:pt x="2921" y="353"/>
                    <a:pt x="2096"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rot="-1686541">
              <a:off x="4469410" y="1427678"/>
              <a:ext cx="104507" cy="96260"/>
            </a:xfrm>
            <a:custGeom>
              <a:avLst/>
              <a:gdLst/>
              <a:ahLst/>
              <a:cxnLst/>
              <a:rect l="l" t="t" r="r" b="b"/>
              <a:pathLst>
                <a:path w="3168" h="2918" extrusionOk="0">
                  <a:moveTo>
                    <a:pt x="1457" y="1"/>
                  </a:moveTo>
                  <a:cubicBezTo>
                    <a:pt x="1305" y="1"/>
                    <a:pt x="1164" y="21"/>
                    <a:pt x="1049" y="65"/>
                  </a:cubicBezTo>
                  <a:cubicBezTo>
                    <a:pt x="477" y="268"/>
                    <a:pt x="1" y="1303"/>
                    <a:pt x="96" y="2030"/>
                  </a:cubicBezTo>
                  <a:cubicBezTo>
                    <a:pt x="181" y="2626"/>
                    <a:pt x="1016" y="2917"/>
                    <a:pt x="1737" y="2917"/>
                  </a:cubicBezTo>
                  <a:cubicBezTo>
                    <a:pt x="2024" y="2917"/>
                    <a:pt x="2293" y="2871"/>
                    <a:pt x="2489" y="2780"/>
                  </a:cubicBezTo>
                  <a:cubicBezTo>
                    <a:pt x="3084" y="2518"/>
                    <a:pt x="3168" y="1399"/>
                    <a:pt x="3037" y="851"/>
                  </a:cubicBezTo>
                  <a:cubicBezTo>
                    <a:pt x="2912" y="352"/>
                    <a:pt x="2085" y="1"/>
                    <a:pt x="145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rot="-1686541">
              <a:off x="4588084" y="1398757"/>
              <a:ext cx="104507" cy="96590"/>
            </a:xfrm>
            <a:custGeom>
              <a:avLst/>
              <a:gdLst/>
              <a:ahLst/>
              <a:cxnLst/>
              <a:rect l="l" t="t" r="r" b="b"/>
              <a:pathLst>
                <a:path w="3168" h="2928" extrusionOk="0">
                  <a:moveTo>
                    <a:pt x="1453" y="1"/>
                  </a:moveTo>
                  <a:cubicBezTo>
                    <a:pt x="1303" y="1"/>
                    <a:pt x="1164" y="20"/>
                    <a:pt x="1048" y="61"/>
                  </a:cubicBezTo>
                  <a:cubicBezTo>
                    <a:pt x="477" y="275"/>
                    <a:pt x="1" y="1323"/>
                    <a:pt x="108" y="2037"/>
                  </a:cubicBezTo>
                  <a:cubicBezTo>
                    <a:pt x="184" y="2639"/>
                    <a:pt x="1009" y="2927"/>
                    <a:pt x="1726" y="2927"/>
                  </a:cubicBezTo>
                  <a:cubicBezTo>
                    <a:pt x="2017" y="2927"/>
                    <a:pt x="2290" y="2880"/>
                    <a:pt x="2489" y="2787"/>
                  </a:cubicBezTo>
                  <a:cubicBezTo>
                    <a:pt x="3084" y="2514"/>
                    <a:pt x="3168" y="1394"/>
                    <a:pt x="3037" y="847"/>
                  </a:cubicBezTo>
                  <a:cubicBezTo>
                    <a:pt x="2921" y="346"/>
                    <a:pt x="2088" y="1"/>
                    <a:pt x="1453"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rot="-1686541">
              <a:off x="4709639" y="1370507"/>
              <a:ext cx="104903" cy="96326"/>
            </a:xfrm>
            <a:custGeom>
              <a:avLst/>
              <a:gdLst/>
              <a:ahLst/>
              <a:cxnLst/>
              <a:rect l="l" t="t" r="r" b="b"/>
              <a:pathLst>
                <a:path w="3180" h="2920" extrusionOk="0">
                  <a:moveTo>
                    <a:pt x="1462" y="1"/>
                  </a:moveTo>
                  <a:cubicBezTo>
                    <a:pt x="1309" y="1"/>
                    <a:pt x="1167" y="21"/>
                    <a:pt x="1049" y="65"/>
                  </a:cubicBezTo>
                  <a:cubicBezTo>
                    <a:pt x="477" y="268"/>
                    <a:pt x="1" y="1303"/>
                    <a:pt x="108" y="2030"/>
                  </a:cubicBezTo>
                  <a:cubicBezTo>
                    <a:pt x="184" y="2632"/>
                    <a:pt x="1009" y="2920"/>
                    <a:pt x="1727" y="2920"/>
                  </a:cubicBezTo>
                  <a:cubicBezTo>
                    <a:pt x="2017" y="2920"/>
                    <a:pt x="2290" y="2872"/>
                    <a:pt x="2489" y="2780"/>
                  </a:cubicBezTo>
                  <a:cubicBezTo>
                    <a:pt x="3084" y="2518"/>
                    <a:pt x="3180" y="1399"/>
                    <a:pt x="3037" y="851"/>
                  </a:cubicBezTo>
                  <a:cubicBezTo>
                    <a:pt x="2922" y="352"/>
                    <a:pt x="2096"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rot="-1686541">
              <a:off x="4377148" y="1585790"/>
              <a:ext cx="104540" cy="96491"/>
            </a:xfrm>
            <a:custGeom>
              <a:avLst/>
              <a:gdLst/>
              <a:ahLst/>
              <a:cxnLst/>
              <a:rect l="l" t="t" r="r" b="b"/>
              <a:pathLst>
                <a:path w="3169" h="2925" extrusionOk="0">
                  <a:moveTo>
                    <a:pt x="1448" y="0"/>
                  </a:moveTo>
                  <a:cubicBezTo>
                    <a:pt x="1300" y="0"/>
                    <a:pt x="1162" y="19"/>
                    <a:pt x="1049" y="60"/>
                  </a:cubicBezTo>
                  <a:cubicBezTo>
                    <a:pt x="477" y="275"/>
                    <a:pt x="1" y="1310"/>
                    <a:pt x="96" y="2037"/>
                  </a:cubicBezTo>
                  <a:cubicBezTo>
                    <a:pt x="181" y="2633"/>
                    <a:pt x="1016" y="2924"/>
                    <a:pt x="1737" y="2924"/>
                  </a:cubicBezTo>
                  <a:cubicBezTo>
                    <a:pt x="2024" y="2924"/>
                    <a:pt x="2293" y="2878"/>
                    <a:pt x="2489" y="2787"/>
                  </a:cubicBezTo>
                  <a:cubicBezTo>
                    <a:pt x="3085" y="2513"/>
                    <a:pt x="3168" y="1394"/>
                    <a:pt x="3037" y="846"/>
                  </a:cubicBezTo>
                  <a:cubicBezTo>
                    <a:pt x="2912" y="345"/>
                    <a:pt x="2077" y="0"/>
                    <a:pt x="1448"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rot="-1686541">
              <a:off x="4495839" y="1557005"/>
              <a:ext cx="104903" cy="96524"/>
            </a:xfrm>
            <a:custGeom>
              <a:avLst/>
              <a:gdLst/>
              <a:ahLst/>
              <a:cxnLst/>
              <a:rect l="l" t="t" r="r" b="b"/>
              <a:pathLst>
                <a:path w="3180" h="2926" extrusionOk="0">
                  <a:moveTo>
                    <a:pt x="1460" y="1"/>
                  </a:moveTo>
                  <a:cubicBezTo>
                    <a:pt x="1311" y="1"/>
                    <a:pt x="1174" y="20"/>
                    <a:pt x="1060" y="61"/>
                  </a:cubicBezTo>
                  <a:cubicBezTo>
                    <a:pt x="477" y="275"/>
                    <a:pt x="1" y="1311"/>
                    <a:pt x="108" y="2037"/>
                  </a:cubicBezTo>
                  <a:cubicBezTo>
                    <a:pt x="193" y="2634"/>
                    <a:pt x="1028" y="2925"/>
                    <a:pt x="1749" y="2925"/>
                  </a:cubicBezTo>
                  <a:cubicBezTo>
                    <a:pt x="2036" y="2925"/>
                    <a:pt x="2305" y="2879"/>
                    <a:pt x="2501" y="2787"/>
                  </a:cubicBezTo>
                  <a:cubicBezTo>
                    <a:pt x="3096" y="2514"/>
                    <a:pt x="3180" y="1394"/>
                    <a:pt x="3049" y="847"/>
                  </a:cubicBezTo>
                  <a:cubicBezTo>
                    <a:pt x="2924" y="346"/>
                    <a:pt x="2089" y="1"/>
                    <a:pt x="1460"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1686541">
              <a:off x="4614939" y="1528241"/>
              <a:ext cx="104507" cy="96557"/>
            </a:xfrm>
            <a:custGeom>
              <a:avLst/>
              <a:gdLst/>
              <a:ahLst/>
              <a:cxnLst/>
              <a:rect l="l" t="t" r="r" b="b"/>
              <a:pathLst>
                <a:path w="3168" h="2927" extrusionOk="0">
                  <a:moveTo>
                    <a:pt x="1447" y="1"/>
                  </a:moveTo>
                  <a:cubicBezTo>
                    <a:pt x="1299" y="1"/>
                    <a:pt x="1162" y="20"/>
                    <a:pt x="1048" y="61"/>
                  </a:cubicBezTo>
                  <a:cubicBezTo>
                    <a:pt x="477" y="275"/>
                    <a:pt x="0" y="1311"/>
                    <a:pt x="96" y="2037"/>
                  </a:cubicBezTo>
                  <a:cubicBezTo>
                    <a:pt x="180" y="2639"/>
                    <a:pt x="1007" y="2927"/>
                    <a:pt x="1726" y="2927"/>
                  </a:cubicBezTo>
                  <a:cubicBezTo>
                    <a:pt x="2017" y="2927"/>
                    <a:pt x="2290" y="2880"/>
                    <a:pt x="2489" y="2787"/>
                  </a:cubicBezTo>
                  <a:cubicBezTo>
                    <a:pt x="3084" y="2513"/>
                    <a:pt x="3168" y="1394"/>
                    <a:pt x="3037" y="846"/>
                  </a:cubicBezTo>
                  <a:cubicBezTo>
                    <a:pt x="2911" y="346"/>
                    <a:pt x="2077" y="1"/>
                    <a:pt x="144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rot="-1686541">
              <a:off x="4729866" y="1501749"/>
              <a:ext cx="140630" cy="212346"/>
            </a:xfrm>
            <a:custGeom>
              <a:avLst/>
              <a:gdLst/>
              <a:ahLst/>
              <a:cxnLst/>
              <a:rect l="l" t="t" r="r" b="b"/>
              <a:pathLst>
                <a:path w="4263" h="6437" extrusionOk="0">
                  <a:moveTo>
                    <a:pt x="2556" y="0"/>
                  </a:moveTo>
                  <a:cubicBezTo>
                    <a:pt x="2403" y="0"/>
                    <a:pt x="2262" y="21"/>
                    <a:pt x="2143" y="65"/>
                  </a:cubicBezTo>
                  <a:cubicBezTo>
                    <a:pt x="1572" y="267"/>
                    <a:pt x="0" y="4827"/>
                    <a:pt x="107" y="5554"/>
                  </a:cubicBezTo>
                  <a:cubicBezTo>
                    <a:pt x="184" y="6151"/>
                    <a:pt x="1025" y="6436"/>
                    <a:pt x="1745" y="6436"/>
                  </a:cubicBezTo>
                  <a:cubicBezTo>
                    <a:pt x="2030" y="6436"/>
                    <a:pt x="2296" y="6391"/>
                    <a:pt x="2489" y="6304"/>
                  </a:cubicBezTo>
                  <a:cubicBezTo>
                    <a:pt x="3084" y="6030"/>
                    <a:pt x="4263" y="1386"/>
                    <a:pt x="4132" y="851"/>
                  </a:cubicBezTo>
                  <a:cubicBezTo>
                    <a:pt x="4007" y="352"/>
                    <a:pt x="3188" y="0"/>
                    <a:pt x="2556"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rot="-1686541">
              <a:off x="4403662" y="1715460"/>
              <a:ext cx="104540" cy="96491"/>
            </a:xfrm>
            <a:custGeom>
              <a:avLst/>
              <a:gdLst/>
              <a:ahLst/>
              <a:cxnLst/>
              <a:rect l="l" t="t" r="r" b="b"/>
              <a:pathLst>
                <a:path w="3169" h="2925" extrusionOk="0">
                  <a:moveTo>
                    <a:pt x="1445" y="1"/>
                  </a:moveTo>
                  <a:cubicBezTo>
                    <a:pt x="1299" y="1"/>
                    <a:pt x="1163" y="20"/>
                    <a:pt x="1049" y="60"/>
                  </a:cubicBezTo>
                  <a:cubicBezTo>
                    <a:pt x="489" y="274"/>
                    <a:pt x="1" y="1310"/>
                    <a:pt x="108" y="2036"/>
                  </a:cubicBezTo>
                  <a:cubicBezTo>
                    <a:pt x="185" y="2633"/>
                    <a:pt x="1017" y="2924"/>
                    <a:pt x="1737" y="2924"/>
                  </a:cubicBezTo>
                  <a:cubicBezTo>
                    <a:pt x="2024" y="2924"/>
                    <a:pt x="2293" y="2878"/>
                    <a:pt x="2489" y="2787"/>
                  </a:cubicBezTo>
                  <a:cubicBezTo>
                    <a:pt x="3085" y="2525"/>
                    <a:pt x="3168" y="1405"/>
                    <a:pt x="3037" y="858"/>
                  </a:cubicBezTo>
                  <a:cubicBezTo>
                    <a:pt x="2921" y="355"/>
                    <a:pt x="2082" y="1"/>
                    <a:pt x="144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1686541">
              <a:off x="4522772" y="1686800"/>
              <a:ext cx="104507" cy="96260"/>
            </a:xfrm>
            <a:custGeom>
              <a:avLst/>
              <a:gdLst/>
              <a:ahLst/>
              <a:cxnLst/>
              <a:rect l="l" t="t" r="r" b="b"/>
              <a:pathLst>
                <a:path w="3168" h="2918" extrusionOk="0">
                  <a:moveTo>
                    <a:pt x="1457" y="1"/>
                  </a:moveTo>
                  <a:cubicBezTo>
                    <a:pt x="1305" y="1"/>
                    <a:pt x="1164" y="22"/>
                    <a:pt x="1048" y="66"/>
                  </a:cubicBezTo>
                  <a:cubicBezTo>
                    <a:pt x="477" y="268"/>
                    <a:pt x="1" y="1304"/>
                    <a:pt x="96" y="2030"/>
                  </a:cubicBezTo>
                  <a:cubicBezTo>
                    <a:pt x="181" y="2626"/>
                    <a:pt x="1016" y="2918"/>
                    <a:pt x="1737" y="2918"/>
                  </a:cubicBezTo>
                  <a:cubicBezTo>
                    <a:pt x="2024" y="2918"/>
                    <a:pt x="2293" y="2872"/>
                    <a:pt x="2489" y="2780"/>
                  </a:cubicBezTo>
                  <a:cubicBezTo>
                    <a:pt x="3084" y="2518"/>
                    <a:pt x="3168" y="1399"/>
                    <a:pt x="3037" y="851"/>
                  </a:cubicBezTo>
                  <a:cubicBezTo>
                    <a:pt x="2912" y="353"/>
                    <a:pt x="2085" y="1"/>
                    <a:pt x="145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1686541">
              <a:off x="4641515" y="1658027"/>
              <a:ext cx="104903" cy="96458"/>
            </a:xfrm>
            <a:custGeom>
              <a:avLst/>
              <a:gdLst/>
              <a:ahLst/>
              <a:cxnLst/>
              <a:rect l="l" t="t" r="r" b="b"/>
              <a:pathLst>
                <a:path w="3180" h="2924" extrusionOk="0">
                  <a:moveTo>
                    <a:pt x="1462" y="1"/>
                  </a:moveTo>
                  <a:cubicBezTo>
                    <a:pt x="1309" y="1"/>
                    <a:pt x="1166" y="21"/>
                    <a:pt x="1048" y="65"/>
                  </a:cubicBezTo>
                  <a:cubicBezTo>
                    <a:pt x="489" y="268"/>
                    <a:pt x="0" y="1304"/>
                    <a:pt x="108" y="2030"/>
                  </a:cubicBezTo>
                  <a:cubicBezTo>
                    <a:pt x="184" y="2636"/>
                    <a:pt x="1021" y="2924"/>
                    <a:pt x="1743" y="2924"/>
                  </a:cubicBezTo>
                  <a:cubicBezTo>
                    <a:pt x="2027" y="2924"/>
                    <a:pt x="2294" y="2879"/>
                    <a:pt x="2489" y="2792"/>
                  </a:cubicBezTo>
                  <a:cubicBezTo>
                    <a:pt x="3084" y="2518"/>
                    <a:pt x="3179" y="1399"/>
                    <a:pt x="3037" y="851"/>
                  </a:cubicBezTo>
                  <a:cubicBezTo>
                    <a:pt x="2921" y="353"/>
                    <a:pt x="2096"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1686541">
              <a:off x="4288791" y="1025309"/>
              <a:ext cx="430498" cy="254670"/>
            </a:xfrm>
            <a:custGeom>
              <a:avLst/>
              <a:gdLst/>
              <a:ahLst/>
              <a:cxnLst/>
              <a:rect l="l" t="t" r="r" b="b"/>
              <a:pathLst>
                <a:path w="13050" h="7720" extrusionOk="0">
                  <a:moveTo>
                    <a:pt x="953" y="1"/>
                  </a:moveTo>
                  <a:cubicBezTo>
                    <a:pt x="869" y="96"/>
                    <a:pt x="798" y="179"/>
                    <a:pt x="726" y="286"/>
                  </a:cubicBezTo>
                  <a:cubicBezTo>
                    <a:pt x="191" y="1132"/>
                    <a:pt x="191" y="2334"/>
                    <a:pt x="71" y="3299"/>
                  </a:cubicBezTo>
                  <a:cubicBezTo>
                    <a:pt x="24" y="3656"/>
                    <a:pt x="0" y="4049"/>
                    <a:pt x="167" y="4358"/>
                  </a:cubicBezTo>
                  <a:cubicBezTo>
                    <a:pt x="417" y="4787"/>
                    <a:pt x="953" y="4954"/>
                    <a:pt x="1441" y="5073"/>
                  </a:cubicBezTo>
                  <a:lnTo>
                    <a:pt x="11835" y="7656"/>
                  </a:lnTo>
                  <a:cubicBezTo>
                    <a:pt x="11967" y="7688"/>
                    <a:pt x="12108" y="7719"/>
                    <a:pt x="12244" y="7719"/>
                  </a:cubicBezTo>
                  <a:cubicBezTo>
                    <a:pt x="12366" y="7719"/>
                    <a:pt x="12484" y="7694"/>
                    <a:pt x="12585" y="7621"/>
                  </a:cubicBezTo>
                  <a:cubicBezTo>
                    <a:pt x="12716" y="7478"/>
                    <a:pt x="12811" y="7299"/>
                    <a:pt x="12835" y="7097"/>
                  </a:cubicBezTo>
                  <a:cubicBezTo>
                    <a:pt x="12906" y="6799"/>
                    <a:pt x="12978" y="6490"/>
                    <a:pt x="13049" y="6180"/>
                  </a:cubicBezTo>
                  <a:cubicBezTo>
                    <a:pt x="10299" y="5978"/>
                    <a:pt x="7596" y="5347"/>
                    <a:pt x="5060" y="4287"/>
                  </a:cubicBezTo>
                  <a:cubicBezTo>
                    <a:pt x="3893" y="3811"/>
                    <a:pt x="2727" y="3215"/>
                    <a:pt x="1905" y="2263"/>
                  </a:cubicBezTo>
                  <a:cubicBezTo>
                    <a:pt x="1357" y="1632"/>
                    <a:pt x="1024" y="846"/>
                    <a:pt x="9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8"/>
            <p:cNvGrpSpPr/>
            <p:nvPr/>
          </p:nvGrpSpPr>
          <p:grpSpPr>
            <a:xfrm rot="1758233">
              <a:off x="5087284" y="1191978"/>
              <a:ext cx="510162" cy="250650"/>
              <a:chOff x="5546225" y="738275"/>
              <a:chExt cx="672125" cy="330225"/>
            </a:xfrm>
          </p:grpSpPr>
          <p:sp>
            <p:nvSpPr>
              <p:cNvPr id="572" name="Google Shape;572;p38"/>
              <p:cNvSpPr/>
              <p:nvPr/>
            </p:nvSpPr>
            <p:spPr>
              <a:xfrm>
                <a:off x="5546225" y="738275"/>
                <a:ext cx="672125" cy="329925"/>
              </a:xfrm>
              <a:custGeom>
                <a:avLst/>
                <a:gdLst/>
                <a:ahLst/>
                <a:cxnLst/>
                <a:rect l="l" t="t" r="r" b="b"/>
                <a:pathLst>
                  <a:path w="26885" h="13197" extrusionOk="0">
                    <a:moveTo>
                      <a:pt x="13990" y="3690"/>
                    </a:moveTo>
                    <a:cubicBezTo>
                      <a:pt x="15832" y="3690"/>
                      <a:pt x="17603" y="4285"/>
                      <a:pt x="18681" y="5610"/>
                    </a:cubicBezTo>
                    <a:cubicBezTo>
                      <a:pt x="19515" y="6646"/>
                      <a:pt x="19860" y="8004"/>
                      <a:pt x="19610" y="9325"/>
                    </a:cubicBezTo>
                    <a:lnTo>
                      <a:pt x="10049" y="9456"/>
                    </a:lnTo>
                    <a:cubicBezTo>
                      <a:pt x="9474" y="9465"/>
                      <a:pt x="8878" y="9508"/>
                      <a:pt x="8298" y="9508"/>
                    </a:cubicBezTo>
                    <a:cubicBezTo>
                      <a:pt x="8110" y="9508"/>
                      <a:pt x="7923" y="9503"/>
                      <a:pt x="7739" y="9492"/>
                    </a:cubicBezTo>
                    <a:cubicBezTo>
                      <a:pt x="6953" y="9444"/>
                      <a:pt x="6930" y="9278"/>
                      <a:pt x="6965" y="8646"/>
                    </a:cubicBezTo>
                    <a:cubicBezTo>
                      <a:pt x="7149" y="5604"/>
                      <a:pt x="10685" y="3690"/>
                      <a:pt x="13990" y="3690"/>
                    </a:cubicBezTo>
                    <a:close/>
                    <a:moveTo>
                      <a:pt x="14723" y="1"/>
                    </a:moveTo>
                    <a:cubicBezTo>
                      <a:pt x="7831" y="1"/>
                      <a:pt x="454" y="4347"/>
                      <a:pt x="72" y="11266"/>
                    </a:cubicBezTo>
                    <a:cubicBezTo>
                      <a:pt x="0" y="12671"/>
                      <a:pt x="48" y="13052"/>
                      <a:pt x="1691" y="13159"/>
                    </a:cubicBezTo>
                    <a:cubicBezTo>
                      <a:pt x="2087" y="13186"/>
                      <a:pt x="2489" y="13196"/>
                      <a:pt x="2894" y="13196"/>
                    </a:cubicBezTo>
                    <a:cubicBezTo>
                      <a:pt x="4093" y="13196"/>
                      <a:pt x="5317" y="13105"/>
                      <a:pt x="6501" y="13088"/>
                    </a:cubicBezTo>
                    <a:lnTo>
                      <a:pt x="26432" y="12790"/>
                    </a:lnTo>
                    <a:cubicBezTo>
                      <a:pt x="26884" y="9885"/>
                      <a:pt x="26337" y="6837"/>
                      <a:pt x="24503" y="4360"/>
                    </a:cubicBezTo>
                    <a:cubicBezTo>
                      <a:pt x="22257" y="1352"/>
                      <a:pt x="18566" y="1"/>
                      <a:pt x="14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5546225" y="738625"/>
                <a:ext cx="665275" cy="329875"/>
              </a:xfrm>
              <a:custGeom>
                <a:avLst/>
                <a:gdLst/>
                <a:ahLst/>
                <a:cxnLst/>
                <a:rect l="l" t="t" r="r" b="b"/>
                <a:pathLst>
                  <a:path w="26611" h="13195" extrusionOk="0">
                    <a:moveTo>
                      <a:pt x="14038" y="0"/>
                    </a:moveTo>
                    <a:lnTo>
                      <a:pt x="14038" y="0"/>
                    </a:lnTo>
                    <a:cubicBezTo>
                      <a:pt x="7346" y="286"/>
                      <a:pt x="441" y="4561"/>
                      <a:pt x="72" y="11252"/>
                    </a:cubicBezTo>
                    <a:cubicBezTo>
                      <a:pt x="0" y="12669"/>
                      <a:pt x="60" y="13038"/>
                      <a:pt x="1691" y="13157"/>
                    </a:cubicBezTo>
                    <a:cubicBezTo>
                      <a:pt x="2087" y="13184"/>
                      <a:pt x="2489" y="13194"/>
                      <a:pt x="2894" y="13194"/>
                    </a:cubicBezTo>
                    <a:cubicBezTo>
                      <a:pt x="4093" y="13194"/>
                      <a:pt x="5317" y="13103"/>
                      <a:pt x="6501" y="13085"/>
                    </a:cubicBezTo>
                    <a:lnTo>
                      <a:pt x="26432" y="12776"/>
                    </a:lnTo>
                    <a:cubicBezTo>
                      <a:pt x="26563" y="11883"/>
                      <a:pt x="26611" y="10990"/>
                      <a:pt x="26551" y="10097"/>
                    </a:cubicBezTo>
                    <a:lnTo>
                      <a:pt x="26551" y="10097"/>
                    </a:lnTo>
                    <a:cubicBezTo>
                      <a:pt x="25825" y="10549"/>
                      <a:pt x="25087" y="11002"/>
                      <a:pt x="24277" y="11264"/>
                    </a:cubicBezTo>
                    <a:cubicBezTo>
                      <a:pt x="23408" y="11550"/>
                      <a:pt x="22491" y="11621"/>
                      <a:pt x="21574" y="11657"/>
                    </a:cubicBezTo>
                    <a:cubicBezTo>
                      <a:pt x="20303" y="11720"/>
                      <a:pt x="19031" y="11746"/>
                      <a:pt x="17758" y="11746"/>
                    </a:cubicBezTo>
                    <a:cubicBezTo>
                      <a:pt x="14965" y="11746"/>
                      <a:pt x="12171" y="11621"/>
                      <a:pt x="9382" y="11490"/>
                    </a:cubicBezTo>
                    <a:cubicBezTo>
                      <a:pt x="7739" y="11419"/>
                      <a:pt x="6072" y="11347"/>
                      <a:pt x="4501" y="10847"/>
                    </a:cubicBezTo>
                    <a:cubicBezTo>
                      <a:pt x="4215" y="10776"/>
                      <a:pt x="3965" y="10645"/>
                      <a:pt x="3751" y="10442"/>
                    </a:cubicBezTo>
                    <a:cubicBezTo>
                      <a:pt x="3477" y="10133"/>
                      <a:pt x="3465" y="9668"/>
                      <a:pt x="3501" y="9264"/>
                    </a:cubicBezTo>
                    <a:cubicBezTo>
                      <a:pt x="3751" y="6192"/>
                      <a:pt x="5953" y="3537"/>
                      <a:pt x="8632" y="2001"/>
                    </a:cubicBezTo>
                    <a:cubicBezTo>
                      <a:pt x="10299" y="1024"/>
                      <a:pt x="12145" y="429"/>
                      <a:pt x="14038"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38"/>
            <p:cNvSpPr/>
            <p:nvPr/>
          </p:nvSpPr>
          <p:spPr>
            <a:xfrm>
              <a:off x="3097983" y="1398030"/>
              <a:ext cx="960940" cy="731344"/>
            </a:xfrm>
            <a:custGeom>
              <a:avLst/>
              <a:gdLst/>
              <a:ahLst/>
              <a:cxnLst/>
              <a:rect l="l" t="t" r="r" b="b"/>
              <a:pathLst>
                <a:path w="23551" h="17924" extrusionOk="0">
                  <a:moveTo>
                    <a:pt x="16310" y="4500"/>
                  </a:moveTo>
                  <a:cubicBezTo>
                    <a:pt x="16417" y="4500"/>
                    <a:pt x="16510" y="4517"/>
                    <a:pt x="16574" y="4563"/>
                  </a:cubicBezTo>
                  <a:cubicBezTo>
                    <a:pt x="17014" y="4873"/>
                    <a:pt x="15954" y="5837"/>
                    <a:pt x="15752" y="6075"/>
                  </a:cubicBezTo>
                  <a:cubicBezTo>
                    <a:pt x="14145" y="7992"/>
                    <a:pt x="12228" y="9730"/>
                    <a:pt x="10537" y="11552"/>
                  </a:cubicBezTo>
                  <a:cubicBezTo>
                    <a:pt x="10182" y="11946"/>
                    <a:pt x="9478" y="12773"/>
                    <a:pt x="8795" y="12773"/>
                  </a:cubicBezTo>
                  <a:cubicBezTo>
                    <a:pt x="8631" y="12773"/>
                    <a:pt x="8467" y="12725"/>
                    <a:pt x="8311" y="12612"/>
                  </a:cubicBezTo>
                  <a:cubicBezTo>
                    <a:pt x="8156" y="12493"/>
                    <a:pt x="8025" y="12338"/>
                    <a:pt x="7918" y="12171"/>
                  </a:cubicBezTo>
                  <a:cubicBezTo>
                    <a:pt x="7108" y="10981"/>
                    <a:pt x="6287" y="9790"/>
                    <a:pt x="5489" y="8576"/>
                  </a:cubicBezTo>
                  <a:cubicBezTo>
                    <a:pt x="5215" y="8159"/>
                    <a:pt x="4965" y="7623"/>
                    <a:pt x="5429" y="7218"/>
                  </a:cubicBezTo>
                  <a:cubicBezTo>
                    <a:pt x="5655" y="7052"/>
                    <a:pt x="5917" y="6932"/>
                    <a:pt x="6191" y="6885"/>
                  </a:cubicBezTo>
                  <a:cubicBezTo>
                    <a:pt x="8549" y="6266"/>
                    <a:pt x="10894" y="5670"/>
                    <a:pt x="13264" y="5135"/>
                  </a:cubicBezTo>
                  <a:cubicBezTo>
                    <a:pt x="13966" y="4980"/>
                    <a:pt x="14669" y="4825"/>
                    <a:pt x="15371" y="4694"/>
                  </a:cubicBezTo>
                  <a:cubicBezTo>
                    <a:pt x="15566" y="4650"/>
                    <a:pt x="15999" y="4500"/>
                    <a:pt x="16310" y="4500"/>
                  </a:cubicBezTo>
                  <a:close/>
                  <a:moveTo>
                    <a:pt x="22190" y="1"/>
                  </a:moveTo>
                  <a:cubicBezTo>
                    <a:pt x="21584" y="1"/>
                    <a:pt x="20737" y="328"/>
                    <a:pt x="20336" y="408"/>
                  </a:cubicBezTo>
                  <a:cubicBezTo>
                    <a:pt x="18967" y="705"/>
                    <a:pt x="17597" y="1027"/>
                    <a:pt x="16228" y="1372"/>
                  </a:cubicBezTo>
                  <a:cubicBezTo>
                    <a:pt x="11597" y="2539"/>
                    <a:pt x="7001" y="3837"/>
                    <a:pt x="2405" y="5170"/>
                  </a:cubicBezTo>
                  <a:cubicBezTo>
                    <a:pt x="1869" y="5325"/>
                    <a:pt x="1310" y="5504"/>
                    <a:pt x="905" y="5885"/>
                  </a:cubicBezTo>
                  <a:cubicBezTo>
                    <a:pt x="0" y="6766"/>
                    <a:pt x="488" y="7933"/>
                    <a:pt x="1024" y="8837"/>
                  </a:cubicBezTo>
                  <a:cubicBezTo>
                    <a:pt x="2572" y="11457"/>
                    <a:pt x="4191" y="14029"/>
                    <a:pt x="5786" y="16612"/>
                  </a:cubicBezTo>
                  <a:cubicBezTo>
                    <a:pt x="5977" y="16981"/>
                    <a:pt x="6239" y="17303"/>
                    <a:pt x="6548" y="17577"/>
                  </a:cubicBezTo>
                  <a:cubicBezTo>
                    <a:pt x="6854" y="17820"/>
                    <a:pt x="7171" y="17923"/>
                    <a:pt x="7491" y="17923"/>
                  </a:cubicBezTo>
                  <a:cubicBezTo>
                    <a:pt x="8825" y="17923"/>
                    <a:pt x="10193" y="16124"/>
                    <a:pt x="10894" y="15279"/>
                  </a:cubicBezTo>
                  <a:cubicBezTo>
                    <a:pt x="14216" y="11326"/>
                    <a:pt x="17955" y="7540"/>
                    <a:pt x="21098" y="3396"/>
                  </a:cubicBezTo>
                  <a:cubicBezTo>
                    <a:pt x="21479" y="2884"/>
                    <a:pt x="23551" y="813"/>
                    <a:pt x="22693" y="134"/>
                  </a:cubicBezTo>
                  <a:cubicBezTo>
                    <a:pt x="22570" y="38"/>
                    <a:pt x="22394" y="1"/>
                    <a:pt x="22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3097975" y="1615900"/>
              <a:ext cx="784696" cy="507911"/>
            </a:xfrm>
            <a:custGeom>
              <a:avLst/>
              <a:gdLst/>
              <a:ahLst/>
              <a:cxnLst/>
              <a:rect l="l" t="t" r="r" b="b"/>
              <a:pathLst>
                <a:path w="19241" h="12659" extrusionOk="0">
                  <a:moveTo>
                    <a:pt x="2096" y="1"/>
                  </a:moveTo>
                  <a:cubicBezTo>
                    <a:pt x="1655" y="120"/>
                    <a:pt x="1250" y="322"/>
                    <a:pt x="905" y="620"/>
                  </a:cubicBezTo>
                  <a:cubicBezTo>
                    <a:pt x="0" y="1501"/>
                    <a:pt x="488" y="2668"/>
                    <a:pt x="1024" y="3572"/>
                  </a:cubicBezTo>
                  <a:cubicBezTo>
                    <a:pt x="2572" y="6192"/>
                    <a:pt x="4179" y="8764"/>
                    <a:pt x="5787" y="11347"/>
                  </a:cubicBezTo>
                  <a:cubicBezTo>
                    <a:pt x="5977" y="11716"/>
                    <a:pt x="6239" y="12038"/>
                    <a:pt x="6549" y="12312"/>
                  </a:cubicBezTo>
                  <a:cubicBezTo>
                    <a:pt x="6852" y="12555"/>
                    <a:pt x="7167" y="12658"/>
                    <a:pt x="7485" y="12658"/>
                  </a:cubicBezTo>
                  <a:cubicBezTo>
                    <a:pt x="8813" y="12658"/>
                    <a:pt x="10183" y="10859"/>
                    <a:pt x="10894" y="10014"/>
                  </a:cubicBezTo>
                  <a:cubicBezTo>
                    <a:pt x="13585" y="6823"/>
                    <a:pt x="16538" y="3739"/>
                    <a:pt x="19241" y="477"/>
                  </a:cubicBezTo>
                  <a:lnTo>
                    <a:pt x="19241" y="477"/>
                  </a:lnTo>
                  <a:cubicBezTo>
                    <a:pt x="17812" y="1013"/>
                    <a:pt x="16359" y="1453"/>
                    <a:pt x="14883" y="1798"/>
                  </a:cubicBezTo>
                  <a:cubicBezTo>
                    <a:pt x="13478" y="3334"/>
                    <a:pt x="11942" y="4775"/>
                    <a:pt x="10549" y="6287"/>
                  </a:cubicBezTo>
                  <a:cubicBezTo>
                    <a:pt x="10184" y="6672"/>
                    <a:pt x="9485" y="7506"/>
                    <a:pt x="8796" y="7506"/>
                  </a:cubicBezTo>
                  <a:cubicBezTo>
                    <a:pt x="8632" y="7506"/>
                    <a:pt x="8469" y="7459"/>
                    <a:pt x="8311" y="7347"/>
                  </a:cubicBezTo>
                  <a:cubicBezTo>
                    <a:pt x="8156" y="7228"/>
                    <a:pt x="8025" y="7073"/>
                    <a:pt x="7930" y="6894"/>
                  </a:cubicBezTo>
                  <a:cubicBezTo>
                    <a:pt x="7108" y="5704"/>
                    <a:pt x="6287" y="4513"/>
                    <a:pt x="5489" y="3311"/>
                  </a:cubicBezTo>
                  <a:cubicBezTo>
                    <a:pt x="5286" y="3001"/>
                    <a:pt x="5108" y="2632"/>
                    <a:pt x="5203" y="2287"/>
                  </a:cubicBezTo>
                  <a:cubicBezTo>
                    <a:pt x="5060" y="2251"/>
                    <a:pt x="4905" y="2191"/>
                    <a:pt x="4763" y="2144"/>
                  </a:cubicBezTo>
                  <a:cubicBezTo>
                    <a:pt x="3667" y="1727"/>
                    <a:pt x="2727" y="977"/>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38"/>
            <p:cNvGrpSpPr/>
            <p:nvPr/>
          </p:nvGrpSpPr>
          <p:grpSpPr>
            <a:xfrm>
              <a:off x="5541437" y="1455861"/>
              <a:ext cx="499721" cy="500779"/>
              <a:chOff x="5683312" y="727398"/>
              <a:chExt cx="499721" cy="500779"/>
            </a:xfrm>
          </p:grpSpPr>
          <p:sp>
            <p:nvSpPr>
              <p:cNvPr id="577" name="Google Shape;577;p38"/>
              <p:cNvSpPr/>
              <p:nvPr/>
            </p:nvSpPr>
            <p:spPr>
              <a:xfrm rot="2374715">
                <a:off x="5757492" y="798149"/>
                <a:ext cx="351361" cy="359278"/>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rot="2374715">
                <a:off x="5866656" y="776637"/>
                <a:ext cx="90952" cy="111404"/>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rot="2374715">
                <a:off x="5990189" y="819697"/>
                <a:ext cx="17755" cy="1773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8"/>
            <p:cNvGrpSpPr/>
            <p:nvPr/>
          </p:nvGrpSpPr>
          <p:grpSpPr>
            <a:xfrm>
              <a:off x="3585622" y="934452"/>
              <a:ext cx="357643" cy="351989"/>
              <a:chOff x="3585622" y="934452"/>
              <a:chExt cx="357643" cy="351989"/>
            </a:xfrm>
          </p:grpSpPr>
          <p:sp>
            <p:nvSpPr>
              <p:cNvPr id="581" name="Google Shape;581;p38"/>
              <p:cNvSpPr/>
              <p:nvPr/>
            </p:nvSpPr>
            <p:spPr>
              <a:xfrm rot="-1963149">
                <a:off x="3631360" y="986761"/>
                <a:ext cx="266166" cy="247371"/>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rot="-1963149">
                <a:off x="3813689" y="1021743"/>
                <a:ext cx="20397" cy="20544"/>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rot="-1963149">
                <a:off x="3698051" y="1000672"/>
                <a:ext cx="102661" cy="57852"/>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9"/>
          <p:cNvSpPr txBox="1">
            <a:spLocks noGrp="1"/>
          </p:cNvSpPr>
          <p:nvPr>
            <p:ph type="subTitle" idx="1"/>
          </p:nvPr>
        </p:nvSpPr>
        <p:spPr>
          <a:xfrm>
            <a:off x="1279200" y="1423950"/>
            <a:ext cx="6585600" cy="22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589" name="Google Shape;589;p39"/>
          <p:cNvSpPr txBox="1">
            <a:spLocks noGrp="1"/>
          </p:cNvSpPr>
          <p:nvPr>
            <p:ph type="title"/>
          </p:nvPr>
        </p:nvSpPr>
        <p:spPr>
          <a:xfrm>
            <a:off x="4572000" y="3848300"/>
            <a:ext cx="3292800" cy="33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SOMEONE FAMOUS</a:t>
            </a:r>
            <a:endParaRPr/>
          </a:p>
          <a:p>
            <a:pPr marL="0" lvl="0" indent="0" algn="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0"/>
          <p:cNvSpPr txBox="1">
            <a:spLocks noGrp="1"/>
          </p:cNvSpPr>
          <p:nvPr>
            <p:ph type="body" idx="1"/>
          </p:nvPr>
        </p:nvSpPr>
        <p:spPr>
          <a:xfrm>
            <a:off x="734675" y="2957150"/>
            <a:ext cx="4029000" cy="1233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If you want to talk about Mercury, you could say that it’s the closest planet to the Sun and the smallest one in the Solar System</a:t>
            </a:r>
            <a:endParaRPr/>
          </a:p>
        </p:txBody>
      </p:sp>
      <p:sp>
        <p:nvSpPr>
          <p:cNvPr id="595" name="Google Shape;595;p40"/>
          <p:cNvSpPr txBox="1">
            <a:spLocks noGrp="1"/>
          </p:cNvSpPr>
          <p:nvPr>
            <p:ph type="title"/>
          </p:nvPr>
        </p:nvSpPr>
        <p:spPr>
          <a:xfrm>
            <a:off x="723900" y="445025"/>
            <a:ext cx="5184600" cy="5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This Topic About?</a:t>
            </a:r>
            <a:endParaRPr/>
          </a:p>
        </p:txBody>
      </p:sp>
      <p:grpSp>
        <p:nvGrpSpPr>
          <p:cNvPr id="596" name="Google Shape;596;p40"/>
          <p:cNvGrpSpPr/>
          <p:nvPr/>
        </p:nvGrpSpPr>
        <p:grpSpPr>
          <a:xfrm>
            <a:off x="1214229" y="1980477"/>
            <a:ext cx="2277110" cy="596503"/>
            <a:chOff x="1185654" y="1841890"/>
            <a:chExt cx="2277110" cy="596503"/>
          </a:xfrm>
        </p:grpSpPr>
        <p:sp>
          <p:nvSpPr>
            <p:cNvPr id="597" name="Google Shape;597;p40"/>
            <p:cNvSpPr/>
            <p:nvPr/>
          </p:nvSpPr>
          <p:spPr>
            <a:xfrm rot="1336399">
              <a:off x="1698559" y="2020711"/>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rot="1336399">
              <a:off x="1895996" y="2157540"/>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rot="1336399">
              <a:off x="1888020" y="2045480"/>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rot="-265308">
              <a:off x="2151118" y="1854855"/>
              <a:ext cx="346597" cy="476282"/>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rot="-265308">
              <a:off x="2183976" y="1881172"/>
              <a:ext cx="82592" cy="145460"/>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rot="-265308">
              <a:off x="2300120" y="1923250"/>
              <a:ext cx="142971" cy="371388"/>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rot="-265308">
              <a:off x="2196419" y="2046988"/>
              <a:ext cx="20408" cy="20408"/>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40"/>
            <p:cNvGrpSpPr/>
            <p:nvPr/>
          </p:nvGrpSpPr>
          <p:grpSpPr>
            <a:xfrm rot="1745982">
              <a:off x="1254638" y="1942750"/>
              <a:ext cx="371818" cy="380196"/>
              <a:chOff x="881650" y="1773075"/>
              <a:chExt cx="407175" cy="416350"/>
            </a:xfrm>
          </p:grpSpPr>
          <p:sp>
            <p:nvSpPr>
              <p:cNvPr id="605" name="Google Shape;605;p40"/>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40"/>
            <p:cNvSpPr/>
            <p:nvPr/>
          </p:nvSpPr>
          <p:spPr>
            <a:xfrm>
              <a:off x="2581600" y="1987214"/>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2584316" y="2159594"/>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2582627" y="2001436"/>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2584271" y="2171853"/>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40"/>
            <p:cNvGrpSpPr/>
            <p:nvPr/>
          </p:nvGrpSpPr>
          <p:grpSpPr>
            <a:xfrm rot="-10695426">
              <a:off x="3000577" y="1847750"/>
              <a:ext cx="442792" cy="436191"/>
              <a:chOff x="1761950" y="1669000"/>
              <a:chExt cx="482700" cy="529100"/>
            </a:xfrm>
          </p:grpSpPr>
          <p:sp>
            <p:nvSpPr>
              <p:cNvPr id="613" name="Google Shape;613;p40"/>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6" name="Google Shape;616;p40"/>
          <p:cNvGrpSpPr/>
          <p:nvPr/>
        </p:nvGrpSpPr>
        <p:grpSpPr>
          <a:xfrm rot="308040">
            <a:off x="5398083" y="1659757"/>
            <a:ext cx="2546625" cy="3139829"/>
            <a:chOff x="5616500" y="1812300"/>
            <a:chExt cx="2354194" cy="2902573"/>
          </a:xfrm>
        </p:grpSpPr>
        <p:sp>
          <p:nvSpPr>
            <p:cNvPr id="617" name="Google Shape;617;p40"/>
            <p:cNvSpPr/>
            <p:nvPr/>
          </p:nvSpPr>
          <p:spPr>
            <a:xfrm>
              <a:off x="5616500" y="4179784"/>
              <a:ext cx="290520" cy="141654"/>
            </a:xfrm>
            <a:custGeom>
              <a:avLst/>
              <a:gdLst/>
              <a:ahLst/>
              <a:cxnLst/>
              <a:rect l="l" t="t" r="r" b="b"/>
              <a:pathLst>
                <a:path w="10191" h="4969" extrusionOk="0">
                  <a:moveTo>
                    <a:pt x="8512" y="1"/>
                  </a:moveTo>
                  <a:lnTo>
                    <a:pt x="4690" y="72"/>
                  </a:lnTo>
                  <a:cubicBezTo>
                    <a:pt x="4690" y="72"/>
                    <a:pt x="904" y="858"/>
                    <a:pt x="368" y="2692"/>
                  </a:cubicBezTo>
                  <a:cubicBezTo>
                    <a:pt x="1" y="3913"/>
                    <a:pt x="2560" y="4968"/>
                    <a:pt x="4951" y="4968"/>
                  </a:cubicBezTo>
                  <a:cubicBezTo>
                    <a:pt x="6127" y="4968"/>
                    <a:pt x="7262" y="4713"/>
                    <a:pt x="7988" y="4097"/>
                  </a:cubicBezTo>
                  <a:cubicBezTo>
                    <a:pt x="10191" y="2227"/>
                    <a:pt x="8512" y="1"/>
                    <a:pt x="8512" y="1"/>
                  </a:cubicBezTo>
                  <a:close/>
                </a:path>
              </a:pathLst>
            </a:custGeom>
            <a:solidFill>
              <a:srgbClr val="7BC2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6744695" y="4474697"/>
              <a:ext cx="206708" cy="240176"/>
            </a:xfrm>
            <a:custGeom>
              <a:avLst/>
              <a:gdLst/>
              <a:ahLst/>
              <a:cxnLst/>
              <a:rect l="l" t="t" r="r" b="b"/>
              <a:pathLst>
                <a:path w="7251" h="8425" extrusionOk="0">
                  <a:moveTo>
                    <a:pt x="5656" y="0"/>
                  </a:moveTo>
                  <a:cubicBezTo>
                    <a:pt x="4432" y="0"/>
                    <a:pt x="2453" y="2872"/>
                    <a:pt x="2453" y="2872"/>
                  </a:cubicBezTo>
                  <a:cubicBezTo>
                    <a:pt x="2453" y="2872"/>
                    <a:pt x="0" y="8206"/>
                    <a:pt x="3632" y="8420"/>
                  </a:cubicBezTo>
                  <a:cubicBezTo>
                    <a:pt x="3686" y="8423"/>
                    <a:pt x="3739" y="8425"/>
                    <a:pt x="3791" y="8425"/>
                  </a:cubicBezTo>
                  <a:cubicBezTo>
                    <a:pt x="7251" y="8425"/>
                    <a:pt x="7224" y="1531"/>
                    <a:pt x="6192" y="264"/>
                  </a:cubicBezTo>
                  <a:cubicBezTo>
                    <a:pt x="6042" y="79"/>
                    <a:pt x="5860" y="0"/>
                    <a:pt x="5656" y="0"/>
                  </a:cubicBezTo>
                  <a:close/>
                </a:path>
              </a:pathLst>
            </a:custGeom>
            <a:solidFill>
              <a:srgbClr val="7BC2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5719641" y="3354000"/>
              <a:ext cx="1224654" cy="1203017"/>
            </a:xfrm>
            <a:custGeom>
              <a:avLst/>
              <a:gdLst/>
              <a:ahLst/>
              <a:cxnLst/>
              <a:rect l="l" t="t" r="r" b="b"/>
              <a:pathLst>
                <a:path w="42959" h="42200" extrusionOk="0">
                  <a:moveTo>
                    <a:pt x="23599" y="0"/>
                  </a:moveTo>
                  <a:cubicBezTo>
                    <a:pt x="23599" y="0"/>
                    <a:pt x="16598" y="1334"/>
                    <a:pt x="8644" y="9573"/>
                  </a:cubicBezTo>
                  <a:cubicBezTo>
                    <a:pt x="679" y="17812"/>
                    <a:pt x="1" y="28408"/>
                    <a:pt x="1" y="28408"/>
                  </a:cubicBezTo>
                  <a:cubicBezTo>
                    <a:pt x="1" y="28408"/>
                    <a:pt x="1669" y="30118"/>
                    <a:pt x="3669" y="30118"/>
                  </a:cubicBezTo>
                  <a:cubicBezTo>
                    <a:pt x="4281" y="30118"/>
                    <a:pt x="4925" y="29958"/>
                    <a:pt x="5561" y="29539"/>
                  </a:cubicBezTo>
                  <a:cubicBezTo>
                    <a:pt x="5561" y="29539"/>
                    <a:pt x="7859" y="13740"/>
                    <a:pt x="26349" y="11228"/>
                  </a:cubicBezTo>
                  <a:lnTo>
                    <a:pt x="26349" y="11228"/>
                  </a:lnTo>
                  <a:cubicBezTo>
                    <a:pt x="26349" y="11228"/>
                    <a:pt x="25754" y="23491"/>
                    <a:pt x="30504" y="31409"/>
                  </a:cubicBezTo>
                  <a:cubicBezTo>
                    <a:pt x="35255" y="39326"/>
                    <a:pt x="37481" y="42124"/>
                    <a:pt x="37481" y="42124"/>
                  </a:cubicBezTo>
                  <a:cubicBezTo>
                    <a:pt x="37481" y="42124"/>
                    <a:pt x="37729" y="42199"/>
                    <a:pt x="38146" y="42199"/>
                  </a:cubicBezTo>
                  <a:cubicBezTo>
                    <a:pt x="39141" y="42199"/>
                    <a:pt x="41097" y="41774"/>
                    <a:pt x="42958" y="38898"/>
                  </a:cubicBezTo>
                  <a:cubicBezTo>
                    <a:pt x="42958" y="38898"/>
                    <a:pt x="32124" y="21431"/>
                    <a:pt x="35862" y="9192"/>
                  </a:cubicBezTo>
                  <a:cubicBezTo>
                    <a:pt x="38213" y="1502"/>
                    <a:pt x="38610" y="75"/>
                    <a:pt x="38581" y="75"/>
                  </a:cubicBezTo>
                  <a:cubicBezTo>
                    <a:pt x="38564" y="75"/>
                    <a:pt x="38398" y="572"/>
                    <a:pt x="38398" y="572"/>
                  </a:cubicBezTo>
                  <a:lnTo>
                    <a:pt x="23599" y="0"/>
                  </a:ln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7505681" y="2729024"/>
              <a:ext cx="171416" cy="180681"/>
            </a:xfrm>
            <a:custGeom>
              <a:avLst/>
              <a:gdLst/>
              <a:ahLst/>
              <a:cxnLst/>
              <a:rect l="l" t="t" r="r" b="b"/>
              <a:pathLst>
                <a:path w="6013" h="6338" extrusionOk="0">
                  <a:moveTo>
                    <a:pt x="3673" y="0"/>
                  </a:moveTo>
                  <a:cubicBezTo>
                    <a:pt x="1613" y="0"/>
                    <a:pt x="1463" y="2365"/>
                    <a:pt x="1405" y="2552"/>
                  </a:cubicBezTo>
                  <a:cubicBezTo>
                    <a:pt x="1334" y="2730"/>
                    <a:pt x="0" y="3373"/>
                    <a:pt x="0" y="3373"/>
                  </a:cubicBezTo>
                  <a:lnTo>
                    <a:pt x="238" y="5647"/>
                  </a:lnTo>
                  <a:cubicBezTo>
                    <a:pt x="238" y="5647"/>
                    <a:pt x="1511" y="4931"/>
                    <a:pt x="2178" y="4931"/>
                  </a:cubicBezTo>
                  <a:cubicBezTo>
                    <a:pt x="2345" y="4931"/>
                    <a:pt x="2474" y="4976"/>
                    <a:pt x="2536" y="5088"/>
                  </a:cubicBezTo>
                  <a:cubicBezTo>
                    <a:pt x="2846" y="5635"/>
                    <a:pt x="4310" y="6338"/>
                    <a:pt x="4310" y="6338"/>
                  </a:cubicBezTo>
                  <a:cubicBezTo>
                    <a:pt x="4310" y="6338"/>
                    <a:pt x="6013" y="123"/>
                    <a:pt x="3810" y="4"/>
                  </a:cubicBezTo>
                  <a:cubicBezTo>
                    <a:pt x="3764" y="1"/>
                    <a:pt x="3718" y="0"/>
                    <a:pt x="3673" y="0"/>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6740618" y="2778058"/>
              <a:ext cx="895078" cy="395485"/>
            </a:xfrm>
            <a:custGeom>
              <a:avLst/>
              <a:gdLst/>
              <a:ahLst/>
              <a:cxnLst/>
              <a:rect l="l" t="t" r="r" b="b"/>
              <a:pathLst>
                <a:path w="31398" h="13873" extrusionOk="0">
                  <a:moveTo>
                    <a:pt x="25875" y="1"/>
                  </a:moveTo>
                  <a:cubicBezTo>
                    <a:pt x="24767" y="1"/>
                    <a:pt x="22307" y="1146"/>
                    <a:pt x="16836" y="3106"/>
                  </a:cubicBezTo>
                  <a:cubicBezTo>
                    <a:pt x="14358" y="3994"/>
                    <a:pt x="11617" y="4267"/>
                    <a:pt x="9187" y="4267"/>
                  </a:cubicBezTo>
                  <a:cubicBezTo>
                    <a:pt x="5334" y="4267"/>
                    <a:pt x="2263" y="3582"/>
                    <a:pt x="2263" y="3582"/>
                  </a:cubicBezTo>
                  <a:lnTo>
                    <a:pt x="2263" y="3582"/>
                  </a:lnTo>
                  <a:cubicBezTo>
                    <a:pt x="1" y="4427"/>
                    <a:pt x="1346" y="10142"/>
                    <a:pt x="2560" y="11547"/>
                  </a:cubicBezTo>
                  <a:cubicBezTo>
                    <a:pt x="3413" y="12525"/>
                    <a:pt x="12864" y="13872"/>
                    <a:pt x="19972" y="13872"/>
                  </a:cubicBezTo>
                  <a:cubicBezTo>
                    <a:pt x="22990" y="13872"/>
                    <a:pt x="25586" y="13629"/>
                    <a:pt x="26921" y="13012"/>
                  </a:cubicBezTo>
                  <a:cubicBezTo>
                    <a:pt x="31397" y="10940"/>
                    <a:pt x="27159" y="582"/>
                    <a:pt x="26337" y="105"/>
                  </a:cubicBezTo>
                  <a:cubicBezTo>
                    <a:pt x="26218" y="35"/>
                    <a:pt x="26067" y="1"/>
                    <a:pt x="2587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6358785" y="2843568"/>
              <a:ext cx="459911" cy="591901"/>
            </a:xfrm>
            <a:custGeom>
              <a:avLst/>
              <a:gdLst/>
              <a:ahLst/>
              <a:cxnLst/>
              <a:rect l="l" t="t" r="r" b="b"/>
              <a:pathLst>
                <a:path w="16133" h="20763" extrusionOk="0">
                  <a:moveTo>
                    <a:pt x="10905" y="1"/>
                  </a:moveTo>
                  <a:cubicBezTo>
                    <a:pt x="9768" y="1"/>
                    <a:pt x="8037" y="248"/>
                    <a:pt x="8037" y="248"/>
                  </a:cubicBezTo>
                  <a:lnTo>
                    <a:pt x="5620" y="1165"/>
                  </a:lnTo>
                  <a:lnTo>
                    <a:pt x="2738" y="8666"/>
                  </a:lnTo>
                  <a:cubicBezTo>
                    <a:pt x="2738" y="8666"/>
                    <a:pt x="0" y="16405"/>
                    <a:pt x="464" y="17345"/>
                  </a:cubicBezTo>
                  <a:cubicBezTo>
                    <a:pt x="848" y="18102"/>
                    <a:pt x="7019" y="20763"/>
                    <a:pt x="10924" y="20763"/>
                  </a:cubicBezTo>
                  <a:cubicBezTo>
                    <a:pt x="11872" y="20763"/>
                    <a:pt x="12686" y="20606"/>
                    <a:pt x="13252" y="20227"/>
                  </a:cubicBezTo>
                  <a:cubicBezTo>
                    <a:pt x="16133" y="18286"/>
                    <a:pt x="15954" y="9249"/>
                    <a:pt x="15954" y="9249"/>
                  </a:cubicBezTo>
                  <a:cubicBezTo>
                    <a:pt x="15954" y="9249"/>
                    <a:pt x="14764" y="3796"/>
                    <a:pt x="15657" y="1284"/>
                  </a:cubicBezTo>
                  <a:cubicBezTo>
                    <a:pt x="15657" y="1284"/>
                    <a:pt x="12466" y="296"/>
                    <a:pt x="11668" y="69"/>
                  </a:cubicBezTo>
                  <a:cubicBezTo>
                    <a:pt x="11494" y="20"/>
                    <a:pt x="11223" y="1"/>
                    <a:pt x="10905"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6587190" y="2837724"/>
              <a:ext cx="119161" cy="74262"/>
            </a:xfrm>
            <a:custGeom>
              <a:avLst/>
              <a:gdLst/>
              <a:ahLst/>
              <a:cxnLst/>
              <a:rect l="l" t="t" r="r" b="b"/>
              <a:pathLst>
                <a:path w="4180" h="2605" extrusionOk="0">
                  <a:moveTo>
                    <a:pt x="49" y="1"/>
                  </a:moveTo>
                  <a:lnTo>
                    <a:pt x="49" y="1"/>
                  </a:lnTo>
                  <a:cubicBezTo>
                    <a:pt x="13" y="548"/>
                    <a:pt x="1" y="1167"/>
                    <a:pt x="84" y="1382"/>
                  </a:cubicBezTo>
                  <a:cubicBezTo>
                    <a:pt x="230" y="1775"/>
                    <a:pt x="696" y="2605"/>
                    <a:pt x="1811" y="2605"/>
                  </a:cubicBezTo>
                  <a:cubicBezTo>
                    <a:pt x="1876" y="2605"/>
                    <a:pt x="1943" y="2602"/>
                    <a:pt x="2013" y="2596"/>
                  </a:cubicBezTo>
                  <a:cubicBezTo>
                    <a:pt x="3287" y="2477"/>
                    <a:pt x="4132" y="953"/>
                    <a:pt x="4180" y="394"/>
                  </a:cubicBezTo>
                  <a:lnTo>
                    <a:pt x="4180" y="167"/>
                  </a:lnTo>
                  <a:cubicBezTo>
                    <a:pt x="3609" y="370"/>
                    <a:pt x="3013" y="477"/>
                    <a:pt x="2418" y="489"/>
                  </a:cubicBezTo>
                  <a:cubicBezTo>
                    <a:pt x="2366" y="490"/>
                    <a:pt x="2315" y="491"/>
                    <a:pt x="2264" y="491"/>
                  </a:cubicBezTo>
                  <a:cubicBezTo>
                    <a:pt x="1495" y="491"/>
                    <a:pt x="740" y="324"/>
                    <a:pt x="49" y="1"/>
                  </a:cubicBezTo>
                  <a:close/>
                </a:path>
              </a:pathLst>
            </a:custGeom>
            <a:solidFill>
              <a:srgbClr val="EAC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6588558" y="2767481"/>
              <a:ext cx="118135" cy="84268"/>
            </a:xfrm>
            <a:custGeom>
              <a:avLst/>
              <a:gdLst/>
              <a:ahLst/>
              <a:cxnLst/>
              <a:rect l="l" t="t" r="r" b="b"/>
              <a:pathLst>
                <a:path w="4144" h="2956" extrusionOk="0">
                  <a:moveTo>
                    <a:pt x="3942" y="0"/>
                  </a:moveTo>
                  <a:lnTo>
                    <a:pt x="72" y="1512"/>
                  </a:lnTo>
                  <a:cubicBezTo>
                    <a:pt x="72" y="1512"/>
                    <a:pt x="24" y="1965"/>
                    <a:pt x="1" y="2465"/>
                  </a:cubicBezTo>
                  <a:cubicBezTo>
                    <a:pt x="692" y="2788"/>
                    <a:pt x="1458" y="2955"/>
                    <a:pt x="2227" y="2955"/>
                  </a:cubicBezTo>
                  <a:cubicBezTo>
                    <a:pt x="2279" y="2955"/>
                    <a:pt x="2330" y="2954"/>
                    <a:pt x="2382" y="2953"/>
                  </a:cubicBezTo>
                  <a:cubicBezTo>
                    <a:pt x="2977" y="2941"/>
                    <a:pt x="3572" y="2834"/>
                    <a:pt x="4144" y="2631"/>
                  </a:cubicBezTo>
                  <a:cubicBezTo>
                    <a:pt x="4144" y="1846"/>
                    <a:pt x="3942" y="0"/>
                    <a:pt x="3942" y="0"/>
                  </a:cubicBezTo>
                  <a:close/>
                </a:path>
              </a:pathLst>
            </a:custGeom>
            <a:solidFill>
              <a:srgbClr val="E4A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6273233" y="1812300"/>
              <a:ext cx="808929" cy="442493"/>
            </a:xfrm>
            <a:custGeom>
              <a:avLst/>
              <a:gdLst/>
              <a:ahLst/>
              <a:cxnLst/>
              <a:rect l="l" t="t" r="r" b="b"/>
              <a:pathLst>
                <a:path w="28376" h="15522" extrusionOk="0">
                  <a:moveTo>
                    <a:pt x="14394" y="1"/>
                  </a:moveTo>
                  <a:cubicBezTo>
                    <a:pt x="11064" y="1"/>
                    <a:pt x="9609" y="3264"/>
                    <a:pt x="9609" y="3264"/>
                  </a:cubicBezTo>
                  <a:cubicBezTo>
                    <a:pt x="9609" y="3264"/>
                    <a:pt x="8025" y="2068"/>
                    <a:pt x="5794" y="2068"/>
                  </a:cubicBezTo>
                  <a:cubicBezTo>
                    <a:pt x="4354" y="2068"/>
                    <a:pt x="2645" y="2566"/>
                    <a:pt x="917" y="4205"/>
                  </a:cubicBezTo>
                  <a:cubicBezTo>
                    <a:pt x="179" y="6419"/>
                    <a:pt x="1" y="9384"/>
                    <a:pt x="3144" y="11015"/>
                  </a:cubicBezTo>
                  <a:cubicBezTo>
                    <a:pt x="3860" y="11385"/>
                    <a:pt x="4521" y="11531"/>
                    <a:pt x="5118" y="11531"/>
                  </a:cubicBezTo>
                  <a:cubicBezTo>
                    <a:pt x="7370" y="11531"/>
                    <a:pt x="8716" y="9455"/>
                    <a:pt x="8716" y="9455"/>
                  </a:cubicBezTo>
                  <a:cubicBezTo>
                    <a:pt x="8716" y="9455"/>
                    <a:pt x="9061" y="12003"/>
                    <a:pt x="12145" y="12206"/>
                  </a:cubicBezTo>
                  <a:cubicBezTo>
                    <a:pt x="12250" y="12213"/>
                    <a:pt x="12353" y="12216"/>
                    <a:pt x="12453" y="12216"/>
                  </a:cubicBezTo>
                  <a:cubicBezTo>
                    <a:pt x="15281" y="12216"/>
                    <a:pt x="16169" y="9551"/>
                    <a:pt x="16169" y="9551"/>
                  </a:cubicBezTo>
                  <a:lnTo>
                    <a:pt x="16169" y="9551"/>
                  </a:lnTo>
                  <a:cubicBezTo>
                    <a:pt x="16169" y="9551"/>
                    <a:pt x="15729" y="12373"/>
                    <a:pt x="18515" y="12777"/>
                  </a:cubicBezTo>
                  <a:cubicBezTo>
                    <a:pt x="18879" y="12832"/>
                    <a:pt x="19207" y="12855"/>
                    <a:pt x="19503" y="12855"/>
                  </a:cubicBezTo>
                  <a:cubicBezTo>
                    <a:pt x="21478" y="12855"/>
                    <a:pt x="21991" y="11801"/>
                    <a:pt x="21991" y="11801"/>
                  </a:cubicBezTo>
                  <a:lnTo>
                    <a:pt x="21991" y="11801"/>
                  </a:lnTo>
                  <a:cubicBezTo>
                    <a:pt x="21991" y="11801"/>
                    <a:pt x="20932" y="15266"/>
                    <a:pt x="24051" y="15516"/>
                  </a:cubicBezTo>
                  <a:cubicBezTo>
                    <a:pt x="24105" y="15520"/>
                    <a:pt x="24159" y="15522"/>
                    <a:pt x="24213" y="15522"/>
                  </a:cubicBezTo>
                  <a:cubicBezTo>
                    <a:pt x="26509" y="15522"/>
                    <a:pt x="28375" y="11834"/>
                    <a:pt x="27957" y="8646"/>
                  </a:cubicBezTo>
                  <a:cubicBezTo>
                    <a:pt x="27402" y="8191"/>
                    <a:pt x="26810" y="8043"/>
                    <a:pt x="26276" y="8043"/>
                  </a:cubicBezTo>
                  <a:cubicBezTo>
                    <a:pt x="25285" y="8043"/>
                    <a:pt x="24492" y="8551"/>
                    <a:pt x="24492" y="8551"/>
                  </a:cubicBezTo>
                  <a:cubicBezTo>
                    <a:pt x="24492" y="8551"/>
                    <a:pt x="25420" y="7265"/>
                    <a:pt x="23396" y="4943"/>
                  </a:cubicBezTo>
                  <a:cubicBezTo>
                    <a:pt x="22707" y="4147"/>
                    <a:pt x="21966" y="3886"/>
                    <a:pt x="21289" y="3886"/>
                  </a:cubicBezTo>
                  <a:cubicBezTo>
                    <a:pt x="19991" y="3886"/>
                    <a:pt x="18932" y="4848"/>
                    <a:pt x="18932" y="4848"/>
                  </a:cubicBezTo>
                  <a:cubicBezTo>
                    <a:pt x="18932" y="4848"/>
                    <a:pt x="20098" y="1276"/>
                    <a:pt x="15788" y="181"/>
                  </a:cubicBezTo>
                  <a:cubicBezTo>
                    <a:pt x="15291" y="56"/>
                    <a:pt x="14826" y="1"/>
                    <a:pt x="1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6160542" y="1932147"/>
              <a:ext cx="994199" cy="565845"/>
            </a:xfrm>
            <a:custGeom>
              <a:avLst/>
              <a:gdLst/>
              <a:ahLst/>
              <a:cxnLst/>
              <a:rect l="l" t="t" r="r" b="b"/>
              <a:pathLst>
                <a:path w="34875" h="19849" extrusionOk="0">
                  <a:moveTo>
                    <a:pt x="4870" y="1"/>
                  </a:moveTo>
                  <a:lnTo>
                    <a:pt x="4870" y="1"/>
                  </a:lnTo>
                  <a:cubicBezTo>
                    <a:pt x="4751" y="108"/>
                    <a:pt x="4644" y="227"/>
                    <a:pt x="4525" y="346"/>
                  </a:cubicBezTo>
                  <a:cubicBezTo>
                    <a:pt x="1" y="5049"/>
                    <a:pt x="4073" y="9466"/>
                    <a:pt x="4073" y="9466"/>
                  </a:cubicBezTo>
                  <a:cubicBezTo>
                    <a:pt x="2453" y="11598"/>
                    <a:pt x="4358" y="14229"/>
                    <a:pt x="4358" y="14229"/>
                  </a:cubicBezTo>
                  <a:lnTo>
                    <a:pt x="27588" y="19849"/>
                  </a:lnTo>
                  <a:cubicBezTo>
                    <a:pt x="27588" y="19849"/>
                    <a:pt x="30469" y="18503"/>
                    <a:pt x="31540" y="15658"/>
                  </a:cubicBezTo>
                  <a:cubicBezTo>
                    <a:pt x="32600" y="12800"/>
                    <a:pt x="30338" y="12371"/>
                    <a:pt x="30338" y="12371"/>
                  </a:cubicBezTo>
                  <a:cubicBezTo>
                    <a:pt x="30338" y="12371"/>
                    <a:pt x="34874" y="11443"/>
                    <a:pt x="33362" y="6811"/>
                  </a:cubicBezTo>
                  <a:cubicBezTo>
                    <a:pt x="32969" y="5621"/>
                    <a:pt x="32457" y="4894"/>
                    <a:pt x="31910" y="4454"/>
                  </a:cubicBezTo>
                  <a:lnTo>
                    <a:pt x="31910" y="4454"/>
                  </a:lnTo>
                  <a:cubicBezTo>
                    <a:pt x="32328" y="7625"/>
                    <a:pt x="30467" y="11319"/>
                    <a:pt x="28176" y="11319"/>
                  </a:cubicBezTo>
                  <a:cubicBezTo>
                    <a:pt x="28119" y="11319"/>
                    <a:pt x="28062" y="11316"/>
                    <a:pt x="28004" y="11312"/>
                  </a:cubicBezTo>
                  <a:cubicBezTo>
                    <a:pt x="24885" y="11074"/>
                    <a:pt x="25944" y="7597"/>
                    <a:pt x="25944" y="7597"/>
                  </a:cubicBezTo>
                  <a:lnTo>
                    <a:pt x="25944" y="7597"/>
                  </a:lnTo>
                  <a:cubicBezTo>
                    <a:pt x="25944" y="7597"/>
                    <a:pt x="25424" y="8656"/>
                    <a:pt x="23417" y="8656"/>
                  </a:cubicBezTo>
                  <a:cubicBezTo>
                    <a:pt x="23132" y="8656"/>
                    <a:pt x="22816" y="8634"/>
                    <a:pt x="22468" y="8585"/>
                  </a:cubicBezTo>
                  <a:cubicBezTo>
                    <a:pt x="19682" y="8180"/>
                    <a:pt x="20122" y="5347"/>
                    <a:pt x="20122" y="5347"/>
                  </a:cubicBezTo>
                  <a:lnTo>
                    <a:pt x="20122" y="5347"/>
                  </a:lnTo>
                  <a:cubicBezTo>
                    <a:pt x="20122" y="5347"/>
                    <a:pt x="19223" y="8012"/>
                    <a:pt x="16394" y="8012"/>
                  </a:cubicBezTo>
                  <a:cubicBezTo>
                    <a:pt x="16294" y="8012"/>
                    <a:pt x="16191" y="8009"/>
                    <a:pt x="16086" y="8002"/>
                  </a:cubicBezTo>
                  <a:cubicBezTo>
                    <a:pt x="13014" y="7799"/>
                    <a:pt x="12669" y="5251"/>
                    <a:pt x="12669" y="5251"/>
                  </a:cubicBezTo>
                  <a:cubicBezTo>
                    <a:pt x="12669" y="5251"/>
                    <a:pt x="11317" y="7331"/>
                    <a:pt x="9065" y="7331"/>
                  </a:cubicBezTo>
                  <a:cubicBezTo>
                    <a:pt x="8466" y="7331"/>
                    <a:pt x="7803" y="7184"/>
                    <a:pt x="7085" y="6811"/>
                  </a:cubicBezTo>
                  <a:cubicBezTo>
                    <a:pt x="3954" y="5180"/>
                    <a:pt x="4132" y="2215"/>
                    <a:pt x="4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6546823" y="1957604"/>
              <a:ext cx="48206" cy="47893"/>
            </a:xfrm>
            <a:custGeom>
              <a:avLst/>
              <a:gdLst/>
              <a:ahLst/>
              <a:cxnLst/>
              <a:rect l="l" t="t" r="r" b="b"/>
              <a:pathLst>
                <a:path w="1691" h="1680" extrusionOk="0">
                  <a:moveTo>
                    <a:pt x="845" y="1"/>
                  </a:moveTo>
                  <a:cubicBezTo>
                    <a:pt x="381" y="1"/>
                    <a:pt x="0" y="382"/>
                    <a:pt x="0" y="846"/>
                  </a:cubicBezTo>
                  <a:cubicBezTo>
                    <a:pt x="0" y="1310"/>
                    <a:pt x="381" y="1680"/>
                    <a:pt x="845" y="1680"/>
                  </a:cubicBezTo>
                  <a:cubicBezTo>
                    <a:pt x="1310" y="1680"/>
                    <a:pt x="1691" y="1310"/>
                    <a:pt x="1691" y="846"/>
                  </a:cubicBezTo>
                  <a:cubicBezTo>
                    <a:pt x="1691" y="382"/>
                    <a:pt x="1310"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6362007" y="1917978"/>
              <a:ext cx="136494" cy="61890"/>
            </a:xfrm>
            <a:custGeom>
              <a:avLst/>
              <a:gdLst/>
              <a:ahLst/>
              <a:cxnLst/>
              <a:rect l="l" t="t" r="r" b="b"/>
              <a:pathLst>
                <a:path w="4788" h="2171" extrusionOk="0">
                  <a:moveTo>
                    <a:pt x="1213" y="1"/>
                  </a:moveTo>
                  <a:cubicBezTo>
                    <a:pt x="600" y="1"/>
                    <a:pt x="142" y="133"/>
                    <a:pt x="113" y="450"/>
                  </a:cubicBezTo>
                  <a:cubicBezTo>
                    <a:pt x="0" y="1688"/>
                    <a:pt x="1345" y="2171"/>
                    <a:pt x="2595" y="2171"/>
                  </a:cubicBezTo>
                  <a:cubicBezTo>
                    <a:pt x="3581" y="2171"/>
                    <a:pt x="4509" y="1870"/>
                    <a:pt x="4614" y="1403"/>
                  </a:cubicBezTo>
                  <a:cubicBezTo>
                    <a:pt x="4787" y="676"/>
                    <a:pt x="2601"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6238368" y="2314122"/>
              <a:ext cx="102114" cy="178942"/>
            </a:xfrm>
            <a:custGeom>
              <a:avLst/>
              <a:gdLst/>
              <a:ahLst/>
              <a:cxnLst/>
              <a:rect l="l" t="t" r="r" b="b"/>
              <a:pathLst>
                <a:path w="3582" h="6277" extrusionOk="0">
                  <a:moveTo>
                    <a:pt x="2930" y="0"/>
                  </a:moveTo>
                  <a:cubicBezTo>
                    <a:pt x="1944" y="0"/>
                    <a:pt x="178" y="364"/>
                    <a:pt x="93" y="2949"/>
                  </a:cubicBezTo>
                  <a:cubicBezTo>
                    <a:pt x="0" y="6063"/>
                    <a:pt x="2268" y="6276"/>
                    <a:pt x="2890" y="6276"/>
                  </a:cubicBezTo>
                  <a:cubicBezTo>
                    <a:pt x="2988" y="6276"/>
                    <a:pt x="3045" y="6271"/>
                    <a:pt x="3045" y="6271"/>
                  </a:cubicBezTo>
                  <a:lnTo>
                    <a:pt x="3581" y="56"/>
                  </a:lnTo>
                  <a:cubicBezTo>
                    <a:pt x="3581" y="56"/>
                    <a:pt x="3315" y="0"/>
                    <a:pt x="2930" y="0"/>
                  </a:cubicBezTo>
                  <a:close/>
                </a:path>
              </a:pathLst>
            </a:custGeom>
            <a:solidFill>
              <a:srgbClr val="E4A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p:nvPr/>
          </p:nvSpPr>
          <p:spPr>
            <a:xfrm>
              <a:off x="6839740" y="2434396"/>
              <a:ext cx="172613" cy="193395"/>
            </a:xfrm>
            <a:custGeom>
              <a:avLst/>
              <a:gdLst/>
              <a:ahLst/>
              <a:cxnLst/>
              <a:rect l="l" t="t" r="r" b="b"/>
              <a:pathLst>
                <a:path w="6055" h="6784" extrusionOk="0">
                  <a:moveTo>
                    <a:pt x="2903" y="0"/>
                  </a:moveTo>
                  <a:cubicBezTo>
                    <a:pt x="2424" y="0"/>
                    <a:pt x="2084" y="75"/>
                    <a:pt x="2084" y="75"/>
                  </a:cubicBezTo>
                  <a:cubicBezTo>
                    <a:pt x="2084" y="75"/>
                    <a:pt x="0" y="3314"/>
                    <a:pt x="584" y="5326"/>
                  </a:cubicBezTo>
                  <a:cubicBezTo>
                    <a:pt x="840" y="6211"/>
                    <a:pt x="1910" y="6783"/>
                    <a:pt x="3033" y="6783"/>
                  </a:cubicBezTo>
                  <a:cubicBezTo>
                    <a:pt x="4463" y="6783"/>
                    <a:pt x="5979" y="5856"/>
                    <a:pt x="6013" y="3469"/>
                  </a:cubicBezTo>
                  <a:cubicBezTo>
                    <a:pt x="6055" y="442"/>
                    <a:pt x="4067" y="0"/>
                    <a:pt x="2903" y="0"/>
                  </a:cubicBezTo>
                  <a:close/>
                </a:path>
              </a:pathLst>
            </a:custGeom>
            <a:solidFill>
              <a:srgbClr val="E4A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6236230" y="2213547"/>
              <a:ext cx="662913" cy="599912"/>
            </a:xfrm>
            <a:custGeom>
              <a:avLst/>
              <a:gdLst/>
              <a:ahLst/>
              <a:cxnLst/>
              <a:rect l="l" t="t" r="r" b="b"/>
              <a:pathLst>
                <a:path w="23254" h="21044" extrusionOk="0">
                  <a:moveTo>
                    <a:pt x="4859" y="0"/>
                  </a:moveTo>
                  <a:lnTo>
                    <a:pt x="4859" y="0"/>
                  </a:lnTo>
                  <a:cubicBezTo>
                    <a:pt x="2239" y="6537"/>
                    <a:pt x="1" y="18240"/>
                    <a:pt x="11407" y="20765"/>
                  </a:cubicBezTo>
                  <a:cubicBezTo>
                    <a:pt x="12267" y="20955"/>
                    <a:pt x="13064" y="21043"/>
                    <a:pt x="13804" y="21043"/>
                  </a:cubicBezTo>
                  <a:cubicBezTo>
                    <a:pt x="22867" y="21043"/>
                    <a:pt x="23254" y="7822"/>
                    <a:pt x="23254" y="7822"/>
                  </a:cubicBezTo>
                  <a:cubicBezTo>
                    <a:pt x="20575" y="6120"/>
                    <a:pt x="21349" y="1822"/>
                    <a:pt x="21349" y="1822"/>
                  </a:cubicBezTo>
                  <a:lnTo>
                    <a:pt x="21349" y="1822"/>
                  </a:lnTo>
                  <a:cubicBezTo>
                    <a:pt x="21349" y="1822"/>
                    <a:pt x="20967" y="3215"/>
                    <a:pt x="18598" y="3310"/>
                  </a:cubicBezTo>
                  <a:cubicBezTo>
                    <a:pt x="18548" y="3312"/>
                    <a:pt x="18499" y="3313"/>
                    <a:pt x="18450" y="3313"/>
                  </a:cubicBezTo>
                  <a:cubicBezTo>
                    <a:pt x="16205" y="3313"/>
                    <a:pt x="15658" y="1203"/>
                    <a:pt x="15658" y="1203"/>
                  </a:cubicBezTo>
                  <a:cubicBezTo>
                    <a:pt x="14932" y="2014"/>
                    <a:pt x="13909" y="2471"/>
                    <a:pt x="12838" y="2471"/>
                  </a:cubicBezTo>
                  <a:cubicBezTo>
                    <a:pt x="12715" y="2471"/>
                    <a:pt x="12591" y="2465"/>
                    <a:pt x="12467" y="2453"/>
                  </a:cubicBezTo>
                  <a:cubicBezTo>
                    <a:pt x="10455" y="2262"/>
                    <a:pt x="10014" y="310"/>
                    <a:pt x="10014" y="310"/>
                  </a:cubicBezTo>
                  <a:cubicBezTo>
                    <a:pt x="10014" y="310"/>
                    <a:pt x="9562" y="1381"/>
                    <a:pt x="7287" y="1381"/>
                  </a:cubicBezTo>
                  <a:cubicBezTo>
                    <a:pt x="5013" y="1381"/>
                    <a:pt x="4859" y="0"/>
                    <a:pt x="4859" y="0"/>
                  </a:cubicBezTo>
                  <a:close/>
                </a:path>
              </a:pathLst>
            </a:custGeom>
            <a:solidFill>
              <a:srgbClr val="EAC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6451093" y="2345908"/>
              <a:ext cx="99149" cy="160241"/>
            </a:xfrm>
            <a:custGeom>
              <a:avLst/>
              <a:gdLst/>
              <a:ahLst/>
              <a:cxnLst/>
              <a:rect l="l" t="t" r="r" b="b"/>
              <a:pathLst>
                <a:path w="3478" h="5621" extrusionOk="0">
                  <a:moveTo>
                    <a:pt x="2227" y="1"/>
                  </a:moveTo>
                  <a:cubicBezTo>
                    <a:pt x="1370" y="477"/>
                    <a:pt x="715" y="1251"/>
                    <a:pt x="393" y="2167"/>
                  </a:cubicBezTo>
                  <a:cubicBezTo>
                    <a:pt x="1" y="3322"/>
                    <a:pt x="131" y="4584"/>
                    <a:pt x="751" y="5620"/>
                  </a:cubicBezTo>
                  <a:cubicBezTo>
                    <a:pt x="1917" y="5346"/>
                    <a:pt x="2834" y="4453"/>
                    <a:pt x="3132" y="3287"/>
                  </a:cubicBezTo>
                  <a:cubicBezTo>
                    <a:pt x="3477" y="2025"/>
                    <a:pt x="3084" y="763"/>
                    <a:pt x="2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6365570" y="2326495"/>
              <a:ext cx="149009" cy="181650"/>
            </a:xfrm>
            <a:custGeom>
              <a:avLst/>
              <a:gdLst/>
              <a:ahLst/>
              <a:cxnLst/>
              <a:rect l="l" t="t" r="r" b="b"/>
              <a:pathLst>
                <a:path w="5227" h="6372" extrusionOk="0">
                  <a:moveTo>
                    <a:pt x="3434" y="1"/>
                  </a:moveTo>
                  <a:cubicBezTo>
                    <a:pt x="2115" y="1"/>
                    <a:pt x="868" y="957"/>
                    <a:pt x="464" y="2408"/>
                  </a:cubicBezTo>
                  <a:cubicBezTo>
                    <a:pt x="0" y="4111"/>
                    <a:pt x="881" y="5837"/>
                    <a:pt x="2453" y="6277"/>
                  </a:cubicBezTo>
                  <a:cubicBezTo>
                    <a:pt x="2680" y="6342"/>
                    <a:pt x="2917" y="6372"/>
                    <a:pt x="3156" y="6372"/>
                  </a:cubicBezTo>
                  <a:cubicBezTo>
                    <a:pt x="3355" y="6372"/>
                    <a:pt x="3555" y="6351"/>
                    <a:pt x="3751" y="6313"/>
                  </a:cubicBezTo>
                  <a:cubicBezTo>
                    <a:pt x="3131" y="5265"/>
                    <a:pt x="3001" y="4003"/>
                    <a:pt x="3393" y="2848"/>
                  </a:cubicBezTo>
                  <a:cubicBezTo>
                    <a:pt x="3715" y="1932"/>
                    <a:pt x="4370" y="1158"/>
                    <a:pt x="5227" y="682"/>
                  </a:cubicBezTo>
                  <a:cubicBezTo>
                    <a:pt x="4917" y="408"/>
                    <a:pt x="4548" y="217"/>
                    <a:pt x="4155" y="98"/>
                  </a:cubicBezTo>
                  <a:cubicBezTo>
                    <a:pt x="3916" y="32"/>
                    <a:pt x="3674" y="1"/>
                    <a:pt x="3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6736542" y="2402582"/>
              <a:ext cx="104908" cy="169420"/>
            </a:xfrm>
            <a:custGeom>
              <a:avLst/>
              <a:gdLst/>
              <a:ahLst/>
              <a:cxnLst/>
              <a:rect l="l" t="t" r="r" b="b"/>
              <a:pathLst>
                <a:path w="3680" h="5943" extrusionOk="0">
                  <a:moveTo>
                    <a:pt x="2346" y="1"/>
                  </a:moveTo>
                  <a:cubicBezTo>
                    <a:pt x="1441" y="501"/>
                    <a:pt x="751" y="1311"/>
                    <a:pt x="417" y="2287"/>
                  </a:cubicBezTo>
                  <a:cubicBezTo>
                    <a:pt x="1" y="3501"/>
                    <a:pt x="132" y="4835"/>
                    <a:pt x="786" y="5942"/>
                  </a:cubicBezTo>
                  <a:cubicBezTo>
                    <a:pt x="2013" y="5644"/>
                    <a:pt x="2989" y="4692"/>
                    <a:pt x="3311" y="3466"/>
                  </a:cubicBezTo>
                  <a:cubicBezTo>
                    <a:pt x="3680" y="2144"/>
                    <a:pt x="3263" y="787"/>
                    <a:pt x="2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6645916" y="2382227"/>
              <a:ext cx="157532" cy="191570"/>
            </a:xfrm>
            <a:custGeom>
              <a:avLst/>
              <a:gdLst/>
              <a:ahLst/>
              <a:cxnLst/>
              <a:rect l="l" t="t" r="r" b="b"/>
              <a:pathLst>
                <a:path w="5526" h="6720" extrusionOk="0">
                  <a:moveTo>
                    <a:pt x="3621" y="1"/>
                  </a:moveTo>
                  <a:cubicBezTo>
                    <a:pt x="2228" y="1"/>
                    <a:pt x="923" y="1018"/>
                    <a:pt x="501" y="2537"/>
                  </a:cubicBezTo>
                  <a:cubicBezTo>
                    <a:pt x="1" y="4334"/>
                    <a:pt x="941" y="6168"/>
                    <a:pt x="2584" y="6620"/>
                  </a:cubicBezTo>
                  <a:cubicBezTo>
                    <a:pt x="2836" y="6687"/>
                    <a:pt x="3091" y="6720"/>
                    <a:pt x="3347" y="6720"/>
                  </a:cubicBezTo>
                  <a:cubicBezTo>
                    <a:pt x="3553" y="6720"/>
                    <a:pt x="3759" y="6698"/>
                    <a:pt x="3965" y="6656"/>
                  </a:cubicBezTo>
                  <a:cubicBezTo>
                    <a:pt x="3311" y="5549"/>
                    <a:pt x="3168" y="4215"/>
                    <a:pt x="3584" y="3001"/>
                  </a:cubicBezTo>
                  <a:cubicBezTo>
                    <a:pt x="3930" y="2025"/>
                    <a:pt x="4620" y="1215"/>
                    <a:pt x="5525" y="715"/>
                  </a:cubicBezTo>
                  <a:cubicBezTo>
                    <a:pt x="5204" y="429"/>
                    <a:pt x="4811" y="215"/>
                    <a:pt x="4394" y="108"/>
                  </a:cubicBezTo>
                  <a:cubicBezTo>
                    <a:pt x="4137" y="35"/>
                    <a:pt x="3877" y="1"/>
                    <a:pt x="3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6460244" y="2528643"/>
              <a:ext cx="74034" cy="40281"/>
            </a:xfrm>
            <a:custGeom>
              <a:avLst/>
              <a:gdLst/>
              <a:ahLst/>
              <a:cxnLst/>
              <a:rect l="l" t="t" r="r" b="b"/>
              <a:pathLst>
                <a:path w="2597" h="1413" extrusionOk="0">
                  <a:moveTo>
                    <a:pt x="1471" y="0"/>
                  </a:moveTo>
                  <a:cubicBezTo>
                    <a:pt x="1342" y="0"/>
                    <a:pt x="1201" y="24"/>
                    <a:pt x="1049" y="79"/>
                  </a:cubicBezTo>
                  <a:cubicBezTo>
                    <a:pt x="1" y="460"/>
                    <a:pt x="287" y="1413"/>
                    <a:pt x="287" y="1413"/>
                  </a:cubicBezTo>
                  <a:cubicBezTo>
                    <a:pt x="744" y="790"/>
                    <a:pt x="1295" y="628"/>
                    <a:pt x="1744" y="628"/>
                  </a:cubicBezTo>
                  <a:cubicBezTo>
                    <a:pt x="2230" y="628"/>
                    <a:pt x="2597" y="818"/>
                    <a:pt x="2597" y="818"/>
                  </a:cubicBezTo>
                  <a:cubicBezTo>
                    <a:pt x="2597" y="818"/>
                    <a:pt x="2231" y="0"/>
                    <a:pt x="1471" y="0"/>
                  </a:cubicBezTo>
                  <a:close/>
                </a:path>
              </a:pathLst>
            </a:custGeom>
            <a:solidFill>
              <a:srgbClr val="E4A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a:off x="6510846" y="2613368"/>
              <a:ext cx="189746" cy="103568"/>
            </a:xfrm>
            <a:custGeom>
              <a:avLst/>
              <a:gdLst/>
              <a:ahLst/>
              <a:cxnLst/>
              <a:rect l="l" t="t" r="r" b="b"/>
              <a:pathLst>
                <a:path w="6656" h="3633" extrusionOk="0">
                  <a:moveTo>
                    <a:pt x="6656" y="1"/>
                  </a:moveTo>
                  <a:lnTo>
                    <a:pt x="6656" y="1"/>
                  </a:lnTo>
                  <a:cubicBezTo>
                    <a:pt x="5459" y="573"/>
                    <a:pt x="3875" y="722"/>
                    <a:pt x="2552" y="722"/>
                  </a:cubicBezTo>
                  <a:cubicBezTo>
                    <a:pt x="1124" y="722"/>
                    <a:pt x="0" y="548"/>
                    <a:pt x="0" y="548"/>
                  </a:cubicBezTo>
                  <a:lnTo>
                    <a:pt x="0" y="548"/>
                  </a:lnTo>
                  <a:cubicBezTo>
                    <a:pt x="0" y="548"/>
                    <a:pt x="211" y="3633"/>
                    <a:pt x="3299" y="3633"/>
                  </a:cubicBezTo>
                  <a:cubicBezTo>
                    <a:pt x="3322" y="3633"/>
                    <a:pt x="3346" y="3632"/>
                    <a:pt x="3369" y="3632"/>
                  </a:cubicBezTo>
                  <a:cubicBezTo>
                    <a:pt x="6513" y="3584"/>
                    <a:pt x="6656" y="1"/>
                    <a:pt x="6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0"/>
            <p:cNvSpPr/>
            <p:nvPr/>
          </p:nvSpPr>
          <p:spPr>
            <a:xfrm>
              <a:off x="6396073" y="2271788"/>
              <a:ext cx="84297" cy="37430"/>
            </a:xfrm>
            <a:custGeom>
              <a:avLst/>
              <a:gdLst/>
              <a:ahLst/>
              <a:cxnLst/>
              <a:rect l="l" t="t" r="r" b="b"/>
              <a:pathLst>
                <a:path w="2957" h="1313" extrusionOk="0">
                  <a:moveTo>
                    <a:pt x="2337" y="1"/>
                  </a:moveTo>
                  <a:cubicBezTo>
                    <a:pt x="1577" y="1"/>
                    <a:pt x="0" y="824"/>
                    <a:pt x="156" y="1136"/>
                  </a:cubicBezTo>
                  <a:cubicBezTo>
                    <a:pt x="221" y="1260"/>
                    <a:pt x="383" y="1312"/>
                    <a:pt x="597" y="1312"/>
                  </a:cubicBezTo>
                  <a:cubicBezTo>
                    <a:pt x="1408" y="1312"/>
                    <a:pt x="2956" y="560"/>
                    <a:pt x="2693" y="136"/>
                  </a:cubicBezTo>
                  <a:cubicBezTo>
                    <a:pt x="2632" y="41"/>
                    <a:pt x="2504" y="1"/>
                    <a:pt x="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0"/>
            <p:cNvSpPr/>
            <p:nvPr/>
          </p:nvSpPr>
          <p:spPr>
            <a:xfrm>
              <a:off x="6756868" y="2322446"/>
              <a:ext cx="81731" cy="67363"/>
            </a:xfrm>
            <a:custGeom>
              <a:avLst/>
              <a:gdLst/>
              <a:ahLst/>
              <a:cxnLst/>
              <a:rect l="l" t="t" r="r" b="b"/>
              <a:pathLst>
                <a:path w="2867" h="2363" extrusionOk="0">
                  <a:moveTo>
                    <a:pt x="699" y="0"/>
                  </a:moveTo>
                  <a:cubicBezTo>
                    <a:pt x="600" y="0"/>
                    <a:pt x="512" y="34"/>
                    <a:pt x="443" y="109"/>
                  </a:cubicBezTo>
                  <a:cubicBezTo>
                    <a:pt x="1" y="583"/>
                    <a:pt x="1645" y="2363"/>
                    <a:pt x="2297" y="2363"/>
                  </a:cubicBezTo>
                  <a:cubicBezTo>
                    <a:pt x="2366" y="2363"/>
                    <a:pt x="2423" y="2343"/>
                    <a:pt x="2467" y="2300"/>
                  </a:cubicBezTo>
                  <a:cubicBezTo>
                    <a:pt x="2866" y="1911"/>
                    <a:pt x="1447" y="0"/>
                    <a:pt x="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6402887" y="3023338"/>
              <a:ext cx="969939" cy="823183"/>
            </a:xfrm>
            <a:custGeom>
              <a:avLst/>
              <a:gdLst/>
              <a:ahLst/>
              <a:cxnLst/>
              <a:rect l="l" t="t" r="r" b="b"/>
              <a:pathLst>
                <a:path w="34024" h="28876" extrusionOk="0">
                  <a:moveTo>
                    <a:pt x="18197" y="0"/>
                  </a:moveTo>
                  <a:cubicBezTo>
                    <a:pt x="17253" y="0"/>
                    <a:pt x="16547" y="47"/>
                    <a:pt x="16217" y="133"/>
                  </a:cubicBezTo>
                  <a:cubicBezTo>
                    <a:pt x="14218" y="654"/>
                    <a:pt x="8553" y="20174"/>
                    <a:pt x="7720" y="20174"/>
                  </a:cubicBezTo>
                  <a:cubicBezTo>
                    <a:pt x="7715" y="20174"/>
                    <a:pt x="7709" y="20173"/>
                    <a:pt x="7704" y="20172"/>
                  </a:cubicBezTo>
                  <a:cubicBezTo>
                    <a:pt x="6930" y="19910"/>
                    <a:pt x="7918" y="12575"/>
                    <a:pt x="6252" y="8896"/>
                  </a:cubicBezTo>
                  <a:cubicBezTo>
                    <a:pt x="5535" y="7298"/>
                    <a:pt x="4468" y="6705"/>
                    <a:pt x="3446" y="6705"/>
                  </a:cubicBezTo>
                  <a:cubicBezTo>
                    <a:pt x="2107" y="6705"/>
                    <a:pt x="846" y="7723"/>
                    <a:pt x="549" y="8837"/>
                  </a:cubicBezTo>
                  <a:cubicBezTo>
                    <a:pt x="251" y="9968"/>
                    <a:pt x="1" y="28244"/>
                    <a:pt x="6895" y="28863"/>
                  </a:cubicBezTo>
                  <a:cubicBezTo>
                    <a:pt x="6987" y="28871"/>
                    <a:pt x="7080" y="28876"/>
                    <a:pt x="7172" y="28876"/>
                  </a:cubicBezTo>
                  <a:cubicBezTo>
                    <a:pt x="13914" y="28876"/>
                    <a:pt x="18937" y="6808"/>
                    <a:pt x="19289" y="6432"/>
                  </a:cubicBezTo>
                  <a:cubicBezTo>
                    <a:pt x="19311" y="6409"/>
                    <a:pt x="19380" y="6399"/>
                    <a:pt x="19490" y="6399"/>
                  </a:cubicBezTo>
                  <a:cubicBezTo>
                    <a:pt x="20399" y="6399"/>
                    <a:pt x="24123" y="7091"/>
                    <a:pt x="27477" y="7091"/>
                  </a:cubicBezTo>
                  <a:cubicBezTo>
                    <a:pt x="30309" y="7091"/>
                    <a:pt x="32878" y="6598"/>
                    <a:pt x="33267" y="4777"/>
                  </a:cubicBezTo>
                  <a:cubicBezTo>
                    <a:pt x="34023" y="1224"/>
                    <a:pt x="23008" y="0"/>
                    <a:pt x="18197"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6491831" y="3256475"/>
              <a:ext cx="71981" cy="200493"/>
            </a:xfrm>
            <a:custGeom>
              <a:avLst/>
              <a:gdLst/>
              <a:ahLst/>
              <a:cxnLst/>
              <a:rect l="l" t="t" r="r" b="b"/>
              <a:pathLst>
                <a:path w="2525" h="7033" extrusionOk="0">
                  <a:moveTo>
                    <a:pt x="733" y="1"/>
                  </a:moveTo>
                  <a:cubicBezTo>
                    <a:pt x="719" y="1"/>
                    <a:pt x="705" y="2"/>
                    <a:pt x="691" y="4"/>
                  </a:cubicBezTo>
                  <a:cubicBezTo>
                    <a:pt x="167" y="87"/>
                    <a:pt x="0" y="1730"/>
                    <a:pt x="310" y="3671"/>
                  </a:cubicBezTo>
                  <a:cubicBezTo>
                    <a:pt x="610" y="5554"/>
                    <a:pt x="1258" y="7033"/>
                    <a:pt x="1774" y="7033"/>
                  </a:cubicBezTo>
                  <a:cubicBezTo>
                    <a:pt x="1790" y="7033"/>
                    <a:pt x="1806" y="7031"/>
                    <a:pt x="1822" y="7029"/>
                  </a:cubicBezTo>
                  <a:cubicBezTo>
                    <a:pt x="2346" y="6945"/>
                    <a:pt x="2524" y="5302"/>
                    <a:pt x="2203" y="3361"/>
                  </a:cubicBezTo>
                  <a:cubicBezTo>
                    <a:pt x="1902" y="1472"/>
                    <a:pt x="1250" y="1"/>
                    <a:pt x="733" y="1"/>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6703273" y="3439865"/>
              <a:ext cx="77084" cy="77084"/>
            </a:xfrm>
            <a:custGeom>
              <a:avLst/>
              <a:gdLst/>
              <a:ahLst/>
              <a:cxnLst/>
              <a:rect l="l" t="t" r="r" b="b"/>
              <a:pathLst>
                <a:path w="2704" h="2704" extrusionOk="0">
                  <a:moveTo>
                    <a:pt x="1358" y="0"/>
                  </a:moveTo>
                  <a:cubicBezTo>
                    <a:pt x="608" y="0"/>
                    <a:pt x="1" y="608"/>
                    <a:pt x="1" y="1358"/>
                  </a:cubicBezTo>
                  <a:cubicBezTo>
                    <a:pt x="1" y="2096"/>
                    <a:pt x="608" y="2703"/>
                    <a:pt x="1358" y="2703"/>
                  </a:cubicBezTo>
                  <a:cubicBezTo>
                    <a:pt x="2096" y="2703"/>
                    <a:pt x="2704" y="2096"/>
                    <a:pt x="2704" y="1358"/>
                  </a:cubicBezTo>
                  <a:cubicBezTo>
                    <a:pt x="2704" y="608"/>
                    <a:pt x="2096" y="0"/>
                    <a:pt x="1358"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6757923" y="3093752"/>
              <a:ext cx="180253" cy="295110"/>
            </a:xfrm>
            <a:custGeom>
              <a:avLst/>
              <a:gdLst/>
              <a:ahLst/>
              <a:cxnLst/>
              <a:rect l="l" t="t" r="r" b="b"/>
              <a:pathLst>
                <a:path w="6323" h="10352" extrusionOk="0">
                  <a:moveTo>
                    <a:pt x="4743" y="0"/>
                  </a:moveTo>
                  <a:cubicBezTo>
                    <a:pt x="4117" y="0"/>
                    <a:pt x="3559" y="777"/>
                    <a:pt x="2668" y="2902"/>
                  </a:cubicBezTo>
                  <a:cubicBezTo>
                    <a:pt x="1489" y="5712"/>
                    <a:pt x="1" y="8510"/>
                    <a:pt x="453" y="9808"/>
                  </a:cubicBezTo>
                  <a:cubicBezTo>
                    <a:pt x="582" y="10187"/>
                    <a:pt x="772" y="10351"/>
                    <a:pt x="1001" y="10351"/>
                  </a:cubicBezTo>
                  <a:cubicBezTo>
                    <a:pt x="1892" y="10351"/>
                    <a:pt x="3364" y="7856"/>
                    <a:pt x="4037" y="5867"/>
                  </a:cubicBezTo>
                  <a:cubicBezTo>
                    <a:pt x="4882" y="3366"/>
                    <a:pt x="6323" y="795"/>
                    <a:pt x="5382" y="223"/>
                  </a:cubicBezTo>
                  <a:cubicBezTo>
                    <a:pt x="5153" y="81"/>
                    <a:pt x="4944" y="0"/>
                    <a:pt x="4743" y="0"/>
                  </a:cubicBezTo>
                  <a:close/>
                </a:path>
              </a:pathLst>
            </a:custGeom>
            <a:solidFill>
              <a:srgbClr val="B87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6237599" y="3375580"/>
              <a:ext cx="313640" cy="253489"/>
            </a:xfrm>
            <a:custGeom>
              <a:avLst/>
              <a:gdLst/>
              <a:ahLst/>
              <a:cxnLst/>
              <a:rect l="l" t="t" r="r" b="b"/>
              <a:pathLst>
                <a:path w="11002" h="8892" extrusionOk="0">
                  <a:moveTo>
                    <a:pt x="8605" y="0"/>
                  </a:moveTo>
                  <a:cubicBezTo>
                    <a:pt x="7644" y="0"/>
                    <a:pt x="6174" y="2889"/>
                    <a:pt x="5870" y="3041"/>
                  </a:cubicBezTo>
                  <a:cubicBezTo>
                    <a:pt x="5847" y="3052"/>
                    <a:pt x="5816" y="3057"/>
                    <a:pt x="5781" y="3057"/>
                  </a:cubicBezTo>
                  <a:cubicBezTo>
                    <a:pt x="5313" y="3057"/>
                    <a:pt x="3906" y="2184"/>
                    <a:pt x="3906" y="2184"/>
                  </a:cubicBezTo>
                  <a:cubicBezTo>
                    <a:pt x="3906" y="2184"/>
                    <a:pt x="0" y="3244"/>
                    <a:pt x="2537" y="4136"/>
                  </a:cubicBezTo>
                  <a:cubicBezTo>
                    <a:pt x="5073" y="5029"/>
                    <a:pt x="4989" y="5530"/>
                    <a:pt x="5204" y="6053"/>
                  </a:cubicBezTo>
                  <a:cubicBezTo>
                    <a:pt x="5748" y="7405"/>
                    <a:pt x="7262" y="8892"/>
                    <a:pt x="8239" y="8892"/>
                  </a:cubicBezTo>
                  <a:cubicBezTo>
                    <a:pt x="8458" y="8892"/>
                    <a:pt x="8651" y="8817"/>
                    <a:pt x="8799" y="8649"/>
                  </a:cubicBezTo>
                  <a:cubicBezTo>
                    <a:pt x="9597" y="7732"/>
                    <a:pt x="7418" y="6732"/>
                    <a:pt x="7525" y="6422"/>
                  </a:cubicBezTo>
                  <a:cubicBezTo>
                    <a:pt x="7541" y="6380"/>
                    <a:pt x="7600" y="6363"/>
                    <a:pt x="7692" y="6363"/>
                  </a:cubicBezTo>
                  <a:cubicBezTo>
                    <a:pt x="8040" y="6363"/>
                    <a:pt x="8855" y="6605"/>
                    <a:pt x="9511" y="6605"/>
                  </a:cubicBezTo>
                  <a:cubicBezTo>
                    <a:pt x="9995" y="6605"/>
                    <a:pt x="10393" y="6474"/>
                    <a:pt x="10454" y="6018"/>
                  </a:cubicBezTo>
                  <a:cubicBezTo>
                    <a:pt x="10621" y="4791"/>
                    <a:pt x="7954" y="5208"/>
                    <a:pt x="8013" y="4982"/>
                  </a:cubicBezTo>
                  <a:cubicBezTo>
                    <a:pt x="8073" y="4744"/>
                    <a:pt x="11002" y="4458"/>
                    <a:pt x="10728" y="3279"/>
                  </a:cubicBezTo>
                  <a:cubicBezTo>
                    <a:pt x="10650" y="2959"/>
                    <a:pt x="10383" y="2847"/>
                    <a:pt x="10035" y="2847"/>
                  </a:cubicBezTo>
                  <a:cubicBezTo>
                    <a:pt x="9217" y="2847"/>
                    <a:pt x="7948" y="3466"/>
                    <a:pt x="7607" y="3466"/>
                  </a:cubicBezTo>
                  <a:cubicBezTo>
                    <a:pt x="7564" y="3466"/>
                    <a:pt x="7536" y="3456"/>
                    <a:pt x="7525" y="3434"/>
                  </a:cubicBezTo>
                  <a:cubicBezTo>
                    <a:pt x="7382" y="3160"/>
                    <a:pt x="9799" y="779"/>
                    <a:pt x="8871" y="88"/>
                  </a:cubicBezTo>
                  <a:cubicBezTo>
                    <a:pt x="8788" y="28"/>
                    <a:pt x="8699" y="0"/>
                    <a:pt x="8605" y="0"/>
                  </a:cubicBezTo>
                  <a:close/>
                </a:path>
              </a:pathLst>
            </a:custGeom>
            <a:solidFill>
              <a:srgbClr val="EAC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5975555" y="2876096"/>
              <a:ext cx="547173" cy="700486"/>
            </a:xfrm>
            <a:custGeom>
              <a:avLst/>
              <a:gdLst/>
              <a:ahLst/>
              <a:cxnLst/>
              <a:rect l="l" t="t" r="r" b="b"/>
              <a:pathLst>
                <a:path w="19194" h="24572" extrusionOk="0">
                  <a:moveTo>
                    <a:pt x="19194" y="0"/>
                  </a:moveTo>
                  <a:lnTo>
                    <a:pt x="19194" y="0"/>
                  </a:lnTo>
                  <a:cubicBezTo>
                    <a:pt x="19193" y="0"/>
                    <a:pt x="10335" y="1298"/>
                    <a:pt x="5168" y="7787"/>
                  </a:cubicBezTo>
                  <a:cubicBezTo>
                    <a:pt x="1" y="14264"/>
                    <a:pt x="4954" y="24348"/>
                    <a:pt x="6752" y="24539"/>
                  </a:cubicBezTo>
                  <a:cubicBezTo>
                    <a:pt x="6965" y="24561"/>
                    <a:pt x="7173" y="24572"/>
                    <a:pt x="7375" y="24572"/>
                  </a:cubicBezTo>
                  <a:cubicBezTo>
                    <a:pt x="11949" y="24572"/>
                    <a:pt x="13467" y="19099"/>
                    <a:pt x="13479" y="18038"/>
                  </a:cubicBezTo>
                  <a:cubicBezTo>
                    <a:pt x="13491" y="16931"/>
                    <a:pt x="11979" y="14823"/>
                    <a:pt x="12169" y="12037"/>
                  </a:cubicBezTo>
                  <a:cubicBezTo>
                    <a:pt x="12348" y="9239"/>
                    <a:pt x="16277" y="7489"/>
                    <a:pt x="16277" y="7489"/>
                  </a:cubicBezTo>
                  <a:cubicBezTo>
                    <a:pt x="16729" y="6203"/>
                    <a:pt x="19194" y="0"/>
                    <a:pt x="19194" y="0"/>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7699135" y="2685550"/>
              <a:ext cx="85580" cy="158160"/>
            </a:xfrm>
            <a:custGeom>
              <a:avLst/>
              <a:gdLst/>
              <a:ahLst/>
              <a:cxnLst/>
              <a:rect l="l" t="t" r="r" b="b"/>
              <a:pathLst>
                <a:path w="3002" h="5548" extrusionOk="0">
                  <a:moveTo>
                    <a:pt x="1279" y="1"/>
                  </a:moveTo>
                  <a:cubicBezTo>
                    <a:pt x="586" y="1"/>
                    <a:pt x="96" y="721"/>
                    <a:pt x="156" y="1195"/>
                  </a:cubicBezTo>
                  <a:cubicBezTo>
                    <a:pt x="215" y="1779"/>
                    <a:pt x="858" y="2112"/>
                    <a:pt x="858" y="2112"/>
                  </a:cubicBezTo>
                  <a:cubicBezTo>
                    <a:pt x="858" y="2112"/>
                    <a:pt x="1" y="2362"/>
                    <a:pt x="156" y="3100"/>
                  </a:cubicBezTo>
                  <a:cubicBezTo>
                    <a:pt x="285" y="3719"/>
                    <a:pt x="850" y="3769"/>
                    <a:pt x="1029" y="3769"/>
                  </a:cubicBezTo>
                  <a:cubicBezTo>
                    <a:pt x="1064" y="3769"/>
                    <a:pt x="1084" y="3767"/>
                    <a:pt x="1084" y="3767"/>
                  </a:cubicBezTo>
                  <a:lnTo>
                    <a:pt x="1084" y="3767"/>
                  </a:lnTo>
                  <a:cubicBezTo>
                    <a:pt x="1084" y="3767"/>
                    <a:pt x="156" y="4148"/>
                    <a:pt x="382" y="4981"/>
                  </a:cubicBezTo>
                  <a:cubicBezTo>
                    <a:pt x="496" y="5386"/>
                    <a:pt x="888" y="5548"/>
                    <a:pt x="1299" y="5548"/>
                  </a:cubicBezTo>
                  <a:cubicBezTo>
                    <a:pt x="1746" y="5548"/>
                    <a:pt x="2215" y="5356"/>
                    <a:pt x="2370" y="5077"/>
                  </a:cubicBezTo>
                  <a:cubicBezTo>
                    <a:pt x="3001" y="3886"/>
                    <a:pt x="2632" y="517"/>
                    <a:pt x="1727" y="100"/>
                  </a:cubicBezTo>
                  <a:cubicBezTo>
                    <a:pt x="1571" y="31"/>
                    <a:pt x="1421" y="1"/>
                    <a:pt x="1279" y="1"/>
                  </a:cubicBezTo>
                  <a:close/>
                </a:path>
              </a:pathLst>
            </a:custGeom>
            <a:solidFill>
              <a:srgbClr val="EAC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1"/>
          <p:cNvSpPr txBox="1">
            <a:spLocks noGrp="1"/>
          </p:cNvSpPr>
          <p:nvPr>
            <p:ph type="subTitle" idx="1"/>
          </p:nvPr>
        </p:nvSpPr>
        <p:spPr>
          <a:xfrm>
            <a:off x="1088725" y="2571750"/>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Mars</a:t>
            </a:r>
            <a:endParaRPr/>
          </a:p>
        </p:txBody>
      </p:sp>
      <p:sp>
        <p:nvSpPr>
          <p:cNvPr id="656" name="Google Shape;656;p41"/>
          <p:cNvSpPr txBox="1">
            <a:spLocks noGrp="1"/>
          </p:cNvSpPr>
          <p:nvPr>
            <p:ph type="title"/>
          </p:nvPr>
        </p:nvSpPr>
        <p:spPr>
          <a:xfrm>
            <a:off x="723900" y="445025"/>
            <a:ext cx="4516200" cy="6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of Concepts </a:t>
            </a:r>
            <a:endParaRPr/>
          </a:p>
        </p:txBody>
      </p:sp>
      <p:grpSp>
        <p:nvGrpSpPr>
          <p:cNvPr id="657" name="Google Shape;657;p41"/>
          <p:cNvGrpSpPr/>
          <p:nvPr/>
        </p:nvGrpSpPr>
        <p:grpSpPr>
          <a:xfrm>
            <a:off x="1586889" y="1906926"/>
            <a:ext cx="756257" cy="538293"/>
            <a:chOff x="3634764" y="2117601"/>
            <a:chExt cx="756257" cy="538293"/>
          </a:xfrm>
        </p:grpSpPr>
        <p:sp>
          <p:nvSpPr>
            <p:cNvPr id="658" name="Google Shape;658;p41"/>
            <p:cNvSpPr/>
            <p:nvPr/>
          </p:nvSpPr>
          <p:spPr>
            <a:xfrm rot="695180">
              <a:off x="3665063" y="2299091"/>
              <a:ext cx="174903" cy="319452"/>
            </a:xfrm>
            <a:custGeom>
              <a:avLst/>
              <a:gdLst/>
              <a:ahLst/>
              <a:cxnLst/>
              <a:rect l="l" t="t" r="r" b="b"/>
              <a:pathLst>
                <a:path w="7894" h="14418" extrusionOk="0">
                  <a:moveTo>
                    <a:pt x="4115" y="1"/>
                  </a:moveTo>
                  <a:cubicBezTo>
                    <a:pt x="3449" y="1"/>
                    <a:pt x="2571" y="279"/>
                    <a:pt x="1821" y="686"/>
                  </a:cubicBezTo>
                  <a:cubicBezTo>
                    <a:pt x="750" y="1281"/>
                    <a:pt x="297" y="3210"/>
                    <a:pt x="95" y="4746"/>
                  </a:cubicBezTo>
                  <a:cubicBezTo>
                    <a:pt x="0" y="5544"/>
                    <a:pt x="637" y="6212"/>
                    <a:pt x="1401" y="6212"/>
                  </a:cubicBezTo>
                  <a:cubicBezTo>
                    <a:pt x="1504" y="6212"/>
                    <a:pt x="1608" y="6200"/>
                    <a:pt x="1714" y="6175"/>
                  </a:cubicBezTo>
                  <a:cubicBezTo>
                    <a:pt x="1873" y="6125"/>
                    <a:pt x="2032" y="6100"/>
                    <a:pt x="2197" y="6100"/>
                  </a:cubicBezTo>
                  <a:cubicBezTo>
                    <a:pt x="2230" y="6100"/>
                    <a:pt x="2264" y="6101"/>
                    <a:pt x="2297" y="6103"/>
                  </a:cubicBezTo>
                  <a:cubicBezTo>
                    <a:pt x="2762" y="6198"/>
                    <a:pt x="3691" y="14414"/>
                    <a:pt x="4714" y="14414"/>
                  </a:cubicBezTo>
                  <a:cubicBezTo>
                    <a:pt x="4924" y="14414"/>
                    <a:pt x="5156" y="14418"/>
                    <a:pt x="5396" y="14418"/>
                  </a:cubicBezTo>
                  <a:cubicBezTo>
                    <a:pt x="6338" y="14418"/>
                    <a:pt x="7389" y="14357"/>
                    <a:pt x="7608" y="13759"/>
                  </a:cubicBezTo>
                  <a:cubicBezTo>
                    <a:pt x="7893" y="13009"/>
                    <a:pt x="5465" y="686"/>
                    <a:pt x="4905" y="222"/>
                  </a:cubicBezTo>
                  <a:cubicBezTo>
                    <a:pt x="4720" y="68"/>
                    <a:pt x="4443" y="1"/>
                    <a:pt x="411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rot="695180">
              <a:off x="3843991" y="2139529"/>
              <a:ext cx="254844" cy="359622"/>
            </a:xfrm>
            <a:custGeom>
              <a:avLst/>
              <a:gdLst/>
              <a:ahLst/>
              <a:cxnLst/>
              <a:rect l="l" t="t" r="r" b="b"/>
              <a:pathLst>
                <a:path w="11502" h="16231" extrusionOk="0">
                  <a:moveTo>
                    <a:pt x="5478" y="1"/>
                  </a:moveTo>
                  <a:cubicBezTo>
                    <a:pt x="5026" y="1"/>
                    <a:pt x="4530" y="75"/>
                    <a:pt x="3989" y="235"/>
                  </a:cubicBezTo>
                  <a:cubicBezTo>
                    <a:pt x="2393" y="711"/>
                    <a:pt x="417" y="1616"/>
                    <a:pt x="72" y="3450"/>
                  </a:cubicBezTo>
                  <a:cubicBezTo>
                    <a:pt x="0" y="3866"/>
                    <a:pt x="48" y="4283"/>
                    <a:pt x="203" y="4676"/>
                  </a:cubicBezTo>
                  <a:cubicBezTo>
                    <a:pt x="420" y="5236"/>
                    <a:pt x="836" y="5696"/>
                    <a:pt x="1427" y="5696"/>
                  </a:cubicBezTo>
                  <a:cubicBezTo>
                    <a:pt x="1515" y="5696"/>
                    <a:pt x="1607" y="5686"/>
                    <a:pt x="1703" y="5664"/>
                  </a:cubicBezTo>
                  <a:cubicBezTo>
                    <a:pt x="2620" y="5450"/>
                    <a:pt x="2870" y="4331"/>
                    <a:pt x="3644" y="3890"/>
                  </a:cubicBezTo>
                  <a:cubicBezTo>
                    <a:pt x="3838" y="3774"/>
                    <a:pt x="4073" y="3709"/>
                    <a:pt x="4302" y="3709"/>
                  </a:cubicBezTo>
                  <a:cubicBezTo>
                    <a:pt x="4566" y="3709"/>
                    <a:pt x="4823" y="3795"/>
                    <a:pt x="5001" y="3985"/>
                  </a:cubicBezTo>
                  <a:cubicBezTo>
                    <a:pt x="6323" y="5402"/>
                    <a:pt x="3798" y="8772"/>
                    <a:pt x="3263" y="10129"/>
                  </a:cubicBezTo>
                  <a:cubicBezTo>
                    <a:pt x="2774" y="11367"/>
                    <a:pt x="1584" y="13987"/>
                    <a:pt x="2929" y="15094"/>
                  </a:cubicBezTo>
                  <a:cubicBezTo>
                    <a:pt x="3842" y="15856"/>
                    <a:pt x="5179" y="16230"/>
                    <a:pt x="6473" y="16230"/>
                  </a:cubicBezTo>
                  <a:cubicBezTo>
                    <a:pt x="7222" y="16230"/>
                    <a:pt x="7956" y="16105"/>
                    <a:pt x="8585" y="15856"/>
                  </a:cubicBezTo>
                  <a:cubicBezTo>
                    <a:pt x="10156" y="15237"/>
                    <a:pt x="11502" y="12629"/>
                    <a:pt x="9954" y="11272"/>
                  </a:cubicBezTo>
                  <a:cubicBezTo>
                    <a:pt x="9800" y="11136"/>
                    <a:pt x="9536" y="11088"/>
                    <a:pt x="9214" y="11088"/>
                  </a:cubicBezTo>
                  <a:cubicBezTo>
                    <a:pt x="8393" y="11088"/>
                    <a:pt x="7196" y="11405"/>
                    <a:pt x="6502" y="11405"/>
                  </a:cubicBezTo>
                  <a:cubicBezTo>
                    <a:pt x="6202" y="11405"/>
                    <a:pt x="5996" y="11346"/>
                    <a:pt x="5953" y="11177"/>
                  </a:cubicBezTo>
                  <a:cubicBezTo>
                    <a:pt x="5775" y="10462"/>
                    <a:pt x="7549" y="9843"/>
                    <a:pt x="8620" y="6379"/>
                  </a:cubicBezTo>
                  <a:cubicBezTo>
                    <a:pt x="9543" y="3352"/>
                    <a:pt x="8516" y="1"/>
                    <a:pt x="5478"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rot="695180">
              <a:off x="4094661" y="2290484"/>
              <a:ext cx="264681" cy="342318"/>
            </a:xfrm>
            <a:custGeom>
              <a:avLst/>
              <a:gdLst/>
              <a:ahLst/>
              <a:cxnLst/>
              <a:rect l="l" t="t" r="r" b="b"/>
              <a:pathLst>
                <a:path w="11946" h="15450" extrusionOk="0">
                  <a:moveTo>
                    <a:pt x="4970" y="0"/>
                  </a:moveTo>
                  <a:cubicBezTo>
                    <a:pt x="3632" y="0"/>
                    <a:pt x="2360" y="623"/>
                    <a:pt x="1286" y="1484"/>
                  </a:cubicBezTo>
                  <a:cubicBezTo>
                    <a:pt x="667" y="1984"/>
                    <a:pt x="0" y="2829"/>
                    <a:pt x="214" y="3674"/>
                  </a:cubicBezTo>
                  <a:cubicBezTo>
                    <a:pt x="391" y="4336"/>
                    <a:pt x="1086" y="4800"/>
                    <a:pt x="1767" y="4800"/>
                  </a:cubicBezTo>
                  <a:cubicBezTo>
                    <a:pt x="1957" y="4800"/>
                    <a:pt x="2146" y="4764"/>
                    <a:pt x="2322" y="4686"/>
                  </a:cubicBezTo>
                  <a:cubicBezTo>
                    <a:pt x="2539" y="4598"/>
                    <a:pt x="2756" y="4451"/>
                    <a:pt x="2973" y="4451"/>
                  </a:cubicBezTo>
                  <a:cubicBezTo>
                    <a:pt x="3018" y="4451"/>
                    <a:pt x="3063" y="4458"/>
                    <a:pt x="3108" y="4472"/>
                  </a:cubicBezTo>
                  <a:cubicBezTo>
                    <a:pt x="3608" y="4627"/>
                    <a:pt x="3405" y="5389"/>
                    <a:pt x="3048" y="5746"/>
                  </a:cubicBezTo>
                  <a:cubicBezTo>
                    <a:pt x="2679" y="6115"/>
                    <a:pt x="2179" y="6544"/>
                    <a:pt x="2346" y="7032"/>
                  </a:cubicBezTo>
                  <a:cubicBezTo>
                    <a:pt x="2584" y="7687"/>
                    <a:pt x="3572" y="7389"/>
                    <a:pt x="4239" y="7591"/>
                  </a:cubicBezTo>
                  <a:cubicBezTo>
                    <a:pt x="5120" y="7865"/>
                    <a:pt x="5310" y="9115"/>
                    <a:pt x="4894" y="9937"/>
                  </a:cubicBezTo>
                  <a:cubicBezTo>
                    <a:pt x="4489" y="10770"/>
                    <a:pt x="3703" y="11330"/>
                    <a:pt x="3096" y="12032"/>
                  </a:cubicBezTo>
                  <a:cubicBezTo>
                    <a:pt x="2489" y="12735"/>
                    <a:pt x="2060" y="13759"/>
                    <a:pt x="2512" y="14557"/>
                  </a:cubicBezTo>
                  <a:cubicBezTo>
                    <a:pt x="2881" y="15200"/>
                    <a:pt x="3691" y="15450"/>
                    <a:pt x="4417" y="15450"/>
                  </a:cubicBezTo>
                  <a:cubicBezTo>
                    <a:pt x="5489" y="15450"/>
                    <a:pt x="6489" y="15009"/>
                    <a:pt x="7430" y="14521"/>
                  </a:cubicBezTo>
                  <a:cubicBezTo>
                    <a:pt x="8692" y="13854"/>
                    <a:pt x="9942" y="13033"/>
                    <a:pt x="10573" y="11759"/>
                  </a:cubicBezTo>
                  <a:cubicBezTo>
                    <a:pt x="11946" y="9072"/>
                    <a:pt x="9977" y="5911"/>
                    <a:pt x="6991" y="5911"/>
                  </a:cubicBezTo>
                  <a:cubicBezTo>
                    <a:pt x="6947" y="5911"/>
                    <a:pt x="6903" y="5911"/>
                    <a:pt x="6858" y="5913"/>
                  </a:cubicBezTo>
                  <a:cubicBezTo>
                    <a:pt x="7525" y="5079"/>
                    <a:pt x="7942" y="4091"/>
                    <a:pt x="8084" y="3043"/>
                  </a:cubicBezTo>
                  <a:cubicBezTo>
                    <a:pt x="8168" y="2448"/>
                    <a:pt x="8144" y="1805"/>
                    <a:pt x="7846" y="1293"/>
                  </a:cubicBezTo>
                  <a:cubicBezTo>
                    <a:pt x="7537" y="769"/>
                    <a:pt x="6953" y="436"/>
                    <a:pt x="6358" y="233"/>
                  </a:cubicBezTo>
                  <a:cubicBezTo>
                    <a:pt x="5891" y="73"/>
                    <a:pt x="5427" y="0"/>
                    <a:pt x="4970" y="0"/>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rot="695180">
              <a:off x="4100408" y="2337816"/>
              <a:ext cx="161720" cy="286195"/>
            </a:xfrm>
            <a:custGeom>
              <a:avLst/>
              <a:gdLst/>
              <a:ahLst/>
              <a:cxnLst/>
              <a:rect l="l" t="t" r="r" b="b"/>
              <a:pathLst>
                <a:path w="7299" h="12917" extrusionOk="0">
                  <a:moveTo>
                    <a:pt x="3571" y="1"/>
                  </a:moveTo>
                  <a:cubicBezTo>
                    <a:pt x="2985" y="1"/>
                    <a:pt x="2404" y="353"/>
                    <a:pt x="1917" y="713"/>
                  </a:cubicBezTo>
                  <a:cubicBezTo>
                    <a:pt x="1322" y="1153"/>
                    <a:pt x="727" y="1629"/>
                    <a:pt x="0" y="1641"/>
                  </a:cubicBezTo>
                  <a:cubicBezTo>
                    <a:pt x="309" y="2027"/>
                    <a:pt x="802" y="2271"/>
                    <a:pt x="1290" y="2271"/>
                  </a:cubicBezTo>
                  <a:cubicBezTo>
                    <a:pt x="1480" y="2271"/>
                    <a:pt x="1669" y="2233"/>
                    <a:pt x="1846" y="2153"/>
                  </a:cubicBezTo>
                  <a:cubicBezTo>
                    <a:pt x="2063" y="2065"/>
                    <a:pt x="2280" y="1918"/>
                    <a:pt x="2497" y="1918"/>
                  </a:cubicBezTo>
                  <a:cubicBezTo>
                    <a:pt x="2542" y="1918"/>
                    <a:pt x="2587" y="1925"/>
                    <a:pt x="2632" y="1939"/>
                  </a:cubicBezTo>
                  <a:cubicBezTo>
                    <a:pt x="3132" y="2094"/>
                    <a:pt x="2929" y="2856"/>
                    <a:pt x="2572" y="3213"/>
                  </a:cubicBezTo>
                  <a:cubicBezTo>
                    <a:pt x="2203" y="3582"/>
                    <a:pt x="1703" y="4011"/>
                    <a:pt x="1882" y="4499"/>
                  </a:cubicBezTo>
                  <a:cubicBezTo>
                    <a:pt x="2108" y="5154"/>
                    <a:pt x="3096" y="4856"/>
                    <a:pt x="3763" y="5058"/>
                  </a:cubicBezTo>
                  <a:cubicBezTo>
                    <a:pt x="4644" y="5332"/>
                    <a:pt x="4834" y="6582"/>
                    <a:pt x="4418" y="7404"/>
                  </a:cubicBezTo>
                  <a:cubicBezTo>
                    <a:pt x="4013" y="8237"/>
                    <a:pt x="3227" y="8797"/>
                    <a:pt x="2620" y="9499"/>
                  </a:cubicBezTo>
                  <a:cubicBezTo>
                    <a:pt x="2013" y="10202"/>
                    <a:pt x="1584" y="11226"/>
                    <a:pt x="2048" y="12024"/>
                  </a:cubicBezTo>
                  <a:cubicBezTo>
                    <a:pt x="2405" y="12667"/>
                    <a:pt x="3215" y="12917"/>
                    <a:pt x="3941" y="12917"/>
                  </a:cubicBezTo>
                  <a:cubicBezTo>
                    <a:pt x="4834" y="12917"/>
                    <a:pt x="5680" y="12607"/>
                    <a:pt x="6477" y="12226"/>
                  </a:cubicBezTo>
                  <a:cubicBezTo>
                    <a:pt x="5477" y="11774"/>
                    <a:pt x="4703" y="10690"/>
                    <a:pt x="5049" y="9666"/>
                  </a:cubicBezTo>
                  <a:cubicBezTo>
                    <a:pt x="5239" y="9083"/>
                    <a:pt x="5715" y="8654"/>
                    <a:pt x="6049" y="8142"/>
                  </a:cubicBezTo>
                  <a:cubicBezTo>
                    <a:pt x="7299" y="6154"/>
                    <a:pt x="5906" y="3558"/>
                    <a:pt x="3560" y="3499"/>
                  </a:cubicBezTo>
                  <a:cubicBezTo>
                    <a:pt x="4203" y="2475"/>
                    <a:pt x="4346" y="1201"/>
                    <a:pt x="3965" y="58"/>
                  </a:cubicBezTo>
                  <a:cubicBezTo>
                    <a:pt x="3834" y="19"/>
                    <a:pt x="3703" y="1"/>
                    <a:pt x="3571"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rot="695180">
              <a:off x="3663613" y="2313632"/>
              <a:ext cx="159593" cy="302968"/>
            </a:xfrm>
            <a:custGeom>
              <a:avLst/>
              <a:gdLst/>
              <a:ahLst/>
              <a:cxnLst/>
              <a:rect l="l" t="t" r="r" b="b"/>
              <a:pathLst>
                <a:path w="7203" h="13674" extrusionOk="0">
                  <a:moveTo>
                    <a:pt x="1750" y="0"/>
                  </a:moveTo>
                  <a:lnTo>
                    <a:pt x="1750" y="0"/>
                  </a:lnTo>
                  <a:cubicBezTo>
                    <a:pt x="726" y="643"/>
                    <a:pt x="285" y="2513"/>
                    <a:pt x="95" y="4001"/>
                  </a:cubicBezTo>
                  <a:cubicBezTo>
                    <a:pt x="1" y="4805"/>
                    <a:pt x="630" y="5471"/>
                    <a:pt x="1388" y="5471"/>
                  </a:cubicBezTo>
                  <a:cubicBezTo>
                    <a:pt x="1494" y="5471"/>
                    <a:pt x="1604" y="5458"/>
                    <a:pt x="1714" y="5430"/>
                  </a:cubicBezTo>
                  <a:cubicBezTo>
                    <a:pt x="1862" y="5384"/>
                    <a:pt x="2009" y="5366"/>
                    <a:pt x="2163" y="5366"/>
                  </a:cubicBezTo>
                  <a:cubicBezTo>
                    <a:pt x="2207" y="5366"/>
                    <a:pt x="2252" y="5368"/>
                    <a:pt x="2297" y="5370"/>
                  </a:cubicBezTo>
                  <a:cubicBezTo>
                    <a:pt x="2762" y="5454"/>
                    <a:pt x="3691" y="13669"/>
                    <a:pt x="4714" y="13669"/>
                  </a:cubicBezTo>
                  <a:cubicBezTo>
                    <a:pt x="4939" y="13669"/>
                    <a:pt x="5189" y="13674"/>
                    <a:pt x="5445" y="13674"/>
                  </a:cubicBezTo>
                  <a:cubicBezTo>
                    <a:pt x="6086" y="13674"/>
                    <a:pt x="6769" y="13643"/>
                    <a:pt x="7203" y="13431"/>
                  </a:cubicBezTo>
                  <a:cubicBezTo>
                    <a:pt x="6203" y="12526"/>
                    <a:pt x="5441" y="11383"/>
                    <a:pt x="4988" y="10121"/>
                  </a:cubicBezTo>
                  <a:cubicBezTo>
                    <a:pt x="4393" y="8430"/>
                    <a:pt x="4381" y="6608"/>
                    <a:pt x="3988" y="4870"/>
                  </a:cubicBezTo>
                  <a:cubicBezTo>
                    <a:pt x="3952" y="4620"/>
                    <a:pt x="3845" y="4394"/>
                    <a:pt x="3679" y="4215"/>
                  </a:cubicBezTo>
                  <a:cubicBezTo>
                    <a:pt x="3485" y="4039"/>
                    <a:pt x="3235" y="4007"/>
                    <a:pt x="2968" y="4007"/>
                  </a:cubicBezTo>
                  <a:cubicBezTo>
                    <a:pt x="2813" y="4007"/>
                    <a:pt x="2651" y="4018"/>
                    <a:pt x="2492" y="4018"/>
                  </a:cubicBezTo>
                  <a:cubicBezTo>
                    <a:pt x="2352" y="4018"/>
                    <a:pt x="2214" y="4009"/>
                    <a:pt x="2083" y="3977"/>
                  </a:cubicBezTo>
                  <a:cubicBezTo>
                    <a:pt x="1285" y="3775"/>
                    <a:pt x="1047" y="2727"/>
                    <a:pt x="1214" y="1917"/>
                  </a:cubicBezTo>
                  <a:cubicBezTo>
                    <a:pt x="1345" y="1274"/>
                    <a:pt x="1643" y="643"/>
                    <a:pt x="1750"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rot="695180">
              <a:off x="3842147" y="2199230"/>
              <a:ext cx="231380" cy="297783"/>
            </a:xfrm>
            <a:custGeom>
              <a:avLst/>
              <a:gdLst/>
              <a:ahLst/>
              <a:cxnLst/>
              <a:rect l="l" t="t" r="r" b="b"/>
              <a:pathLst>
                <a:path w="10443" h="13440" extrusionOk="0">
                  <a:moveTo>
                    <a:pt x="3736" y="0"/>
                  </a:moveTo>
                  <a:cubicBezTo>
                    <a:pt x="3330" y="0"/>
                    <a:pt x="2926" y="89"/>
                    <a:pt x="2561" y="278"/>
                  </a:cubicBezTo>
                  <a:cubicBezTo>
                    <a:pt x="2049" y="552"/>
                    <a:pt x="1632" y="992"/>
                    <a:pt x="1156" y="1349"/>
                  </a:cubicBezTo>
                  <a:cubicBezTo>
                    <a:pt x="822" y="1611"/>
                    <a:pt x="429" y="1778"/>
                    <a:pt x="1" y="1849"/>
                  </a:cubicBezTo>
                  <a:cubicBezTo>
                    <a:pt x="1" y="1861"/>
                    <a:pt x="1" y="1873"/>
                    <a:pt x="13" y="1885"/>
                  </a:cubicBezTo>
                  <a:cubicBezTo>
                    <a:pt x="230" y="2445"/>
                    <a:pt x="646" y="2905"/>
                    <a:pt x="1237" y="2905"/>
                  </a:cubicBezTo>
                  <a:cubicBezTo>
                    <a:pt x="1325" y="2905"/>
                    <a:pt x="1417" y="2895"/>
                    <a:pt x="1513" y="2873"/>
                  </a:cubicBezTo>
                  <a:cubicBezTo>
                    <a:pt x="2430" y="2659"/>
                    <a:pt x="2680" y="1540"/>
                    <a:pt x="3442" y="1099"/>
                  </a:cubicBezTo>
                  <a:cubicBezTo>
                    <a:pt x="3641" y="983"/>
                    <a:pt x="3877" y="918"/>
                    <a:pt x="4105" y="918"/>
                  </a:cubicBezTo>
                  <a:cubicBezTo>
                    <a:pt x="4368" y="918"/>
                    <a:pt x="4621" y="1004"/>
                    <a:pt x="4799" y="1194"/>
                  </a:cubicBezTo>
                  <a:cubicBezTo>
                    <a:pt x="6121" y="2623"/>
                    <a:pt x="3597" y="5993"/>
                    <a:pt x="3073" y="7338"/>
                  </a:cubicBezTo>
                  <a:cubicBezTo>
                    <a:pt x="2584" y="8576"/>
                    <a:pt x="1394" y="11196"/>
                    <a:pt x="2727" y="12303"/>
                  </a:cubicBezTo>
                  <a:cubicBezTo>
                    <a:pt x="3647" y="13065"/>
                    <a:pt x="4983" y="13439"/>
                    <a:pt x="6277" y="13439"/>
                  </a:cubicBezTo>
                  <a:cubicBezTo>
                    <a:pt x="7026" y="13439"/>
                    <a:pt x="7762" y="13314"/>
                    <a:pt x="8395" y="13065"/>
                  </a:cubicBezTo>
                  <a:cubicBezTo>
                    <a:pt x="9431" y="12648"/>
                    <a:pt x="10371" y="11374"/>
                    <a:pt x="10443" y="10160"/>
                  </a:cubicBezTo>
                  <a:lnTo>
                    <a:pt x="10443" y="10160"/>
                  </a:lnTo>
                  <a:cubicBezTo>
                    <a:pt x="8871" y="10493"/>
                    <a:pt x="7264" y="10672"/>
                    <a:pt x="5656" y="10708"/>
                  </a:cubicBezTo>
                  <a:cubicBezTo>
                    <a:pt x="5620" y="10708"/>
                    <a:pt x="5584" y="10709"/>
                    <a:pt x="5547" y="10709"/>
                  </a:cubicBezTo>
                  <a:cubicBezTo>
                    <a:pt x="4999" y="10709"/>
                    <a:pt x="4376" y="10616"/>
                    <a:pt x="4108" y="10148"/>
                  </a:cubicBezTo>
                  <a:cubicBezTo>
                    <a:pt x="3978" y="9886"/>
                    <a:pt x="3942" y="9588"/>
                    <a:pt x="4001" y="9315"/>
                  </a:cubicBezTo>
                  <a:cubicBezTo>
                    <a:pt x="4251" y="7445"/>
                    <a:pt x="6037" y="6136"/>
                    <a:pt x="6585" y="4338"/>
                  </a:cubicBezTo>
                  <a:cubicBezTo>
                    <a:pt x="6942" y="3171"/>
                    <a:pt x="6716" y="1825"/>
                    <a:pt x="5883" y="933"/>
                  </a:cubicBezTo>
                  <a:cubicBezTo>
                    <a:pt x="5338" y="341"/>
                    <a:pt x="4533" y="0"/>
                    <a:pt x="3736"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41"/>
          <p:cNvSpPr txBox="1">
            <a:spLocks noGrp="1"/>
          </p:cNvSpPr>
          <p:nvPr>
            <p:ph type="subTitle" idx="2"/>
          </p:nvPr>
        </p:nvSpPr>
        <p:spPr>
          <a:xfrm>
            <a:off x="3697500" y="2571750"/>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a:t>
            </a:r>
            <a:endParaRPr/>
          </a:p>
        </p:txBody>
      </p:sp>
      <p:sp>
        <p:nvSpPr>
          <p:cNvPr id="665" name="Google Shape;665;p41"/>
          <p:cNvSpPr txBox="1">
            <a:spLocks noGrp="1"/>
          </p:cNvSpPr>
          <p:nvPr>
            <p:ph type="subTitle" idx="3"/>
          </p:nvPr>
        </p:nvSpPr>
        <p:spPr>
          <a:xfrm>
            <a:off x="6302675" y="2571750"/>
            <a:ext cx="1752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666" name="Google Shape;666;p41"/>
          <p:cNvSpPr txBox="1">
            <a:spLocks noGrp="1"/>
          </p:cNvSpPr>
          <p:nvPr>
            <p:ph type="subTitle" idx="4"/>
          </p:nvPr>
        </p:nvSpPr>
        <p:spPr>
          <a:xfrm>
            <a:off x="914875" y="3066875"/>
            <a:ext cx="2100300" cy="59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Despite being red, Mars is a cold place </a:t>
            </a:r>
            <a:endParaRPr/>
          </a:p>
        </p:txBody>
      </p:sp>
      <p:grpSp>
        <p:nvGrpSpPr>
          <p:cNvPr id="667" name="Google Shape;667;p41"/>
          <p:cNvGrpSpPr/>
          <p:nvPr/>
        </p:nvGrpSpPr>
        <p:grpSpPr>
          <a:xfrm>
            <a:off x="4233250" y="1943000"/>
            <a:ext cx="677500" cy="466150"/>
            <a:chOff x="4233250" y="1990625"/>
            <a:chExt cx="677500" cy="466150"/>
          </a:xfrm>
        </p:grpSpPr>
        <p:sp>
          <p:nvSpPr>
            <p:cNvPr id="668" name="Google Shape;668;p41"/>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41"/>
            <p:cNvGrpSpPr/>
            <p:nvPr/>
          </p:nvGrpSpPr>
          <p:grpSpPr>
            <a:xfrm>
              <a:off x="4233250" y="2326250"/>
              <a:ext cx="365250" cy="130525"/>
              <a:chOff x="4296650" y="2245925"/>
              <a:chExt cx="365250" cy="130525"/>
            </a:xfrm>
          </p:grpSpPr>
          <p:sp>
            <p:nvSpPr>
              <p:cNvPr id="671" name="Google Shape;671;p41"/>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 name="Google Shape;673;p41"/>
          <p:cNvSpPr txBox="1">
            <a:spLocks noGrp="1"/>
          </p:cNvSpPr>
          <p:nvPr>
            <p:ph type="subTitle" idx="5"/>
          </p:nvPr>
        </p:nvSpPr>
        <p:spPr>
          <a:xfrm>
            <a:off x="3521850" y="3066875"/>
            <a:ext cx="2100300" cy="59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 is the second planet from the Sun </a:t>
            </a:r>
            <a:endParaRPr/>
          </a:p>
        </p:txBody>
      </p:sp>
      <p:sp>
        <p:nvSpPr>
          <p:cNvPr id="674" name="Google Shape;674;p41"/>
          <p:cNvSpPr txBox="1">
            <a:spLocks noGrp="1"/>
          </p:cNvSpPr>
          <p:nvPr>
            <p:ph type="subTitle" idx="6"/>
          </p:nvPr>
        </p:nvSpPr>
        <p:spPr>
          <a:xfrm>
            <a:off x="6128825" y="3066875"/>
            <a:ext cx="2100300" cy="59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the smallest one in the Solar System</a:t>
            </a:r>
            <a:endParaRPr/>
          </a:p>
        </p:txBody>
      </p:sp>
      <p:grpSp>
        <p:nvGrpSpPr>
          <p:cNvPr id="675" name="Google Shape;675;p41"/>
          <p:cNvGrpSpPr/>
          <p:nvPr/>
        </p:nvGrpSpPr>
        <p:grpSpPr>
          <a:xfrm>
            <a:off x="6752051" y="1932603"/>
            <a:ext cx="853833" cy="735107"/>
            <a:chOff x="6635313" y="2067678"/>
            <a:chExt cx="853833" cy="735107"/>
          </a:xfrm>
        </p:grpSpPr>
        <p:grpSp>
          <p:nvGrpSpPr>
            <p:cNvPr id="676" name="Google Shape;676;p41"/>
            <p:cNvGrpSpPr/>
            <p:nvPr/>
          </p:nvGrpSpPr>
          <p:grpSpPr>
            <a:xfrm rot="6385763">
              <a:off x="6667836" y="2117076"/>
              <a:ext cx="348597" cy="328456"/>
              <a:chOff x="6520753" y="2095400"/>
              <a:chExt cx="429607" cy="404737"/>
            </a:xfrm>
          </p:grpSpPr>
          <p:sp>
            <p:nvSpPr>
              <p:cNvPr id="677" name="Google Shape;677;p41"/>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1"/>
            <p:cNvGrpSpPr/>
            <p:nvPr/>
          </p:nvGrpSpPr>
          <p:grpSpPr>
            <a:xfrm>
              <a:off x="6950085" y="2264512"/>
              <a:ext cx="539061" cy="538273"/>
              <a:chOff x="6947760" y="2254924"/>
              <a:chExt cx="539061" cy="538273"/>
            </a:xfrm>
          </p:grpSpPr>
          <p:sp>
            <p:nvSpPr>
              <p:cNvPr id="680" name="Google Shape;680;p41"/>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p42"/>
          <p:cNvGrpSpPr/>
          <p:nvPr/>
        </p:nvGrpSpPr>
        <p:grpSpPr>
          <a:xfrm>
            <a:off x="1366847" y="852462"/>
            <a:ext cx="6410310" cy="3438594"/>
            <a:chOff x="2180925" y="540000"/>
            <a:chExt cx="4796700" cy="2370300"/>
          </a:xfrm>
        </p:grpSpPr>
        <p:sp>
          <p:nvSpPr>
            <p:cNvPr id="688" name="Google Shape;688;p42"/>
            <p:cNvSpPr/>
            <p:nvPr/>
          </p:nvSpPr>
          <p:spPr>
            <a:xfrm>
              <a:off x="2180925" y="540000"/>
              <a:ext cx="4796700" cy="2370300"/>
            </a:xfrm>
            <a:prstGeom prst="roundRect">
              <a:avLst>
                <a:gd name="adj" fmla="val 11171"/>
              </a:avLst>
            </a:prstGeom>
            <a:solidFill>
              <a:srgbClr val="784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rot="-2509601">
              <a:off x="2306914" y="612850"/>
              <a:ext cx="103467" cy="211973"/>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rot="2282138">
              <a:off x="6703648" y="602412"/>
              <a:ext cx="103221" cy="211468"/>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2249000" y="80010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2344250" y="262635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42"/>
          <p:cNvSpPr txBox="1">
            <a:spLocks noGrp="1"/>
          </p:cNvSpPr>
          <p:nvPr>
            <p:ph type="title"/>
          </p:nvPr>
        </p:nvSpPr>
        <p:spPr>
          <a:xfrm>
            <a:off x="1469550" y="1168050"/>
            <a:ext cx="6204900" cy="280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Awesome</a:t>
            </a:r>
            <a:endParaRPr>
              <a:solidFill>
                <a:schemeClr val="accent1"/>
              </a:solidFill>
            </a:endParaRPr>
          </a:p>
          <a:p>
            <a:pPr marL="0" lvl="0" indent="0" algn="ctr" rtl="0">
              <a:spcBef>
                <a:spcPts val="0"/>
              </a:spcBef>
              <a:spcAft>
                <a:spcPts val="0"/>
              </a:spcAft>
              <a:buNone/>
            </a:pPr>
            <a:r>
              <a:rPr lang="en">
                <a:solidFill>
                  <a:schemeClr val="accent4"/>
                </a:solidFill>
              </a:rPr>
              <a:t>Words</a:t>
            </a:r>
            <a:endParaRPr>
              <a:solidFill>
                <a:schemeClr val="accent4"/>
              </a:solidFill>
            </a:endParaRPr>
          </a:p>
        </p:txBody>
      </p:sp>
    </p:spTree>
  </p:cSld>
  <p:clrMapOvr>
    <a:masterClrMapping/>
  </p:clrMapOvr>
</p:sld>
</file>

<file path=ppt/theme/theme1.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全屏显示(16:9)</PresentationFormat>
  <Paragraphs>211</Paragraphs>
  <Slides>41</Slides>
  <Notes>41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41</vt:i4>
      </vt:variant>
    </vt:vector>
  </HeadingPairs>
  <TitlesOfParts>
    <vt:vector size="54" baseType="lpstr">
      <vt:lpstr>Black Han Sans</vt:lpstr>
      <vt:lpstr>Comfortaa</vt:lpstr>
      <vt:lpstr>Comfortaa Regular</vt:lpstr>
      <vt:lpstr>Fredoka One</vt:lpstr>
      <vt:lpstr>Holtwood One SC</vt:lpstr>
      <vt:lpstr>Amatic SC</vt:lpstr>
      <vt:lpstr>Arial</vt:lpstr>
      <vt:lpstr>Calibri</vt:lpstr>
      <vt:lpstr>Proxima Nova</vt:lpstr>
      <vt:lpstr>Proxima Nova Semibold</vt:lpstr>
      <vt:lpstr>Roboto Medium</vt:lpstr>
      <vt:lpstr>Math Lesson by Slidesgo</vt:lpstr>
      <vt:lpstr>Slidesgo Final Pages</vt:lpstr>
      <vt:lpstr>Math Lesson</vt:lpstr>
      <vt:lpstr>01</vt:lpstr>
      <vt:lpstr>PowerPoint 演示文稿</vt:lpstr>
      <vt:lpstr>Overview</vt:lpstr>
      <vt:lpstr>Introduction</vt:lpstr>
      <vt:lpstr>— SOMEONE FAMOUS </vt:lpstr>
      <vt:lpstr>What Is This Topic About?</vt:lpstr>
      <vt:lpstr>Definition of Concepts </vt:lpstr>
      <vt:lpstr>Awesome Words</vt:lpstr>
      <vt:lpstr>Features of the Topic</vt:lpstr>
      <vt:lpstr>9,200,000 km2</vt:lpstr>
      <vt:lpstr>Practical Uses of This Subject</vt:lpstr>
      <vt:lpstr>A Picture Always Reinforces the Concept</vt:lpstr>
      <vt:lpstr>Multimedia </vt:lpstr>
      <vt:lpstr>Did You Know This?</vt:lpstr>
      <vt:lpstr>1,000.000</vt:lpstr>
      <vt:lpstr>Problem VS. Solution</vt:lpstr>
      <vt:lpstr>Process Timeline</vt:lpstr>
      <vt:lpstr>Overview Diagram</vt:lpstr>
      <vt:lpstr>This Is a Graph</vt:lpstr>
      <vt:lpstr>You Could Use a Map</vt:lpstr>
      <vt:lpstr>Exercise 1</vt:lpstr>
      <vt:lpstr>Exercise 2</vt:lpstr>
      <vt:lpstr>Assignments</vt:lpstr>
      <vt:lpstr>Thanks!</vt:lpstr>
      <vt:lpstr>Alternative Resources</vt:lpstr>
      <vt:lpstr>Fonts &amp; colors used</vt:lpstr>
      <vt:lpstr>Use our editable graphic resources... </vt:lpstr>
      <vt:lpstr>PowerPoint 演示文稿</vt:lpstr>
      <vt:lpstr>PowerPoint 演示文稿</vt:lpstr>
      <vt:lpstr>PowerPoint 演示文稿</vt:lpstr>
      <vt:lpstr>PowerPoint 演示文稿</vt:lpstr>
      <vt:lpstr>PowerPoint 演示文稿</vt:lpstr>
      <vt:lpstr>...and our sets of editable icons</vt:lpstr>
      <vt:lpstr>Educational Icons</vt:lpstr>
      <vt:lpstr>Business Icons</vt:lpstr>
      <vt:lpstr>Help &amp; Support Icons</vt:lpstr>
      <vt:lpstr>Creative process Icons</vt:lpstr>
      <vt:lpstr>Nature Icons</vt:lpstr>
      <vt:lpstr>SEO &amp; Marketing Icons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Lesson</dc:title>
  <cp:lastModifiedBy>刘 龙</cp:lastModifiedBy>
  <cp:revision>2</cp:revision>
  <dcterms:modified xsi:type="dcterms:W3CDTF">2020-08-31T02:23:12Z</dcterms:modified>
</cp:coreProperties>
</file>