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  <p:sldMasterId id="2147483681" r:id="rId2"/>
  </p:sldMasterIdLst>
  <p:notesMasterIdLst>
    <p:notesMasterId r:id="rId46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302" r:id="rId28"/>
    <p:sldId id="283" r:id="rId29"/>
    <p:sldId id="284" r:id="rId30"/>
    <p:sldId id="286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3" r:id="rId45"/>
  </p:sldIdLst>
  <p:sldSz cx="9144000" cy="5143500" type="screen16x9"/>
  <p:notesSz cx="6858000" cy="9144000"/>
  <p:embeddedFontLst>
    <p:embeddedFont>
      <p:font typeface="Amatic SC" panose="02010600030101010101" charset="-79"/>
      <p:regular r:id="rId47"/>
      <p:bold r:id="rId48"/>
    </p:embeddedFont>
    <p:embeddedFont>
      <p:font typeface="Calibri" panose="020F0502020204030204" pitchFamily="34" charset="0"/>
      <p:regular r:id="rId49"/>
      <p:bold r:id="rId50"/>
      <p:italic r:id="rId51"/>
      <p:boldItalic r:id="rId52"/>
    </p:embeddedFont>
    <p:embeddedFont>
      <p:font typeface="Nunito" panose="02010600030101010101" charset="0"/>
      <p:regular r:id="rId53"/>
      <p:bold r:id="rId54"/>
      <p:italic r:id="rId55"/>
      <p:boldItalic r:id="rId56"/>
    </p:embeddedFont>
    <p:embeddedFont>
      <p:font typeface="Nunito Black" panose="02010600030101010101" charset="0"/>
      <p:bold r:id="rId57"/>
      <p:boldItalic r:id="rId58"/>
    </p:embeddedFont>
    <p:embeddedFont>
      <p:font typeface="Proxima Nova" panose="02010600030101010101" charset="0"/>
      <p:regular r:id="rId59"/>
      <p:bold r:id="rId60"/>
      <p:italic r:id="rId61"/>
      <p:boldItalic r:id="rId62"/>
    </p:embeddedFont>
    <p:embeddedFont>
      <p:font typeface="Proxima Nova Semibold" panose="02010600030101010101" charset="0"/>
      <p:regular r:id="rId63"/>
      <p:bold r:id="rId64"/>
      <p:boldItalic r:id="rId65"/>
    </p:embeddedFont>
    <p:embeddedFont>
      <p:font typeface="Roboto Medium" panose="02010600030101010101" charset="0"/>
      <p:regular r:id="rId66"/>
      <p:bold r:id="rId67"/>
      <p:italic r:id="rId68"/>
      <p:boldItalic r:id="rId6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AF663EA-B35B-44EE-A9F0-A3E3BDCC494C}">
  <a:tblStyle styleId="{5AF663EA-B35B-44EE-A9F0-A3E3BDCC494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0" d="100"/>
          <a:sy n="80" d="100"/>
        </p:scale>
        <p:origin x="880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font" Target="fonts/font1.fntdata"/><Relationship Id="rId63" Type="http://schemas.openxmlformats.org/officeDocument/2006/relationships/font" Target="fonts/font17.fntdata"/><Relationship Id="rId68" Type="http://schemas.openxmlformats.org/officeDocument/2006/relationships/font" Target="fonts/font2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font" Target="fonts/font7.fntdata"/><Relationship Id="rId58" Type="http://schemas.openxmlformats.org/officeDocument/2006/relationships/font" Target="fonts/font12.fntdata"/><Relationship Id="rId66" Type="http://schemas.openxmlformats.org/officeDocument/2006/relationships/font" Target="fonts/font20.fntdata"/><Relationship Id="rId5" Type="http://schemas.openxmlformats.org/officeDocument/2006/relationships/slide" Target="slides/slide3.xml"/><Relationship Id="rId61" Type="http://schemas.openxmlformats.org/officeDocument/2006/relationships/font" Target="fonts/font15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font" Target="fonts/font2.fntdata"/><Relationship Id="rId56" Type="http://schemas.openxmlformats.org/officeDocument/2006/relationships/font" Target="fonts/font10.fntdata"/><Relationship Id="rId64" Type="http://schemas.openxmlformats.org/officeDocument/2006/relationships/font" Target="fonts/font18.fntdata"/><Relationship Id="rId69" Type="http://schemas.openxmlformats.org/officeDocument/2006/relationships/font" Target="fonts/font23.fntdata"/><Relationship Id="rId8" Type="http://schemas.openxmlformats.org/officeDocument/2006/relationships/slide" Target="slides/slide6.xml"/><Relationship Id="rId51" Type="http://schemas.openxmlformats.org/officeDocument/2006/relationships/font" Target="fonts/font5.fntdata"/><Relationship Id="rId72" Type="http://schemas.openxmlformats.org/officeDocument/2006/relationships/theme" Target="theme/theme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notesMaster" Target="notesMasters/notesMaster1.xml"/><Relationship Id="rId59" Type="http://schemas.openxmlformats.org/officeDocument/2006/relationships/font" Target="fonts/font13.fntdata"/><Relationship Id="rId67" Type="http://schemas.openxmlformats.org/officeDocument/2006/relationships/font" Target="fonts/font21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8.fntdata"/><Relationship Id="rId62" Type="http://schemas.openxmlformats.org/officeDocument/2006/relationships/font" Target="fonts/font16.fntdata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3.fntdata"/><Relationship Id="rId57" Type="http://schemas.openxmlformats.org/officeDocument/2006/relationships/font" Target="fonts/font11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6.fntdata"/><Relationship Id="rId60" Type="http://schemas.openxmlformats.org/officeDocument/2006/relationships/font" Target="fonts/font14.fntdata"/><Relationship Id="rId65" Type="http://schemas.openxmlformats.org/officeDocument/2006/relationships/font" Target="fonts/font19.fntdata"/><Relationship Id="rId73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font" Target="fonts/font4.fntdata"/><Relationship Id="rId55" Type="http://schemas.openxmlformats.org/officeDocument/2006/relationships/font" Target="fonts/font9.fntdata"/><Relationship Id="rId7" Type="http://schemas.openxmlformats.org/officeDocument/2006/relationships/slide" Target="slides/slide5.xml"/><Relationship Id="rId71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" name="Google Shape;29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" name="Google Shape;588;g853e225190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9" name="Google Shape;589;g853e225190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g781aa992fb_0_12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6" name="Google Shape;596;g781aa992fb_0_12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g853e225190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1" name="Google Shape;601;g853e225190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Google Shape;617;g853e225190_0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8" name="Google Shape;618;g853e225190_0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" name="Google Shape;639;g853e225190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0" name="Google Shape;640;g853e225190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8013670d4b_0_2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5" name="Google Shape;685;g8013670d4b_0_2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g853e225190_0_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" name="Google Shape;736;g853e225190_0_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g853e225190_0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5" name="Google Shape;745;g853e225190_0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g853e225190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" name="Google Shape;758;g853e225190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g781aa992fb_0_13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2" name="Google Shape;832;g781aa992fb_0_13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g8013670d4b_0_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" name="Google Shape;329;g8013670d4b_0_1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" name="Google Shape;855;g853e225190_0_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" name="Google Shape;856;g853e225190_0_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Google Shape;869;g781aa992fb_0_1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0" name="Google Shape;870;g781aa992fb_0_1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" name="Google Shape;892;g809bc357f4_0_1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3" name="Google Shape;893;g809bc357f4_0_1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g853e225190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9" name="Google Shape;939;g853e225190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" name="Google Shape;957;g853e225190_0_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8" name="Google Shape;958;g853e225190_0_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Google Shape;968;g781aa992fb_0_14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9" name="Google Shape;969;g781aa992fb_0_14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Google Shape;1048;g853e225190_0_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" name="Google Shape;1049;g853e225190_0_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833726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g781aa992fb_0_7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9" name="Google Shape;1089;g781aa992fb_0_7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" name="Google Shape;1391;g853e225190_0_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2" name="Google Shape;1392;g853e225190_0_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" name="Google Shape;1405;g856c2733ef_0_78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6" name="Google Shape;1406;g856c2733ef_0_78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g8013670d4b_0_3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0" name="Google Shape;350;g8013670d4b_0_3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433;g856c2733ef_0_79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4" name="Google Shape;1434;g856c2733ef_0_79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" name="Google Shape;1772;g856c2733ef_0_8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3" name="Google Shape;1773;g856c2733ef_0_8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9" name="Google Shape;4559;g856c2733ef_0_110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60" name="Google Shape;4560;g856c2733ef_0_110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8" name="Google Shape;4978;g856c2733ef_0_11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79" name="Google Shape;4979;g856c2733ef_0_11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8" name="Google Shape;5148;g856c2733ef_0_116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9" name="Google Shape;5149;g856c2733ef_0_116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3" name="Google Shape;5553;g856c2733ef_0_120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54" name="Google Shape;5554;g856c2733ef_0_120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3" name="Google Shape;5933;g856c2733ef_0_124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4" name="Google Shape;5934;g856c2733ef_0_124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7" name="Google Shape;6347;g856c2733ef_0_128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48" name="Google Shape;6348;g856c2733ef_0_128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8" name="Google Shape;6708;g856c2733ef_0_13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09" name="Google Shape;6709;g856c2733ef_0_13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8" name="Google Shape;7218;g856c2733ef_0_136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19" name="Google Shape;7219;g856c2733ef_0_136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g8013670d4b_0_7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4" name="Google Shape;394;g8013670d4b_0_7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8" name="Google Shape;7838;g856c2733ef_0_14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39" name="Google Shape;7839;g856c2733ef_0_14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2" name="Google Shape;8432;g856c2733ef_0_148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3" name="Google Shape;8433;g856c2733ef_0_148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3" name="Google Shape;8753;g856c2733ef_0_152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54" name="Google Shape;8754;g856c2733ef_0_152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g781aa992fb_0_14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0" name="Google Shape;400;g781aa992fb_0_14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" name="Google Shape;510;g853e22519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1" name="Google Shape;511;g853e22519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g853e225190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3" name="Google Shape;533;g853e225190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g87bac514f3_0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3" name="Google Shape;553;g87bac514f3_0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87bac514f3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87bac514f3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Relationship Id="rId5" Type="http://schemas.openxmlformats.org/officeDocument/2006/relationships/hyperlink" Target="https://stories.freepik.com/" TargetMode="External"/><Relationship Id="rId4" Type="http://schemas.openxmlformats.org/officeDocument/2006/relationships/hyperlink" Target="https://www.freepik.com/" TargetMode="Externa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3329333" y="-6019729"/>
            <a:ext cx="9356554" cy="8370168"/>
            <a:chOff x="4676142" y="-1132904"/>
            <a:chExt cx="9356554" cy="8370168"/>
          </a:xfrm>
        </p:grpSpPr>
        <p:sp>
          <p:nvSpPr>
            <p:cNvPr id="10" name="Google Shape;10;p2"/>
            <p:cNvSpPr/>
            <p:nvPr/>
          </p:nvSpPr>
          <p:spPr>
            <a:xfrm rot="519254">
              <a:off x="5169791" y="-544207"/>
              <a:ext cx="8369255" cy="7192773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 rot="-163">
              <a:off x="5169816" y="-416439"/>
              <a:ext cx="8369219" cy="7192695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" name="Google Shape;12;p2"/>
          <p:cNvGrpSpPr/>
          <p:nvPr/>
        </p:nvGrpSpPr>
        <p:grpSpPr>
          <a:xfrm>
            <a:off x="5902442" y="595346"/>
            <a:ext cx="9356554" cy="8370168"/>
            <a:chOff x="4676142" y="-1132904"/>
            <a:chExt cx="9356554" cy="8370168"/>
          </a:xfrm>
        </p:grpSpPr>
        <p:sp>
          <p:nvSpPr>
            <p:cNvPr id="13" name="Google Shape;13;p2"/>
            <p:cNvSpPr/>
            <p:nvPr/>
          </p:nvSpPr>
          <p:spPr>
            <a:xfrm rot="519254">
              <a:off x="5169791" y="-544207"/>
              <a:ext cx="8369255" cy="7192773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 rot="-163">
              <a:off x="5169816" y="-416439"/>
              <a:ext cx="8369219" cy="7192695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" name="Google Shape;15;p2"/>
          <p:cNvSpPr/>
          <p:nvPr/>
        </p:nvSpPr>
        <p:spPr>
          <a:xfrm rot="3246000">
            <a:off x="2308350" y="4614452"/>
            <a:ext cx="6405770" cy="5505001"/>
          </a:xfrm>
          <a:custGeom>
            <a:avLst/>
            <a:gdLst/>
            <a:ahLst/>
            <a:cxnLst/>
            <a:rect l="l" t="t" r="r" b="b"/>
            <a:pathLst>
              <a:path w="158756" h="136432" extrusionOk="0">
                <a:moveTo>
                  <a:pt x="94128" y="0"/>
                </a:moveTo>
                <a:cubicBezTo>
                  <a:pt x="89863" y="0"/>
                  <a:pt x="85754" y="469"/>
                  <a:pt x="82099" y="1371"/>
                </a:cubicBezTo>
                <a:cubicBezTo>
                  <a:pt x="61878" y="6356"/>
                  <a:pt x="55779" y="30626"/>
                  <a:pt x="33457" y="31867"/>
                </a:cubicBezTo>
                <a:cubicBezTo>
                  <a:pt x="13110" y="32955"/>
                  <a:pt x="0" y="47507"/>
                  <a:pt x="11642" y="69094"/>
                </a:cubicBezTo>
                <a:cubicBezTo>
                  <a:pt x="24473" y="92807"/>
                  <a:pt x="3265" y="108245"/>
                  <a:pt x="17817" y="129352"/>
                </a:cubicBezTo>
                <a:cubicBezTo>
                  <a:pt x="21157" y="134197"/>
                  <a:pt x="28379" y="136431"/>
                  <a:pt x="37163" y="136431"/>
                </a:cubicBezTo>
                <a:cubicBezTo>
                  <a:pt x="53337" y="136431"/>
                  <a:pt x="74809" y="128857"/>
                  <a:pt x="87110" y="116065"/>
                </a:cubicBezTo>
                <a:cubicBezTo>
                  <a:pt x="90511" y="112524"/>
                  <a:pt x="94864" y="111582"/>
                  <a:pt x="99712" y="111582"/>
                </a:cubicBezTo>
                <a:cubicBezTo>
                  <a:pt x="105219" y="111582"/>
                  <a:pt x="111366" y="112798"/>
                  <a:pt x="117483" y="112798"/>
                </a:cubicBezTo>
                <a:cubicBezTo>
                  <a:pt x="122528" y="112798"/>
                  <a:pt x="127553" y="111971"/>
                  <a:pt x="132183" y="108954"/>
                </a:cubicBezTo>
                <a:cubicBezTo>
                  <a:pt x="143090" y="101842"/>
                  <a:pt x="132942" y="88429"/>
                  <a:pt x="136384" y="80862"/>
                </a:cubicBezTo>
                <a:cubicBezTo>
                  <a:pt x="139573" y="73877"/>
                  <a:pt x="152303" y="70360"/>
                  <a:pt x="154428" y="63400"/>
                </a:cubicBezTo>
                <a:cubicBezTo>
                  <a:pt x="158756" y="49152"/>
                  <a:pt x="136207" y="46089"/>
                  <a:pt x="134106" y="26679"/>
                </a:cubicBezTo>
                <a:cubicBezTo>
                  <a:pt x="132109" y="8029"/>
                  <a:pt x="111777" y="0"/>
                  <a:pt x="94128" y="0"/>
                </a:cubicBezTo>
                <a:close/>
              </a:path>
            </a:pathLst>
          </a:custGeom>
          <a:noFill/>
          <a:ln w="28575" cap="flat" cmpd="sng">
            <a:solidFill>
              <a:srgbClr val="00477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706200" y="3525350"/>
            <a:ext cx="3523800" cy="1059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2000"/>
              <a:buFont typeface="Nunito"/>
              <a:buNone/>
              <a:defRPr sz="20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ctrTitle"/>
          </p:nvPr>
        </p:nvSpPr>
        <p:spPr>
          <a:xfrm>
            <a:off x="720000" y="1591500"/>
            <a:ext cx="4875900" cy="196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7000"/>
              <a:buFont typeface="Nunito Black"/>
              <a:buNone/>
              <a:defRPr sz="7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3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12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117" name="Google Shape;117;p12"/>
          <p:cNvSpPr/>
          <p:nvPr/>
        </p:nvSpPr>
        <p:spPr>
          <a:xfrm rot="-2276584">
            <a:off x="-2734893" y="3671554"/>
            <a:ext cx="4797066" cy="3548113"/>
          </a:xfrm>
          <a:custGeom>
            <a:avLst/>
            <a:gdLst/>
            <a:ahLst/>
            <a:cxnLst/>
            <a:rect l="l" t="t" r="r" b="b"/>
            <a:pathLst>
              <a:path w="79264" h="58627" extrusionOk="0">
                <a:moveTo>
                  <a:pt x="58379" y="1"/>
                </a:moveTo>
                <a:cubicBezTo>
                  <a:pt x="47061" y="1"/>
                  <a:pt x="31133" y="6559"/>
                  <a:pt x="26523" y="6559"/>
                </a:cubicBezTo>
                <a:cubicBezTo>
                  <a:pt x="26409" y="6559"/>
                  <a:pt x="26301" y="6555"/>
                  <a:pt x="26201" y="6546"/>
                </a:cubicBezTo>
                <a:cubicBezTo>
                  <a:pt x="21286" y="6060"/>
                  <a:pt x="16224" y="1389"/>
                  <a:pt x="11280" y="1389"/>
                </a:cubicBezTo>
                <a:cubicBezTo>
                  <a:pt x="10736" y="1389"/>
                  <a:pt x="10194" y="1445"/>
                  <a:pt x="9653" y="1570"/>
                </a:cubicBezTo>
                <a:cubicBezTo>
                  <a:pt x="0" y="3848"/>
                  <a:pt x="2398" y="15840"/>
                  <a:pt x="6715" y="21416"/>
                </a:cubicBezTo>
                <a:cubicBezTo>
                  <a:pt x="13730" y="30409"/>
                  <a:pt x="26141" y="32328"/>
                  <a:pt x="35135" y="38444"/>
                </a:cubicBezTo>
                <a:cubicBezTo>
                  <a:pt x="42809" y="43660"/>
                  <a:pt x="43409" y="57630"/>
                  <a:pt x="52702" y="58589"/>
                </a:cubicBezTo>
                <a:cubicBezTo>
                  <a:pt x="52969" y="58614"/>
                  <a:pt x="53243" y="58627"/>
                  <a:pt x="53524" y="58627"/>
                </a:cubicBezTo>
                <a:cubicBezTo>
                  <a:pt x="59911" y="58627"/>
                  <a:pt x="69481" y="52249"/>
                  <a:pt x="72008" y="47137"/>
                </a:cubicBezTo>
                <a:cubicBezTo>
                  <a:pt x="79263" y="32388"/>
                  <a:pt x="59897" y="32508"/>
                  <a:pt x="60197" y="21895"/>
                </a:cubicBezTo>
                <a:cubicBezTo>
                  <a:pt x="60317" y="14161"/>
                  <a:pt x="74886" y="14041"/>
                  <a:pt x="68951" y="4328"/>
                </a:cubicBezTo>
                <a:cubicBezTo>
                  <a:pt x="66980" y="1130"/>
                  <a:pt x="63077" y="1"/>
                  <a:pt x="583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" name="Google Shape;118;p12"/>
          <p:cNvGrpSpPr/>
          <p:nvPr/>
        </p:nvGrpSpPr>
        <p:grpSpPr>
          <a:xfrm>
            <a:off x="6781659" y="-3216747"/>
            <a:ext cx="8480545" cy="8126689"/>
            <a:chOff x="6597309" y="-2626822"/>
            <a:chExt cx="8480545" cy="8126689"/>
          </a:xfrm>
        </p:grpSpPr>
        <p:sp>
          <p:nvSpPr>
            <p:cNvPr id="119" name="Google Shape;119;p12"/>
            <p:cNvSpPr/>
            <p:nvPr/>
          </p:nvSpPr>
          <p:spPr>
            <a:xfrm rot="1068847">
              <a:off x="7152169" y="55739"/>
              <a:ext cx="6222745" cy="4602605"/>
            </a:xfrm>
            <a:custGeom>
              <a:avLst/>
              <a:gdLst/>
              <a:ahLst/>
              <a:cxnLst/>
              <a:rect l="l" t="t" r="r" b="b"/>
              <a:pathLst>
                <a:path w="79264" h="58627" extrusionOk="0">
                  <a:moveTo>
                    <a:pt x="58379" y="1"/>
                  </a:moveTo>
                  <a:cubicBezTo>
                    <a:pt x="47061" y="1"/>
                    <a:pt x="31133" y="6559"/>
                    <a:pt x="26523" y="6559"/>
                  </a:cubicBezTo>
                  <a:cubicBezTo>
                    <a:pt x="26409" y="6559"/>
                    <a:pt x="26301" y="6555"/>
                    <a:pt x="26201" y="6546"/>
                  </a:cubicBezTo>
                  <a:cubicBezTo>
                    <a:pt x="21286" y="6060"/>
                    <a:pt x="16224" y="1389"/>
                    <a:pt x="11280" y="1389"/>
                  </a:cubicBezTo>
                  <a:cubicBezTo>
                    <a:pt x="10736" y="1389"/>
                    <a:pt x="10194" y="1445"/>
                    <a:pt x="9653" y="1570"/>
                  </a:cubicBezTo>
                  <a:cubicBezTo>
                    <a:pt x="0" y="3848"/>
                    <a:pt x="2398" y="15840"/>
                    <a:pt x="6715" y="21416"/>
                  </a:cubicBezTo>
                  <a:cubicBezTo>
                    <a:pt x="13730" y="30409"/>
                    <a:pt x="26141" y="32328"/>
                    <a:pt x="35135" y="38444"/>
                  </a:cubicBezTo>
                  <a:cubicBezTo>
                    <a:pt x="42809" y="43660"/>
                    <a:pt x="43409" y="57630"/>
                    <a:pt x="52702" y="58589"/>
                  </a:cubicBezTo>
                  <a:cubicBezTo>
                    <a:pt x="52969" y="58614"/>
                    <a:pt x="53243" y="58627"/>
                    <a:pt x="53524" y="58627"/>
                  </a:cubicBezTo>
                  <a:cubicBezTo>
                    <a:pt x="59911" y="58627"/>
                    <a:pt x="69481" y="52249"/>
                    <a:pt x="72008" y="47137"/>
                  </a:cubicBezTo>
                  <a:cubicBezTo>
                    <a:pt x="79263" y="32388"/>
                    <a:pt x="59897" y="32508"/>
                    <a:pt x="60197" y="21895"/>
                  </a:cubicBezTo>
                  <a:cubicBezTo>
                    <a:pt x="60317" y="14161"/>
                    <a:pt x="74886" y="14041"/>
                    <a:pt x="68951" y="4328"/>
                  </a:cubicBezTo>
                  <a:cubicBezTo>
                    <a:pt x="66980" y="1130"/>
                    <a:pt x="63077" y="1"/>
                    <a:pt x="583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2"/>
            <p:cNvSpPr/>
            <p:nvPr/>
          </p:nvSpPr>
          <p:spPr>
            <a:xfrm rot="-2377723">
              <a:off x="8102647" y="-1171278"/>
              <a:ext cx="6222461" cy="4602395"/>
            </a:xfrm>
            <a:custGeom>
              <a:avLst/>
              <a:gdLst/>
              <a:ahLst/>
              <a:cxnLst/>
              <a:rect l="l" t="t" r="r" b="b"/>
              <a:pathLst>
                <a:path w="79264" h="58627" extrusionOk="0">
                  <a:moveTo>
                    <a:pt x="58379" y="1"/>
                  </a:moveTo>
                  <a:cubicBezTo>
                    <a:pt x="47061" y="1"/>
                    <a:pt x="31133" y="6559"/>
                    <a:pt x="26523" y="6559"/>
                  </a:cubicBezTo>
                  <a:cubicBezTo>
                    <a:pt x="26409" y="6559"/>
                    <a:pt x="26301" y="6555"/>
                    <a:pt x="26201" y="6546"/>
                  </a:cubicBezTo>
                  <a:cubicBezTo>
                    <a:pt x="21286" y="6060"/>
                    <a:pt x="16224" y="1389"/>
                    <a:pt x="11280" y="1389"/>
                  </a:cubicBezTo>
                  <a:cubicBezTo>
                    <a:pt x="10736" y="1389"/>
                    <a:pt x="10194" y="1445"/>
                    <a:pt x="9653" y="1570"/>
                  </a:cubicBezTo>
                  <a:cubicBezTo>
                    <a:pt x="0" y="3848"/>
                    <a:pt x="2398" y="15840"/>
                    <a:pt x="6715" y="21416"/>
                  </a:cubicBezTo>
                  <a:cubicBezTo>
                    <a:pt x="13730" y="30409"/>
                    <a:pt x="26141" y="32328"/>
                    <a:pt x="35135" y="38444"/>
                  </a:cubicBezTo>
                  <a:cubicBezTo>
                    <a:pt x="42809" y="43660"/>
                    <a:pt x="43409" y="57630"/>
                    <a:pt x="52702" y="58589"/>
                  </a:cubicBezTo>
                  <a:cubicBezTo>
                    <a:pt x="52969" y="58614"/>
                    <a:pt x="53243" y="58627"/>
                    <a:pt x="53524" y="58627"/>
                  </a:cubicBezTo>
                  <a:cubicBezTo>
                    <a:pt x="59911" y="58627"/>
                    <a:pt x="69481" y="52249"/>
                    <a:pt x="72008" y="47137"/>
                  </a:cubicBezTo>
                  <a:cubicBezTo>
                    <a:pt x="79263" y="32388"/>
                    <a:pt x="59897" y="32508"/>
                    <a:pt x="60197" y="21895"/>
                  </a:cubicBezTo>
                  <a:cubicBezTo>
                    <a:pt x="60317" y="14161"/>
                    <a:pt x="74886" y="14041"/>
                    <a:pt x="68951" y="4328"/>
                  </a:cubicBezTo>
                  <a:cubicBezTo>
                    <a:pt x="66980" y="1130"/>
                    <a:pt x="63077" y="1"/>
                    <a:pt x="58379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 </a:t>
              </a:r>
              <a:endParaRPr/>
            </a:p>
          </p:txBody>
        </p:sp>
      </p:grpSp>
      <p:sp>
        <p:nvSpPr>
          <p:cNvPr id="121" name="Google Shape;121;p12"/>
          <p:cNvSpPr/>
          <p:nvPr/>
        </p:nvSpPr>
        <p:spPr>
          <a:xfrm rot="-3498541">
            <a:off x="-3418871" y="3795733"/>
            <a:ext cx="5435524" cy="4020343"/>
          </a:xfrm>
          <a:custGeom>
            <a:avLst/>
            <a:gdLst/>
            <a:ahLst/>
            <a:cxnLst/>
            <a:rect l="l" t="t" r="r" b="b"/>
            <a:pathLst>
              <a:path w="79264" h="58627" extrusionOk="0">
                <a:moveTo>
                  <a:pt x="58379" y="1"/>
                </a:moveTo>
                <a:cubicBezTo>
                  <a:pt x="47061" y="1"/>
                  <a:pt x="31133" y="6559"/>
                  <a:pt x="26523" y="6559"/>
                </a:cubicBezTo>
                <a:cubicBezTo>
                  <a:pt x="26409" y="6559"/>
                  <a:pt x="26301" y="6555"/>
                  <a:pt x="26201" y="6546"/>
                </a:cubicBezTo>
                <a:cubicBezTo>
                  <a:pt x="21286" y="6060"/>
                  <a:pt x="16224" y="1389"/>
                  <a:pt x="11280" y="1389"/>
                </a:cubicBezTo>
                <a:cubicBezTo>
                  <a:pt x="10736" y="1389"/>
                  <a:pt x="10194" y="1445"/>
                  <a:pt x="9653" y="1570"/>
                </a:cubicBezTo>
                <a:cubicBezTo>
                  <a:pt x="0" y="3848"/>
                  <a:pt x="2398" y="15840"/>
                  <a:pt x="6715" y="21416"/>
                </a:cubicBezTo>
                <a:cubicBezTo>
                  <a:pt x="13730" y="30409"/>
                  <a:pt x="26141" y="32328"/>
                  <a:pt x="35135" y="38444"/>
                </a:cubicBezTo>
                <a:cubicBezTo>
                  <a:pt x="42809" y="43660"/>
                  <a:pt x="43409" y="57630"/>
                  <a:pt x="52702" y="58589"/>
                </a:cubicBezTo>
                <a:cubicBezTo>
                  <a:pt x="52969" y="58614"/>
                  <a:pt x="53243" y="58627"/>
                  <a:pt x="53524" y="58627"/>
                </a:cubicBezTo>
                <a:cubicBezTo>
                  <a:pt x="59911" y="58627"/>
                  <a:pt x="69481" y="52249"/>
                  <a:pt x="72008" y="47137"/>
                </a:cubicBezTo>
                <a:cubicBezTo>
                  <a:pt x="79263" y="32388"/>
                  <a:pt x="59897" y="32508"/>
                  <a:pt x="60197" y="21895"/>
                </a:cubicBezTo>
                <a:cubicBezTo>
                  <a:pt x="60317" y="14161"/>
                  <a:pt x="74886" y="14041"/>
                  <a:pt x="68951" y="4328"/>
                </a:cubicBezTo>
                <a:cubicBezTo>
                  <a:pt x="66980" y="1130"/>
                  <a:pt x="63077" y="1"/>
                  <a:pt x="58379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2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13"/>
          <p:cNvGrpSpPr/>
          <p:nvPr/>
        </p:nvGrpSpPr>
        <p:grpSpPr>
          <a:xfrm>
            <a:off x="-5814871" y="-3508733"/>
            <a:ext cx="19227762" cy="12610692"/>
            <a:chOff x="-5805346" y="-3480158"/>
            <a:chExt cx="19227762" cy="12610692"/>
          </a:xfrm>
        </p:grpSpPr>
        <p:grpSp>
          <p:nvGrpSpPr>
            <p:cNvPr id="124" name="Google Shape;124;p13"/>
            <p:cNvGrpSpPr/>
            <p:nvPr/>
          </p:nvGrpSpPr>
          <p:grpSpPr>
            <a:xfrm>
              <a:off x="-5805346" y="-2608580"/>
              <a:ext cx="19227762" cy="11739114"/>
              <a:chOff x="-5805346" y="-2608580"/>
              <a:chExt cx="19227762" cy="11739114"/>
            </a:xfrm>
          </p:grpSpPr>
          <p:sp>
            <p:nvSpPr>
              <p:cNvPr id="125" name="Google Shape;125;p13"/>
              <p:cNvSpPr/>
              <p:nvPr/>
            </p:nvSpPr>
            <p:spPr>
              <a:xfrm rot="7982315">
                <a:off x="-5111227" y="-1065181"/>
                <a:ext cx="6222744" cy="4602604"/>
              </a:xfrm>
              <a:custGeom>
                <a:avLst/>
                <a:gdLst/>
                <a:ahLst/>
                <a:cxnLst/>
                <a:rect l="l" t="t" r="r" b="b"/>
                <a:pathLst>
                  <a:path w="79264" h="58627" extrusionOk="0">
                    <a:moveTo>
                      <a:pt x="58379" y="1"/>
                    </a:moveTo>
                    <a:cubicBezTo>
                      <a:pt x="47061" y="1"/>
                      <a:pt x="31133" y="6559"/>
                      <a:pt x="26523" y="6559"/>
                    </a:cubicBezTo>
                    <a:cubicBezTo>
                      <a:pt x="26409" y="6559"/>
                      <a:pt x="26301" y="6555"/>
                      <a:pt x="26201" y="6546"/>
                    </a:cubicBezTo>
                    <a:cubicBezTo>
                      <a:pt x="21286" y="6060"/>
                      <a:pt x="16224" y="1389"/>
                      <a:pt x="11280" y="1389"/>
                    </a:cubicBezTo>
                    <a:cubicBezTo>
                      <a:pt x="10736" y="1389"/>
                      <a:pt x="10194" y="1445"/>
                      <a:pt x="9653" y="1570"/>
                    </a:cubicBezTo>
                    <a:cubicBezTo>
                      <a:pt x="0" y="3848"/>
                      <a:pt x="2398" y="15840"/>
                      <a:pt x="6715" y="21416"/>
                    </a:cubicBezTo>
                    <a:cubicBezTo>
                      <a:pt x="13730" y="30409"/>
                      <a:pt x="26141" y="32328"/>
                      <a:pt x="35135" y="38444"/>
                    </a:cubicBezTo>
                    <a:cubicBezTo>
                      <a:pt x="42809" y="43660"/>
                      <a:pt x="43409" y="57630"/>
                      <a:pt x="52702" y="58589"/>
                    </a:cubicBezTo>
                    <a:cubicBezTo>
                      <a:pt x="52969" y="58614"/>
                      <a:pt x="53243" y="58627"/>
                      <a:pt x="53524" y="58627"/>
                    </a:cubicBezTo>
                    <a:cubicBezTo>
                      <a:pt x="59911" y="58627"/>
                      <a:pt x="69481" y="52249"/>
                      <a:pt x="72008" y="47137"/>
                    </a:cubicBezTo>
                    <a:cubicBezTo>
                      <a:pt x="79263" y="32388"/>
                      <a:pt x="59897" y="32508"/>
                      <a:pt x="60197" y="21895"/>
                    </a:cubicBezTo>
                    <a:cubicBezTo>
                      <a:pt x="60317" y="14161"/>
                      <a:pt x="74886" y="14041"/>
                      <a:pt x="68951" y="4328"/>
                    </a:cubicBezTo>
                    <a:cubicBezTo>
                      <a:pt x="66980" y="1130"/>
                      <a:pt x="63077" y="1"/>
                      <a:pt x="58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13"/>
              <p:cNvSpPr/>
              <p:nvPr/>
            </p:nvSpPr>
            <p:spPr>
              <a:xfrm rot="7885594">
                <a:off x="6526798" y="2973587"/>
                <a:ext cx="6222790" cy="4602638"/>
              </a:xfrm>
              <a:custGeom>
                <a:avLst/>
                <a:gdLst/>
                <a:ahLst/>
                <a:cxnLst/>
                <a:rect l="l" t="t" r="r" b="b"/>
                <a:pathLst>
                  <a:path w="79264" h="58627" extrusionOk="0">
                    <a:moveTo>
                      <a:pt x="58379" y="1"/>
                    </a:moveTo>
                    <a:cubicBezTo>
                      <a:pt x="47061" y="1"/>
                      <a:pt x="31133" y="6559"/>
                      <a:pt x="26523" y="6559"/>
                    </a:cubicBezTo>
                    <a:cubicBezTo>
                      <a:pt x="26409" y="6559"/>
                      <a:pt x="26301" y="6555"/>
                      <a:pt x="26201" y="6546"/>
                    </a:cubicBezTo>
                    <a:cubicBezTo>
                      <a:pt x="21286" y="6060"/>
                      <a:pt x="16224" y="1389"/>
                      <a:pt x="11280" y="1389"/>
                    </a:cubicBezTo>
                    <a:cubicBezTo>
                      <a:pt x="10736" y="1389"/>
                      <a:pt x="10194" y="1445"/>
                      <a:pt x="9653" y="1570"/>
                    </a:cubicBezTo>
                    <a:cubicBezTo>
                      <a:pt x="0" y="3848"/>
                      <a:pt x="2398" y="15840"/>
                      <a:pt x="6715" y="21416"/>
                    </a:cubicBezTo>
                    <a:cubicBezTo>
                      <a:pt x="13730" y="30409"/>
                      <a:pt x="26141" y="32328"/>
                      <a:pt x="35135" y="38444"/>
                    </a:cubicBezTo>
                    <a:cubicBezTo>
                      <a:pt x="42809" y="43660"/>
                      <a:pt x="43409" y="57630"/>
                      <a:pt x="52702" y="58589"/>
                    </a:cubicBezTo>
                    <a:cubicBezTo>
                      <a:pt x="52969" y="58614"/>
                      <a:pt x="53243" y="58627"/>
                      <a:pt x="53524" y="58627"/>
                    </a:cubicBezTo>
                    <a:cubicBezTo>
                      <a:pt x="59911" y="58627"/>
                      <a:pt x="69481" y="52249"/>
                      <a:pt x="72008" y="47137"/>
                    </a:cubicBezTo>
                    <a:cubicBezTo>
                      <a:pt x="79263" y="32388"/>
                      <a:pt x="59897" y="32508"/>
                      <a:pt x="60197" y="21895"/>
                    </a:cubicBezTo>
                    <a:cubicBezTo>
                      <a:pt x="60317" y="14161"/>
                      <a:pt x="74886" y="14041"/>
                      <a:pt x="68951" y="4328"/>
                    </a:cubicBezTo>
                    <a:cubicBezTo>
                      <a:pt x="66980" y="1130"/>
                      <a:pt x="63077" y="1"/>
                      <a:pt x="58379" y="1"/>
                    </a:cubicBezTo>
                    <a:close/>
                  </a:path>
                </a:pathLst>
              </a:custGeom>
              <a:noFill/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7" name="Google Shape;127;p13"/>
            <p:cNvSpPr/>
            <p:nvPr/>
          </p:nvSpPr>
          <p:spPr>
            <a:xfrm rot="2134131">
              <a:off x="-4479469" y="-2099739"/>
              <a:ext cx="6222639" cy="4602527"/>
            </a:xfrm>
            <a:custGeom>
              <a:avLst/>
              <a:gdLst/>
              <a:ahLst/>
              <a:cxnLst/>
              <a:rect l="l" t="t" r="r" b="b"/>
              <a:pathLst>
                <a:path w="79264" h="58627" extrusionOk="0">
                  <a:moveTo>
                    <a:pt x="58379" y="1"/>
                  </a:moveTo>
                  <a:cubicBezTo>
                    <a:pt x="47061" y="1"/>
                    <a:pt x="31133" y="6559"/>
                    <a:pt x="26523" y="6559"/>
                  </a:cubicBezTo>
                  <a:cubicBezTo>
                    <a:pt x="26409" y="6559"/>
                    <a:pt x="26301" y="6555"/>
                    <a:pt x="26201" y="6546"/>
                  </a:cubicBezTo>
                  <a:cubicBezTo>
                    <a:pt x="21286" y="6060"/>
                    <a:pt x="16224" y="1389"/>
                    <a:pt x="11280" y="1389"/>
                  </a:cubicBezTo>
                  <a:cubicBezTo>
                    <a:pt x="10736" y="1389"/>
                    <a:pt x="10194" y="1445"/>
                    <a:pt x="9653" y="1570"/>
                  </a:cubicBezTo>
                  <a:cubicBezTo>
                    <a:pt x="0" y="3848"/>
                    <a:pt x="2398" y="15840"/>
                    <a:pt x="6715" y="21416"/>
                  </a:cubicBezTo>
                  <a:cubicBezTo>
                    <a:pt x="13730" y="30409"/>
                    <a:pt x="26141" y="32328"/>
                    <a:pt x="35135" y="38444"/>
                  </a:cubicBezTo>
                  <a:cubicBezTo>
                    <a:pt x="42809" y="43660"/>
                    <a:pt x="43409" y="57630"/>
                    <a:pt x="52702" y="58589"/>
                  </a:cubicBezTo>
                  <a:cubicBezTo>
                    <a:pt x="52969" y="58614"/>
                    <a:pt x="53243" y="58627"/>
                    <a:pt x="53524" y="58627"/>
                  </a:cubicBezTo>
                  <a:cubicBezTo>
                    <a:pt x="59911" y="58627"/>
                    <a:pt x="69481" y="52249"/>
                    <a:pt x="72008" y="47137"/>
                  </a:cubicBezTo>
                  <a:cubicBezTo>
                    <a:pt x="79263" y="32388"/>
                    <a:pt x="59897" y="32508"/>
                    <a:pt x="60197" y="21895"/>
                  </a:cubicBezTo>
                  <a:cubicBezTo>
                    <a:pt x="60317" y="14161"/>
                    <a:pt x="74886" y="14041"/>
                    <a:pt x="68951" y="4328"/>
                  </a:cubicBezTo>
                  <a:cubicBezTo>
                    <a:pt x="66980" y="1130"/>
                    <a:pt x="63077" y="1"/>
                    <a:pt x="58379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" name="Google Shape;128;p13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">
    <p:bg>
      <p:bgPr>
        <a:solidFill>
          <a:schemeClr val="dk1"/>
        </a:solidFill>
        <a:effectLst/>
      </p:bgPr>
    </p:bg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14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131" name="Google Shape;131;p14"/>
          <p:cNvSpPr/>
          <p:nvPr/>
        </p:nvSpPr>
        <p:spPr>
          <a:xfrm rot="-10764777">
            <a:off x="-6939847" y="-3067017"/>
            <a:ext cx="8945398" cy="6386003"/>
          </a:xfrm>
          <a:custGeom>
            <a:avLst/>
            <a:gdLst/>
            <a:ahLst/>
            <a:cxnLst/>
            <a:rect l="l" t="t" r="r" b="b"/>
            <a:pathLst>
              <a:path w="108786" h="75819" extrusionOk="0">
                <a:moveTo>
                  <a:pt x="51614" y="1"/>
                </a:moveTo>
                <a:cubicBezTo>
                  <a:pt x="36954" y="1"/>
                  <a:pt x="21817" y="3800"/>
                  <a:pt x="16728" y="12537"/>
                </a:cubicBezTo>
                <a:cubicBezTo>
                  <a:pt x="11812" y="21051"/>
                  <a:pt x="20385" y="25008"/>
                  <a:pt x="16188" y="32623"/>
                </a:cubicBezTo>
                <a:cubicBezTo>
                  <a:pt x="12711" y="39038"/>
                  <a:pt x="780" y="38499"/>
                  <a:pt x="480" y="47312"/>
                </a:cubicBezTo>
                <a:cubicBezTo>
                  <a:pt x="0" y="58824"/>
                  <a:pt x="17807" y="46893"/>
                  <a:pt x="17328" y="63441"/>
                </a:cubicBezTo>
                <a:cubicBezTo>
                  <a:pt x="18360" y="72919"/>
                  <a:pt x="20915" y="75819"/>
                  <a:pt x="25023" y="75819"/>
                </a:cubicBezTo>
                <a:cubicBezTo>
                  <a:pt x="31499" y="75819"/>
                  <a:pt x="41834" y="68615"/>
                  <a:pt x="56155" y="68615"/>
                </a:cubicBezTo>
                <a:cubicBezTo>
                  <a:pt x="59129" y="68615"/>
                  <a:pt x="62274" y="68926"/>
                  <a:pt x="65593" y="69676"/>
                </a:cubicBezTo>
                <a:cubicBezTo>
                  <a:pt x="67142" y="70025"/>
                  <a:pt x="68706" y="70187"/>
                  <a:pt x="70265" y="70187"/>
                </a:cubicBezTo>
                <a:cubicBezTo>
                  <a:pt x="89891" y="70187"/>
                  <a:pt x="108786" y="44496"/>
                  <a:pt x="87957" y="41496"/>
                </a:cubicBezTo>
                <a:cubicBezTo>
                  <a:pt x="46047" y="35561"/>
                  <a:pt x="91734" y="22370"/>
                  <a:pt x="83160" y="9419"/>
                </a:cubicBezTo>
                <a:cubicBezTo>
                  <a:pt x="79205" y="3471"/>
                  <a:pt x="65627" y="1"/>
                  <a:pt x="5161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32" name="Google Shape;132;p14"/>
          <p:cNvSpPr/>
          <p:nvPr/>
        </p:nvSpPr>
        <p:spPr>
          <a:xfrm rot="9722593">
            <a:off x="-6947326" y="-3165398"/>
            <a:ext cx="8944955" cy="7111312"/>
          </a:xfrm>
          <a:custGeom>
            <a:avLst/>
            <a:gdLst/>
            <a:ahLst/>
            <a:cxnLst/>
            <a:rect l="l" t="t" r="r" b="b"/>
            <a:pathLst>
              <a:path w="108786" h="75819" extrusionOk="0">
                <a:moveTo>
                  <a:pt x="51614" y="1"/>
                </a:moveTo>
                <a:cubicBezTo>
                  <a:pt x="36954" y="1"/>
                  <a:pt x="21817" y="3800"/>
                  <a:pt x="16728" y="12537"/>
                </a:cubicBezTo>
                <a:cubicBezTo>
                  <a:pt x="11812" y="21051"/>
                  <a:pt x="20385" y="25008"/>
                  <a:pt x="16188" y="32623"/>
                </a:cubicBezTo>
                <a:cubicBezTo>
                  <a:pt x="12711" y="39038"/>
                  <a:pt x="780" y="38499"/>
                  <a:pt x="480" y="47312"/>
                </a:cubicBezTo>
                <a:cubicBezTo>
                  <a:pt x="0" y="58824"/>
                  <a:pt x="17807" y="46893"/>
                  <a:pt x="17328" y="63441"/>
                </a:cubicBezTo>
                <a:cubicBezTo>
                  <a:pt x="18360" y="72919"/>
                  <a:pt x="20915" y="75819"/>
                  <a:pt x="25023" y="75819"/>
                </a:cubicBezTo>
                <a:cubicBezTo>
                  <a:pt x="31499" y="75819"/>
                  <a:pt x="41834" y="68615"/>
                  <a:pt x="56155" y="68615"/>
                </a:cubicBezTo>
                <a:cubicBezTo>
                  <a:pt x="59129" y="68615"/>
                  <a:pt x="62274" y="68926"/>
                  <a:pt x="65593" y="69676"/>
                </a:cubicBezTo>
                <a:cubicBezTo>
                  <a:pt x="67142" y="70025"/>
                  <a:pt x="68706" y="70187"/>
                  <a:pt x="70265" y="70187"/>
                </a:cubicBezTo>
                <a:cubicBezTo>
                  <a:pt x="89891" y="70187"/>
                  <a:pt x="108786" y="44496"/>
                  <a:pt x="87957" y="41496"/>
                </a:cubicBezTo>
                <a:cubicBezTo>
                  <a:pt x="46047" y="35561"/>
                  <a:pt x="91734" y="22370"/>
                  <a:pt x="83160" y="9419"/>
                </a:cubicBezTo>
                <a:cubicBezTo>
                  <a:pt x="79205" y="3471"/>
                  <a:pt x="65627" y="1"/>
                  <a:pt x="51614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1_2">
    <p:bg>
      <p:bgPr>
        <a:solidFill>
          <a:schemeClr val="dk1"/>
        </a:solid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Google Shape;134;p15"/>
          <p:cNvGrpSpPr/>
          <p:nvPr/>
        </p:nvGrpSpPr>
        <p:grpSpPr>
          <a:xfrm>
            <a:off x="5424852" y="-5536338"/>
            <a:ext cx="10984830" cy="10268515"/>
            <a:chOff x="5358452" y="-5014388"/>
            <a:chExt cx="10984830" cy="10268515"/>
          </a:xfrm>
        </p:grpSpPr>
        <p:sp>
          <p:nvSpPr>
            <p:cNvPr id="135" name="Google Shape;135;p15"/>
            <p:cNvSpPr/>
            <p:nvPr/>
          </p:nvSpPr>
          <p:spPr>
            <a:xfrm rot="-8784741">
              <a:off x="6378185" y="-3073193"/>
              <a:ext cx="8945352" cy="6386127"/>
            </a:xfrm>
            <a:custGeom>
              <a:avLst/>
              <a:gdLst/>
              <a:ahLst/>
              <a:cxnLst/>
              <a:rect l="l" t="t" r="r" b="b"/>
              <a:pathLst>
                <a:path w="108786" h="75819" extrusionOk="0">
                  <a:moveTo>
                    <a:pt x="51614" y="1"/>
                  </a:moveTo>
                  <a:cubicBezTo>
                    <a:pt x="36954" y="1"/>
                    <a:pt x="21817" y="3800"/>
                    <a:pt x="16728" y="12537"/>
                  </a:cubicBezTo>
                  <a:cubicBezTo>
                    <a:pt x="11812" y="21051"/>
                    <a:pt x="20385" y="25008"/>
                    <a:pt x="16188" y="32623"/>
                  </a:cubicBezTo>
                  <a:cubicBezTo>
                    <a:pt x="12711" y="39038"/>
                    <a:pt x="780" y="38499"/>
                    <a:pt x="480" y="47312"/>
                  </a:cubicBezTo>
                  <a:cubicBezTo>
                    <a:pt x="0" y="58824"/>
                    <a:pt x="17807" y="46893"/>
                    <a:pt x="17328" y="63441"/>
                  </a:cubicBezTo>
                  <a:cubicBezTo>
                    <a:pt x="18360" y="72919"/>
                    <a:pt x="20915" y="75819"/>
                    <a:pt x="25023" y="75819"/>
                  </a:cubicBezTo>
                  <a:cubicBezTo>
                    <a:pt x="31499" y="75819"/>
                    <a:pt x="41834" y="68615"/>
                    <a:pt x="56155" y="68615"/>
                  </a:cubicBezTo>
                  <a:cubicBezTo>
                    <a:pt x="59129" y="68615"/>
                    <a:pt x="62274" y="68926"/>
                    <a:pt x="65593" y="69676"/>
                  </a:cubicBezTo>
                  <a:cubicBezTo>
                    <a:pt x="67142" y="70025"/>
                    <a:pt x="68706" y="70187"/>
                    <a:pt x="70265" y="70187"/>
                  </a:cubicBezTo>
                  <a:cubicBezTo>
                    <a:pt x="89891" y="70187"/>
                    <a:pt x="108786" y="44496"/>
                    <a:pt x="87957" y="41496"/>
                  </a:cubicBezTo>
                  <a:cubicBezTo>
                    <a:pt x="46047" y="35561"/>
                    <a:pt x="91734" y="22370"/>
                    <a:pt x="83160" y="9419"/>
                  </a:cubicBezTo>
                  <a:cubicBezTo>
                    <a:pt x="79205" y="3471"/>
                    <a:pt x="65627" y="1"/>
                    <a:pt x="51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136" name="Google Shape;136;p15"/>
            <p:cNvSpPr/>
            <p:nvPr/>
          </p:nvSpPr>
          <p:spPr>
            <a:xfrm rot="-9897362">
              <a:off x="6628665" y="-3854071"/>
              <a:ext cx="8944997" cy="7111225"/>
            </a:xfrm>
            <a:custGeom>
              <a:avLst/>
              <a:gdLst/>
              <a:ahLst/>
              <a:cxnLst/>
              <a:rect l="l" t="t" r="r" b="b"/>
              <a:pathLst>
                <a:path w="108786" h="75819" extrusionOk="0">
                  <a:moveTo>
                    <a:pt x="51614" y="1"/>
                  </a:moveTo>
                  <a:cubicBezTo>
                    <a:pt x="36954" y="1"/>
                    <a:pt x="21817" y="3800"/>
                    <a:pt x="16728" y="12537"/>
                  </a:cubicBezTo>
                  <a:cubicBezTo>
                    <a:pt x="11812" y="21051"/>
                    <a:pt x="20385" y="25008"/>
                    <a:pt x="16188" y="32623"/>
                  </a:cubicBezTo>
                  <a:cubicBezTo>
                    <a:pt x="12711" y="39038"/>
                    <a:pt x="780" y="38499"/>
                    <a:pt x="480" y="47312"/>
                  </a:cubicBezTo>
                  <a:cubicBezTo>
                    <a:pt x="0" y="58824"/>
                    <a:pt x="17807" y="46893"/>
                    <a:pt x="17328" y="63441"/>
                  </a:cubicBezTo>
                  <a:cubicBezTo>
                    <a:pt x="18360" y="72919"/>
                    <a:pt x="20915" y="75819"/>
                    <a:pt x="25023" y="75819"/>
                  </a:cubicBezTo>
                  <a:cubicBezTo>
                    <a:pt x="31499" y="75819"/>
                    <a:pt x="41834" y="68615"/>
                    <a:pt x="56155" y="68615"/>
                  </a:cubicBezTo>
                  <a:cubicBezTo>
                    <a:pt x="59129" y="68615"/>
                    <a:pt x="62274" y="68926"/>
                    <a:pt x="65593" y="69676"/>
                  </a:cubicBezTo>
                  <a:cubicBezTo>
                    <a:pt x="67142" y="70025"/>
                    <a:pt x="68706" y="70187"/>
                    <a:pt x="70265" y="70187"/>
                  </a:cubicBezTo>
                  <a:cubicBezTo>
                    <a:pt x="89891" y="70187"/>
                    <a:pt x="108786" y="44496"/>
                    <a:pt x="87957" y="41496"/>
                  </a:cubicBezTo>
                  <a:cubicBezTo>
                    <a:pt x="46047" y="35561"/>
                    <a:pt x="91734" y="22370"/>
                    <a:pt x="83160" y="9419"/>
                  </a:cubicBezTo>
                  <a:cubicBezTo>
                    <a:pt x="79205" y="3471"/>
                    <a:pt x="65627" y="1"/>
                    <a:pt x="51614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sp>
        <p:nvSpPr>
          <p:cNvPr id="137" name="Google Shape;137;p15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138" name="Google Shape;138;p15"/>
          <p:cNvSpPr/>
          <p:nvPr/>
        </p:nvSpPr>
        <p:spPr>
          <a:xfrm rot="-9897362">
            <a:off x="-7554335" y="1567579"/>
            <a:ext cx="8944997" cy="7111225"/>
          </a:xfrm>
          <a:custGeom>
            <a:avLst/>
            <a:gdLst/>
            <a:ahLst/>
            <a:cxnLst/>
            <a:rect l="l" t="t" r="r" b="b"/>
            <a:pathLst>
              <a:path w="108786" h="75819" extrusionOk="0">
                <a:moveTo>
                  <a:pt x="51614" y="1"/>
                </a:moveTo>
                <a:cubicBezTo>
                  <a:pt x="36954" y="1"/>
                  <a:pt x="21817" y="3800"/>
                  <a:pt x="16728" y="12537"/>
                </a:cubicBezTo>
                <a:cubicBezTo>
                  <a:pt x="11812" y="21051"/>
                  <a:pt x="20385" y="25008"/>
                  <a:pt x="16188" y="32623"/>
                </a:cubicBezTo>
                <a:cubicBezTo>
                  <a:pt x="12711" y="39038"/>
                  <a:pt x="780" y="38499"/>
                  <a:pt x="480" y="47312"/>
                </a:cubicBezTo>
                <a:cubicBezTo>
                  <a:pt x="0" y="58824"/>
                  <a:pt x="17807" y="46893"/>
                  <a:pt x="17328" y="63441"/>
                </a:cubicBezTo>
                <a:cubicBezTo>
                  <a:pt x="18360" y="72919"/>
                  <a:pt x="20915" y="75819"/>
                  <a:pt x="25023" y="75819"/>
                </a:cubicBezTo>
                <a:cubicBezTo>
                  <a:pt x="31499" y="75819"/>
                  <a:pt x="41834" y="68615"/>
                  <a:pt x="56155" y="68615"/>
                </a:cubicBezTo>
                <a:cubicBezTo>
                  <a:pt x="59129" y="68615"/>
                  <a:pt x="62274" y="68926"/>
                  <a:pt x="65593" y="69676"/>
                </a:cubicBezTo>
                <a:cubicBezTo>
                  <a:pt x="67142" y="70025"/>
                  <a:pt x="68706" y="70187"/>
                  <a:pt x="70265" y="70187"/>
                </a:cubicBezTo>
                <a:cubicBezTo>
                  <a:pt x="89891" y="70187"/>
                  <a:pt x="108786" y="44496"/>
                  <a:pt x="87957" y="41496"/>
                </a:cubicBezTo>
                <a:cubicBezTo>
                  <a:pt x="46047" y="35561"/>
                  <a:pt x="91734" y="22370"/>
                  <a:pt x="83160" y="9419"/>
                </a:cubicBezTo>
                <a:cubicBezTo>
                  <a:pt x="79205" y="3471"/>
                  <a:pt x="65627" y="1"/>
                  <a:pt x="51614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_ONLY_1_1">
    <p:bg>
      <p:bgPr>
        <a:solidFill>
          <a:schemeClr val="dk1"/>
        </a:solidFill>
        <a:effectLst/>
      </p:bgPr>
    </p:bg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" name="Google Shape;140;p16"/>
          <p:cNvGrpSpPr/>
          <p:nvPr/>
        </p:nvGrpSpPr>
        <p:grpSpPr>
          <a:xfrm rot="-1130991">
            <a:off x="4132609" y="-6012731"/>
            <a:ext cx="10701904" cy="9522992"/>
            <a:chOff x="-7825622" y="-4371080"/>
            <a:chExt cx="10701547" cy="9522675"/>
          </a:xfrm>
        </p:grpSpPr>
        <p:sp>
          <p:nvSpPr>
            <p:cNvPr id="141" name="Google Shape;141;p16"/>
            <p:cNvSpPr/>
            <p:nvPr/>
          </p:nvSpPr>
          <p:spPr>
            <a:xfrm rot="-10764777">
              <a:off x="-6939847" y="-3067017"/>
              <a:ext cx="8945398" cy="6386003"/>
            </a:xfrm>
            <a:custGeom>
              <a:avLst/>
              <a:gdLst/>
              <a:ahLst/>
              <a:cxnLst/>
              <a:rect l="l" t="t" r="r" b="b"/>
              <a:pathLst>
                <a:path w="108786" h="75819" extrusionOk="0">
                  <a:moveTo>
                    <a:pt x="51614" y="1"/>
                  </a:moveTo>
                  <a:cubicBezTo>
                    <a:pt x="36954" y="1"/>
                    <a:pt x="21817" y="3800"/>
                    <a:pt x="16728" y="12537"/>
                  </a:cubicBezTo>
                  <a:cubicBezTo>
                    <a:pt x="11812" y="21051"/>
                    <a:pt x="20385" y="25008"/>
                    <a:pt x="16188" y="32623"/>
                  </a:cubicBezTo>
                  <a:cubicBezTo>
                    <a:pt x="12711" y="39038"/>
                    <a:pt x="780" y="38499"/>
                    <a:pt x="480" y="47312"/>
                  </a:cubicBezTo>
                  <a:cubicBezTo>
                    <a:pt x="0" y="58824"/>
                    <a:pt x="17807" y="46893"/>
                    <a:pt x="17328" y="63441"/>
                  </a:cubicBezTo>
                  <a:cubicBezTo>
                    <a:pt x="18360" y="72919"/>
                    <a:pt x="20915" y="75819"/>
                    <a:pt x="25023" y="75819"/>
                  </a:cubicBezTo>
                  <a:cubicBezTo>
                    <a:pt x="31499" y="75819"/>
                    <a:pt x="41834" y="68615"/>
                    <a:pt x="56155" y="68615"/>
                  </a:cubicBezTo>
                  <a:cubicBezTo>
                    <a:pt x="59129" y="68615"/>
                    <a:pt x="62274" y="68926"/>
                    <a:pt x="65593" y="69676"/>
                  </a:cubicBezTo>
                  <a:cubicBezTo>
                    <a:pt x="67142" y="70025"/>
                    <a:pt x="68706" y="70187"/>
                    <a:pt x="70265" y="70187"/>
                  </a:cubicBezTo>
                  <a:cubicBezTo>
                    <a:pt x="89891" y="70187"/>
                    <a:pt x="108786" y="44496"/>
                    <a:pt x="87957" y="41496"/>
                  </a:cubicBezTo>
                  <a:cubicBezTo>
                    <a:pt x="46047" y="35561"/>
                    <a:pt x="91734" y="22370"/>
                    <a:pt x="83160" y="9419"/>
                  </a:cubicBezTo>
                  <a:cubicBezTo>
                    <a:pt x="79205" y="3471"/>
                    <a:pt x="65627" y="1"/>
                    <a:pt x="51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142" name="Google Shape;142;p16"/>
            <p:cNvSpPr/>
            <p:nvPr/>
          </p:nvSpPr>
          <p:spPr>
            <a:xfrm rot="9722593">
              <a:off x="-6947326" y="-3165398"/>
              <a:ext cx="8944955" cy="7111312"/>
            </a:xfrm>
            <a:custGeom>
              <a:avLst/>
              <a:gdLst/>
              <a:ahLst/>
              <a:cxnLst/>
              <a:rect l="l" t="t" r="r" b="b"/>
              <a:pathLst>
                <a:path w="108786" h="75819" extrusionOk="0">
                  <a:moveTo>
                    <a:pt x="51614" y="1"/>
                  </a:moveTo>
                  <a:cubicBezTo>
                    <a:pt x="36954" y="1"/>
                    <a:pt x="21817" y="3800"/>
                    <a:pt x="16728" y="12537"/>
                  </a:cubicBezTo>
                  <a:cubicBezTo>
                    <a:pt x="11812" y="21051"/>
                    <a:pt x="20385" y="25008"/>
                    <a:pt x="16188" y="32623"/>
                  </a:cubicBezTo>
                  <a:cubicBezTo>
                    <a:pt x="12711" y="39038"/>
                    <a:pt x="780" y="38499"/>
                    <a:pt x="480" y="47312"/>
                  </a:cubicBezTo>
                  <a:cubicBezTo>
                    <a:pt x="0" y="58824"/>
                    <a:pt x="17807" y="46893"/>
                    <a:pt x="17328" y="63441"/>
                  </a:cubicBezTo>
                  <a:cubicBezTo>
                    <a:pt x="18360" y="72919"/>
                    <a:pt x="20915" y="75819"/>
                    <a:pt x="25023" y="75819"/>
                  </a:cubicBezTo>
                  <a:cubicBezTo>
                    <a:pt x="31499" y="75819"/>
                    <a:pt x="41834" y="68615"/>
                    <a:pt x="56155" y="68615"/>
                  </a:cubicBezTo>
                  <a:cubicBezTo>
                    <a:pt x="59129" y="68615"/>
                    <a:pt x="62274" y="68926"/>
                    <a:pt x="65593" y="69676"/>
                  </a:cubicBezTo>
                  <a:cubicBezTo>
                    <a:pt x="67142" y="70025"/>
                    <a:pt x="68706" y="70187"/>
                    <a:pt x="70265" y="70187"/>
                  </a:cubicBezTo>
                  <a:cubicBezTo>
                    <a:pt x="89891" y="70187"/>
                    <a:pt x="108786" y="44496"/>
                    <a:pt x="87957" y="41496"/>
                  </a:cubicBezTo>
                  <a:cubicBezTo>
                    <a:pt x="46047" y="35561"/>
                    <a:pt x="91734" y="22370"/>
                    <a:pt x="83160" y="9419"/>
                  </a:cubicBezTo>
                  <a:cubicBezTo>
                    <a:pt x="79205" y="3471"/>
                    <a:pt x="65627" y="1"/>
                    <a:pt x="51614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sp>
        <p:nvSpPr>
          <p:cNvPr id="143" name="Google Shape;143;p16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7"/>
          <p:cNvSpPr/>
          <p:nvPr/>
        </p:nvSpPr>
        <p:spPr>
          <a:xfrm rot="-1528643">
            <a:off x="-4218007" y="-1198206"/>
            <a:ext cx="8639864" cy="7426012"/>
          </a:xfrm>
          <a:custGeom>
            <a:avLst/>
            <a:gdLst/>
            <a:ahLst/>
            <a:cxnLst/>
            <a:rect l="l" t="t" r="r" b="b"/>
            <a:pathLst>
              <a:path w="158756" h="136432" extrusionOk="0">
                <a:moveTo>
                  <a:pt x="94128" y="0"/>
                </a:moveTo>
                <a:cubicBezTo>
                  <a:pt x="89863" y="0"/>
                  <a:pt x="85754" y="469"/>
                  <a:pt x="82099" y="1371"/>
                </a:cubicBezTo>
                <a:cubicBezTo>
                  <a:pt x="61878" y="6356"/>
                  <a:pt x="55779" y="30626"/>
                  <a:pt x="33457" y="31867"/>
                </a:cubicBezTo>
                <a:cubicBezTo>
                  <a:pt x="13110" y="32955"/>
                  <a:pt x="0" y="47507"/>
                  <a:pt x="11642" y="69094"/>
                </a:cubicBezTo>
                <a:cubicBezTo>
                  <a:pt x="24473" y="92807"/>
                  <a:pt x="3265" y="108245"/>
                  <a:pt x="17817" y="129352"/>
                </a:cubicBezTo>
                <a:cubicBezTo>
                  <a:pt x="21157" y="134197"/>
                  <a:pt x="28379" y="136431"/>
                  <a:pt x="37163" y="136431"/>
                </a:cubicBezTo>
                <a:cubicBezTo>
                  <a:pt x="53337" y="136431"/>
                  <a:pt x="74809" y="128857"/>
                  <a:pt x="87110" y="116065"/>
                </a:cubicBezTo>
                <a:cubicBezTo>
                  <a:pt x="90511" y="112524"/>
                  <a:pt x="94864" y="111582"/>
                  <a:pt x="99712" y="111582"/>
                </a:cubicBezTo>
                <a:cubicBezTo>
                  <a:pt x="105219" y="111582"/>
                  <a:pt x="111366" y="112798"/>
                  <a:pt x="117483" y="112798"/>
                </a:cubicBezTo>
                <a:cubicBezTo>
                  <a:pt x="122528" y="112798"/>
                  <a:pt x="127553" y="111971"/>
                  <a:pt x="132183" y="108954"/>
                </a:cubicBezTo>
                <a:cubicBezTo>
                  <a:pt x="143090" y="101842"/>
                  <a:pt x="132942" y="88429"/>
                  <a:pt x="136384" y="80862"/>
                </a:cubicBezTo>
                <a:cubicBezTo>
                  <a:pt x="139573" y="73877"/>
                  <a:pt x="152303" y="70360"/>
                  <a:pt x="154428" y="63400"/>
                </a:cubicBezTo>
                <a:cubicBezTo>
                  <a:pt x="158756" y="49152"/>
                  <a:pt x="136207" y="46089"/>
                  <a:pt x="134106" y="26679"/>
                </a:cubicBezTo>
                <a:cubicBezTo>
                  <a:pt x="132109" y="8029"/>
                  <a:pt x="111777" y="0"/>
                  <a:pt x="94128" y="0"/>
                </a:cubicBezTo>
                <a:close/>
              </a:path>
            </a:pathLst>
          </a:custGeom>
          <a:solidFill>
            <a:srgbClr val="0093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17"/>
          <p:cNvSpPr/>
          <p:nvPr/>
        </p:nvSpPr>
        <p:spPr>
          <a:xfrm rot="-918285">
            <a:off x="-4389982" y="-945816"/>
            <a:ext cx="8639909" cy="7426057"/>
          </a:xfrm>
          <a:custGeom>
            <a:avLst/>
            <a:gdLst/>
            <a:ahLst/>
            <a:cxnLst/>
            <a:rect l="l" t="t" r="r" b="b"/>
            <a:pathLst>
              <a:path w="158756" h="136432" extrusionOk="0">
                <a:moveTo>
                  <a:pt x="94128" y="0"/>
                </a:moveTo>
                <a:cubicBezTo>
                  <a:pt x="89863" y="0"/>
                  <a:pt x="85754" y="469"/>
                  <a:pt x="82099" y="1371"/>
                </a:cubicBezTo>
                <a:cubicBezTo>
                  <a:pt x="61878" y="6356"/>
                  <a:pt x="55779" y="30626"/>
                  <a:pt x="33457" y="31867"/>
                </a:cubicBezTo>
                <a:cubicBezTo>
                  <a:pt x="13110" y="32955"/>
                  <a:pt x="0" y="47507"/>
                  <a:pt x="11642" y="69094"/>
                </a:cubicBezTo>
                <a:cubicBezTo>
                  <a:pt x="24473" y="92807"/>
                  <a:pt x="3265" y="108245"/>
                  <a:pt x="17817" y="129352"/>
                </a:cubicBezTo>
                <a:cubicBezTo>
                  <a:pt x="21157" y="134197"/>
                  <a:pt x="28379" y="136431"/>
                  <a:pt x="37163" y="136431"/>
                </a:cubicBezTo>
                <a:cubicBezTo>
                  <a:pt x="53337" y="136431"/>
                  <a:pt x="74809" y="128857"/>
                  <a:pt x="87110" y="116065"/>
                </a:cubicBezTo>
                <a:cubicBezTo>
                  <a:pt x="90511" y="112524"/>
                  <a:pt x="94864" y="111582"/>
                  <a:pt x="99712" y="111582"/>
                </a:cubicBezTo>
                <a:cubicBezTo>
                  <a:pt x="105219" y="111582"/>
                  <a:pt x="111366" y="112798"/>
                  <a:pt x="117483" y="112798"/>
                </a:cubicBezTo>
                <a:cubicBezTo>
                  <a:pt x="122528" y="112798"/>
                  <a:pt x="127553" y="111971"/>
                  <a:pt x="132183" y="108954"/>
                </a:cubicBezTo>
                <a:cubicBezTo>
                  <a:pt x="143090" y="101842"/>
                  <a:pt x="132942" y="88429"/>
                  <a:pt x="136384" y="80862"/>
                </a:cubicBezTo>
                <a:cubicBezTo>
                  <a:pt x="139573" y="73877"/>
                  <a:pt x="152303" y="70360"/>
                  <a:pt x="154428" y="63400"/>
                </a:cubicBezTo>
                <a:cubicBezTo>
                  <a:pt x="158756" y="49152"/>
                  <a:pt x="136207" y="46089"/>
                  <a:pt x="134106" y="26679"/>
                </a:cubicBezTo>
                <a:cubicBezTo>
                  <a:pt x="132109" y="8029"/>
                  <a:pt x="111777" y="0"/>
                  <a:pt x="94128" y="0"/>
                </a:cubicBezTo>
                <a:close/>
              </a:path>
            </a:pathLst>
          </a:custGeom>
          <a:noFill/>
          <a:ln w="28575" cap="flat" cmpd="sng">
            <a:solidFill>
              <a:srgbClr val="00477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17"/>
          <p:cNvSpPr txBox="1">
            <a:spLocks noGrp="1"/>
          </p:cNvSpPr>
          <p:nvPr>
            <p:ph type="subTitle" idx="1"/>
          </p:nvPr>
        </p:nvSpPr>
        <p:spPr>
          <a:xfrm>
            <a:off x="4467800" y="2620350"/>
            <a:ext cx="3675300" cy="23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48" name="Google Shape;148;p17"/>
          <p:cNvSpPr txBox="1">
            <a:spLocks noGrp="1"/>
          </p:cNvSpPr>
          <p:nvPr>
            <p:ph type="title"/>
          </p:nvPr>
        </p:nvSpPr>
        <p:spPr>
          <a:xfrm>
            <a:off x="4572000" y="1816050"/>
            <a:ext cx="3852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ONE_COLUMN_TEXT_2"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18"/>
          <p:cNvSpPr txBox="1">
            <a:spLocks noGrp="1"/>
          </p:cNvSpPr>
          <p:nvPr>
            <p:ph type="subTitle" idx="1"/>
          </p:nvPr>
        </p:nvSpPr>
        <p:spPr>
          <a:xfrm>
            <a:off x="4030200" y="2656775"/>
            <a:ext cx="4561800" cy="19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51" name="Google Shape;151;p18"/>
          <p:cNvGrpSpPr/>
          <p:nvPr/>
        </p:nvGrpSpPr>
        <p:grpSpPr>
          <a:xfrm>
            <a:off x="-3159006" y="2427269"/>
            <a:ext cx="9202900" cy="9675504"/>
            <a:chOff x="-2102025" y="1773093"/>
            <a:chExt cx="9202900" cy="10699440"/>
          </a:xfrm>
        </p:grpSpPr>
        <p:sp>
          <p:nvSpPr>
            <p:cNvPr id="152" name="Google Shape;152;p18"/>
            <p:cNvSpPr/>
            <p:nvPr/>
          </p:nvSpPr>
          <p:spPr>
            <a:xfrm rot="4859267">
              <a:off x="-1720675" y="3786179"/>
              <a:ext cx="9526678" cy="6736772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8"/>
            <p:cNvSpPr/>
            <p:nvPr/>
          </p:nvSpPr>
          <p:spPr>
            <a:xfrm rot="-5426375">
              <a:off x="-3184071" y="3219378"/>
              <a:ext cx="9208119" cy="7007670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" name="Google Shape;154;p18"/>
          <p:cNvSpPr txBox="1">
            <a:spLocks noGrp="1"/>
          </p:cNvSpPr>
          <p:nvPr>
            <p:ph type="title"/>
          </p:nvPr>
        </p:nvSpPr>
        <p:spPr>
          <a:xfrm>
            <a:off x="4446000" y="2008800"/>
            <a:ext cx="3960000" cy="7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9pPr>
          </a:lstStyle>
          <a:p>
            <a:endParaRPr/>
          </a:p>
        </p:txBody>
      </p:sp>
      <p:sp>
        <p:nvSpPr>
          <p:cNvPr id="155" name="Google Shape;155;p18"/>
          <p:cNvSpPr/>
          <p:nvPr/>
        </p:nvSpPr>
        <p:spPr>
          <a:xfrm rot="-5042782">
            <a:off x="3988738" y="-6676873"/>
            <a:ext cx="8640065" cy="7426167"/>
          </a:xfrm>
          <a:custGeom>
            <a:avLst/>
            <a:gdLst/>
            <a:ahLst/>
            <a:cxnLst/>
            <a:rect l="l" t="t" r="r" b="b"/>
            <a:pathLst>
              <a:path w="158756" h="136432" extrusionOk="0">
                <a:moveTo>
                  <a:pt x="94128" y="0"/>
                </a:moveTo>
                <a:cubicBezTo>
                  <a:pt x="89863" y="0"/>
                  <a:pt x="85754" y="469"/>
                  <a:pt x="82099" y="1371"/>
                </a:cubicBezTo>
                <a:cubicBezTo>
                  <a:pt x="61878" y="6356"/>
                  <a:pt x="55779" y="30626"/>
                  <a:pt x="33457" y="31867"/>
                </a:cubicBezTo>
                <a:cubicBezTo>
                  <a:pt x="13110" y="32955"/>
                  <a:pt x="0" y="47507"/>
                  <a:pt x="11642" y="69094"/>
                </a:cubicBezTo>
                <a:cubicBezTo>
                  <a:pt x="24473" y="92807"/>
                  <a:pt x="3265" y="108245"/>
                  <a:pt x="17817" y="129352"/>
                </a:cubicBezTo>
                <a:cubicBezTo>
                  <a:pt x="21157" y="134197"/>
                  <a:pt x="28379" y="136431"/>
                  <a:pt x="37163" y="136431"/>
                </a:cubicBezTo>
                <a:cubicBezTo>
                  <a:pt x="53337" y="136431"/>
                  <a:pt x="74809" y="128857"/>
                  <a:pt x="87110" y="116065"/>
                </a:cubicBezTo>
                <a:cubicBezTo>
                  <a:pt x="90511" y="112524"/>
                  <a:pt x="94864" y="111582"/>
                  <a:pt x="99712" y="111582"/>
                </a:cubicBezTo>
                <a:cubicBezTo>
                  <a:pt x="105219" y="111582"/>
                  <a:pt x="111366" y="112798"/>
                  <a:pt x="117483" y="112798"/>
                </a:cubicBezTo>
                <a:cubicBezTo>
                  <a:pt x="122528" y="112798"/>
                  <a:pt x="127553" y="111971"/>
                  <a:pt x="132183" y="108954"/>
                </a:cubicBezTo>
                <a:cubicBezTo>
                  <a:pt x="143090" y="101842"/>
                  <a:pt x="132942" y="88429"/>
                  <a:pt x="136384" y="80862"/>
                </a:cubicBezTo>
                <a:cubicBezTo>
                  <a:pt x="139573" y="73877"/>
                  <a:pt x="152303" y="70360"/>
                  <a:pt x="154428" y="63400"/>
                </a:cubicBezTo>
                <a:cubicBezTo>
                  <a:pt x="158756" y="49152"/>
                  <a:pt x="136207" y="46089"/>
                  <a:pt x="134106" y="26679"/>
                </a:cubicBezTo>
                <a:cubicBezTo>
                  <a:pt x="132109" y="8029"/>
                  <a:pt x="111777" y="0"/>
                  <a:pt x="94128" y="0"/>
                </a:cubicBezTo>
                <a:close/>
              </a:path>
            </a:pathLst>
          </a:custGeom>
          <a:noFill/>
          <a:ln w="28575" cap="flat" cmpd="sng">
            <a:solidFill>
              <a:srgbClr val="00477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ONE_COLUMN_TEXT_1">
    <p:bg>
      <p:bgPr>
        <a:solidFill>
          <a:schemeClr val="dk1"/>
        </a:solidFill>
        <a:effectLst/>
      </p:bgPr>
    </p:bg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oogle Shape;157;p19"/>
          <p:cNvGrpSpPr/>
          <p:nvPr/>
        </p:nvGrpSpPr>
        <p:grpSpPr>
          <a:xfrm>
            <a:off x="-3718268" y="-1744539"/>
            <a:ext cx="8659499" cy="7191256"/>
            <a:chOff x="-3609307" y="-1658154"/>
            <a:chExt cx="8811946" cy="7317855"/>
          </a:xfrm>
        </p:grpSpPr>
        <p:sp>
          <p:nvSpPr>
            <p:cNvPr id="158" name="Google Shape;158;p19"/>
            <p:cNvSpPr/>
            <p:nvPr/>
          </p:nvSpPr>
          <p:spPr>
            <a:xfrm rot="10800000">
              <a:off x="-2457687" y="713500"/>
              <a:ext cx="7029687" cy="3953163"/>
            </a:xfrm>
            <a:custGeom>
              <a:avLst/>
              <a:gdLst/>
              <a:ahLst/>
              <a:cxnLst/>
              <a:rect l="l" t="t" r="r" b="b"/>
              <a:pathLst>
                <a:path w="99349" h="52424" extrusionOk="0">
                  <a:moveTo>
                    <a:pt x="26594" y="0"/>
                  </a:moveTo>
                  <a:cubicBezTo>
                    <a:pt x="23777" y="0"/>
                    <a:pt x="20693" y="884"/>
                    <a:pt x="17268" y="3191"/>
                  </a:cubicBezTo>
                  <a:cubicBezTo>
                    <a:pt x="7255" y="9906"/>
                    <a:pt x="0" y="40185"/>
                    <a:pt x="8095" y="48519"/>
                  </a:cubicBezTo>
                  <a:cubicBezTo>
                    <a:pt x="9840" y="50311"/>
                    <a:pt x="12522" y="50984"/>
                    <a:pt x="15714" y="50984"/>
                  </a:cubicBezTo>
                  <a:cubicBezTo>
                    <a:pt x="24910" y="50984"/>
                    <a:pt x="38346" y="45395"/>
                    <a:pt x="45867" y="44861"/>
                  </a:cubicBezTo>
                  <a:cubicBezTo>
                    <a:pt x="46442" y="44817"/>
                    <a:pt x="47007" y="44796"/>
                    <a:pt x="47562" y="44796"/>
                  </a:cubicBezTo>
                  <a:cubicBezTo>
                    <a:pt x="58170" y="44796"/>
                    <a:pt x="65311" y="52423"/>
                    <a:pt x="71722" y="52423"/>
                  </a:cubicBezTo>
                  <a:cubicBezTo>
                    <a:pt x="71838" y="52423"/>
                    <a:pt x="71953" y="52421"/>
                    <a:pt x="72068" y="52416"/>
                  </a:cubicBezTo>
                  <a:cubicBezTo>
                    <a:pt x="81302" y="51996"/>
                    <a:pt x="97610" y="33769"/>
                    <a:pt x="98330" y="26274"/>
                  </a:cubicBezTo>
                  <a:cubicBezTo>
                    <a:pt x="99349" y="13863"/>
                    <a:pt x="84959" y="17101"/>
                    <a:pt x="79263" y="8887"/>
                  </a:cubicBezTo>
                  <a:cubicBezTo>
                    <a:pt x="76025" y="2781"/>
                    <a:pt x="72413" y="725"/>
                    <a:pt x="68743" y="725"/>
                  </a:cubicBezTo>
                  <a:cubicBezTo>
                    <a:pt x="61170" y="725"/>
                    <a:pt x="53356" y="9487"/>
                    <a:pt x="48098" y="9487"/>
                  </a:cubicBezTo>
                  <a:cubicBezTo>
                    <a:pt x="48074" y="9487"/>
                    <a:pt x="48050" y="9487"/>
                    <a:pt x="48026" y="9487"/>
                  </a:cubicBezTo>
                  <a:cubicBezTo>
                    <a:pt x="42025" y="9257"/>
                    <a:pt x="35710" y="0"/>
                    <a:pt x="26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159" name="Google Shape;159;p19"/>
            <p:cNvSpPr/>
            <p:nvPr/>
          </p:nvSpPr>
          <p:spPr>
            <a:xfrm rot="-10226381">
              <a:off x="-2535202" y="647494"/>
              <a:ext cx="6947852" cy="3953161"/>
            </a:xfrm>
            <a:custGeom>
              <a:avLst/>
              <a:gdLst/>
              <a:ahLst/>
              <a:cxnLst/>
              <a:rect l="l" t="t" r="r" b="b"/>
              <a:pathLst>
                <a:path w="99349" h="52424" extrusionOk="0">
                  <a:moveTo>
                    <a:pt x="26594" y="0"/>
                  </a:moveTo>
                  <a:cubicBezTo>
                    <a:pt x="23777" y="0"/>
                    <a:pt x="20693" y="884"/>
                    <a:pt x="17268" y="3191"/>
                  </a:cubicBezTo>
                  <a:cubicBezTo>
                    <a:pt x="7255" y="9906"/>
                    <a:pt x="0" y="40185"/>
                    <a:pt x="8095" y="48519"/>
                  </a:cubicBezTo>
                  <a:cubicBezTo>
                    <a:pt x="9840" y="50311"/>
                    <a:pt x="12522" y="50984"/>
                    <a:pt x="15714" y="50984"/>
                  </a:cubicBezTo>
                  <a:cubicBezTo>
                    <a:pt x="24910" y="50984"/>
                    <a:pt x="38346" y="45395"/>
                    <a:pt x="45867" y="44861"/>
                  </a:cubicBezTo>
                  <a:cubicBezTo>
                    <a:pt x="46442" y="44817"/>
                    <a:pt x="47007" y="44796"/>
                    <a:pt x="47562" y="44796"/>
                  </a:cubicBezTo>
                  <a:cubicBezTo>
                    <a:pt x="58170" y="44796"/>
                    <a:pt x="65311" y="52423"/>
                    <a:pt x="71722" y="52423"/>
                  </a:cubicBezTo>
                  <a:cubicBezTo>
                    <a:pt x="71838" y="52423"/>
                    <a:pt x="71953" y="52421"/>
                    <a:pt x="72068" y="52416"/>
                  </a:cubicBezTo>
                  <a:cubicBezTo>
                    <a:pt x="81302" y="51996"/>
                    <a:pt x="97610" y="33769"/>
                    <a:pt x="98330" y="26274"/>
                  </a:cubicBezTo>
                  <a:cubicBezTo>
                    <a:pt x="99349" y="13863"/>
                    <a:pt x="84959" y="17101"/>
                    <a:pt x="79263" y="8887"/>
                  </a:cubicBezTo>
                  <a:cubicBezTo>
                    <a:pt x="76025" y="2781"/>
                    <a:pt x="72413" y="725"/>
                    <a:pt x="68743" y="725"/>
                  </a:cubicBezTo>
                  <a:cubicBezTo>
                    <a:pt x="61170" y="725"/>
                    <a:pt x="53356" y="9487"/>
                    <a:pt x="48098" y="9487"/>
                  </a:cubicBezTo>
                  <a:cubicBezTo>
                    <a:pt x="48074" y="9487"/>
                    <a:pt x="48050" y="9487"/>
                    <a:pt x="48026" y="9487"/>
                  </a:cubicBezTo>
                  <a:cubicBezTo>
                    <a:pt x="42025" y="9257"/>
                    <a:pt x="35710" y="0"/>
                    <a:pt x="26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19"/>
            <p:cNvSpPr/>
            <p:nvPr/>
          </p:nvSpPr>
          <p:spPr>
            <a:xfrm rot="-9154235">
              <a:off x="-3068926" y="-115415"/>
              <a:ext cx="7731183" cy="4232376"/>
            </a:xfrm>
            <a:custGeom>
              <a:avLst/>
              <a:gdLst/>
              <a:ahLst/>
              <a:cxnLst/>
              <a:rect l="l" t="t" r="r" b="b"/>
              <a:pathLst>
                <a:path w="99349" h="52424" extrusionOk="0">
                  <a:moveTo>
                    <a:pt x="26594" y="0"/>
                  </a:moveTo>
                  <a:cubicBezTo>
                    <a:pt x="23777" y="0"/>
                    <a:pt x="20693" y="884"/>
                    <a:pt x="17268" y="3191"/>
                  </a:cubicBezTo>
                  <a:cubicBezTo>
                    <a:pt x="7255" y="9906"/>
                    <a:pt x="0" y="40185"/>
                    <a:pt x="8095" y="48519"/>
                  </a:cubicBezTo>
                  <a:cubicBezTo>
                    <a:pt x="9840" y="50311"/>
                    <a:pt x="12522" y="50984"/>
                    <a:pt x="15714" y="50984"/>
                  </a:cubicBezTo>
                  <a:cubicBezTo>
                    <a:pt x="24910" y="50984"/>
                    <a:pt x="38346" y="45395"/>
                    <a:pt x="45867" y="44861"/>
                  </a:cubicBezTo>
                  <a:cubicBezTo>
                    <a:pt x="46442" y="44817"/>
                    <a:pt x="47007" y="44796"/>
                    <a:pt x="47562" y="44796"/>
                  </a:cubicBezTo>
                  <a:cubicBezTo>
                    <a:pt x="58170" y="44796"/>
                    <a:pt x="65311" y="52423"/>
                    <a:pt x="71722" y="52423"/>
                  </a:cubicBezTo>
                  <a:cubicBezTo>
                    <a:pt x="71838" y="52423"/>
                    <a:pt x="71953" y="52421"/>
                    <a:pt x="72068" y="52416"/>
                  </a:cubicBezTo>
                  <a:cubicBezTo>
                    <a:pt x="81302" y="51996"/>
                    <a:pt x="97610" y="33769"/>
                    <a:pt x="98330" y="26274"/>
                  </a:cubicBezTo>
                  <a:cubicBezTo>
                    <a:pt x="99349" y="13863"/>
                    <a:pt x="84959" y="17101"/>
                    <a:pt x="79263" y="8887"/>
                  </a:cubicBezTo>
                  <a:cubicBezTo>
                    <a:pt x="76025" y="2781"/>
                    <a:pt x="72413" y="725"/>
                    <a:pt x="68743" y="725"/>
                  </a:cubicBezTo>
                  <a:cubicBezTo>
                    <a:pt x="61170" y="725"/>
                    <a:pt x="53356" y="9487"/>
                    <a:pt x="48098" y="9487"/>
                  </a:cubicBezTo>
                  <a:cubicBezTo>
                    <a:pt x="48074" y="9487"/>
                    <a:pt x="48050" y="9487"/>
                    <a:pt x="48026" y="9487"/>
                  </a:cubicBezTo>
                  <a:cubicBezTo>
                    <a:pt x="42025" y="9257"/>
                    <a:pt x="35710" y="0"/>
                    <a:pt x="26594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" name="Google Shape;161;p19"/>
          <p:cNvSpPr txBox="1">
            <a:spLocks noGrp="1"/>
          </p:cNvSpPr>
          <p:nvPr>
            <p:ph type="subTitle" idx="1"/>
          </p:nvPr>
        </p:nvSpPr>
        <p:spPr>
          <a:xfrm>
            <a:off x="4571934" y="2910006"/>
            <a:ext cx="3401700" cy="113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"/>
              <a:buNone/>
              <a:defRPr sz="1600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2" name="Google Shape;162;p19"/>
          <p:cNvSpPr txBox="1">
            <a:spLocks noGrp="1"/>
          </p:cNvSpPr>
          <p:nvPr>
            <p:ph type="title"/>
          </p:nvPr>
        </p:nvSpPr>
        <p:spPr>
          <a:xfrm>
            <a:off x="4576584" y="1076748"/>
            <a:ext cx="3849600" cy="1929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3">
  <p:cSld name="ONE_COLUMN_TEXT_1_1">
    <p:bg>
      <p:bgPr>
        <a:solidFill>
          <a:schemeClr val="dk1"/>
        </a:solidFill>
        <a:effectLst/>
      </p:bgPr>
    </p:bg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Google Shape;164;p20"/>
          <p:cNvGrpSpPr/>
          <p:nvPr/>
        </p:nvGrpSpPr>
        <p:grpSpPr>
          <a:xfrm>
            <a:off x="-3418102" y="-693828"/>
            <a:ext cx="8276206" cy="5763602"/>
            <a:chOff x="-3303857" y="-714900"/>
            <a:chExt cx="8421905" cy="5865068"/>
          </a:xfrm>
        </p:grpSpPr>
        <p:sp>
          <p:nvSpPr>
            <p:cNvPr id="165" name="Google Shape;165;p20"/>
            <p:cNvSpPr/>
            <p:nvPr/>
          </p:nvSpPr>
          <p:spPr>
            <a:xfrm rot="629285">
              <a:off x="-2720333" y="568379"/>
              <a:ext cx="7029653" cy="3953165"/>
            </a:xfrm>
            <a:custGeom>
              <a:avLst/>
              <a:gdLst/>
              <a:ahLst/>
              <a:cxnLst/>
              <a:rect l="l" t="t" r="r" b="b"/>
              <a:pathLst>
                <a:path w="99349" h="52424" extrusionOk="0">
                  <a:moveTo>
                    <a:pt x="26594" y="0"/>
                  </a:moveTo>
                  <a:cubicBezTo>
                    <a:pt x="23777" y="0"/>
                    <a:pt x="20693" y="884"/>
                    <a:pt x="17268" y="3191"/>
                  </a:cubicBezTo>
                  <a:cubicBezTo>
                    <a:pt x="7255" y="9906"/>
                    <a:pt x="0" y="40185"/>
                    <a:pt x="8095" y="48519"/>
                  </a:cubicBezTo>
                  <a:cubicBezTo>
                    <a:pt x="9840" y="50311"/>
                    <a:pt x="12522" y="50984"/>
                    <a:pt x="15714" y="50984"/>
                  </a:cubicBezTo>
                  <a:cubicBezTo>
                    <a:pt x="24910" y="50984"/>
                    <a:pt x="38346" y="45395"/>
                    <a:pt x="45867" y="44861"/>
                  </a:cubicBezTo>
                  <a:cubicBezTo>
                    <a:pt x="46442" y="44817"/>
                    <a:pt x="47007" y="44796"/>
                    <a:pt x="47562" y="44796"/>
                  </a:cubicBezTo>
                  <a:cubicBezTo>
                    <a:pt x="58170" y="44796"/>
                    <a:pt x="65311" y="52423"/>
                    <a:pt x="71722" y="52423"/>
                  </a:cubicBezTo>
                  <a:cubicBezTo>
                    <a:pt x="71838" y="52423"/>
                    <a:pt x="71953" y="52421"/>
                    <a:pt x="72068" y="52416"/>
                  </a:cubicBezTo>
                  <a:cubicBezTo>
                    <a:pt x="81302" y="51996"/>
                    <a:pt x="97610" y="33769"/>
                    <a:pt x="98330" y="26274"/>
                  </a:cubicBezTo>
                  <a:cubicBezTo>
                    <a:pt x="99349" y="13863"/>
                    <a:pt x="84959" y="17101"/>
                    <a:pt x="79263" y="8887"/>
                  </a:cubicBezTo>
                  <a:cubicBezTo>
                    <a:pt x="76025" y="2781"/>
                    <a:pt x="72413" y="725"/>
                    <a:pt x="68743" y="725"/>
                  </a:cubicBezTo>
                  <a:cubicBezTo>
                    <a:pt x="61170" y="725"/>
                    <a:pt x="53356" y="9487"/>
                    <a:pt x="48098" y="9487"/>
                  </a:cubicBezTo>
                  <a:cubicBezTo>
                    <a:pt x="48074" y="9487"/>
                    <a:pt x="48050" y="9487"/>
                    <a:pt x="48026" y="9487"/>
                  </a:cubicBezTo>
                  <a:cubicBezTo>
                    <a:pt x="42025" y="9257"/>
                    <a:pt x="35710" y="0"/>
                    <a:pt x="26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166" name="Google Shape;166;p20"/>
            <p:cNvSpPr/>
            <p:nvPr/>
          </p:nvSpPr>
          <p:spPr>
            <a:xfrm rot="-10226381">
              <a:off x="-2535202" y="647494"/>
              <a:ext cx="6947852" cy="3953161"/>
            </a:xfrm>
            <a:custGeom>
              <a:avLst/>
              <a:gdLst/>
              <a:ahLst/>
              <a:cxnLst/>
              <a:rect l="l" t="t" r="r" b="b"/>
              <a:pathLst>
                <a:path w="99349" h="52424" extrusionOk="0">
                  <a:moveTo>
                    <a:pt x="26594" y="0"/>
                  </a:moveTo>
                  <a:cubicBezTo>
                    <a:pt x="23777" y="0"/>
                    <a:pt x="20693" y="884"/>
                    <a:pt x="17268" y="3191"/>
                  </a:cubicBezTo>
                  <a:cubicBezTo>
                    <a:pt x="7255" y="9906"/>
                    <a:pt x="0" y="40185"/>
                    <a:pt x="8095" y="48519"/>
                  </a:cubicBezTo>
                  <a:cubicBezTo>
                    <a:pt x="9840" y="50311"/>
                    <a:pt x="12522" y="50984"/>
                    <a:pt x="15714" y="50984"/>
                  </a:cubicBezTo>
                  <a:cubicBezTo>
                    <a:pt x="24910" y="50984"/>
                    <a:pt x="38346" y="45395"/>
                    <a:pt x="45867" y="44861"/>
                  </a:cubicBezTo>
                  <a:cubicBezTo>
                    <a:pt x="46442" y="44817"/>
                    <a:pt x="47007" y="44796"/>
                    <a:pt x="47562" y="44796"/>
                  </a:cubicBezTo>
                  <a:cubicBezTo>
                    <a:pt x="58170" y="44796"/>
                    <a:pt x="65311" y="52423"/>
                    <a:pt x="71722" y="52423"/>
                  </a:cubicBezTo>
                  <a:cubicBezTo>
                    <a:pt x="71838" y="52423"/>
                    <a:pt x="71953" y="52421"/>
                    <a:pt x="72068" y="52416"/>
                  </a:cubicBezTo>
                  <a:cubicBezTo>
                    <a:pt x="81302" y="51996"/>
                    <a:pt x="97610" y="33769"/>
                    <a:pt x="98330" y="26274"/>
                  </a:cubicBezTo>
                  <a:cubicBezTo>
                    <a:pt x="99349" y="13863"/>
                    <a:pt x="84959" y="17101"/>
                    <a:pt x="79263" y="8887"/>
                  </a:cubicBezTo>
                  <a:cubicBezTo>
                    <a:pt x="76025" y="2781"/>
                    <a:pt x="72413" y="725"/>
                    <a:pt x="68743" y="725"/>
                  </a:cubicBezTo>
                  <a:cubicBezTo>
                    <a:pt x="61170" y="725"/>
                    <a:pt x="53356" y="9487"/>
                    <a:pt x="48098" y="9487"/>
                  </a:cubicBezTo>
                  <a:cubicBezTo>
                    <a:pt x="48074" y="9487"/>
                    <a:pt x="48050" y="9487"/>
                    <a:pt x="48026" y="9487"/>
                  </a:cubicBezTo>
                  <a:cubicBezTo>
                    <a:pt x="42025" y="9257"/>
                    <a:pt x="35710" y="0"/>
                    <a:pt x="26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0"/>
            <p:cNvSpPr/>
            <p:nvPr/>
          </p:nvSpPr>
          <p:spPr>
            <a:xfrm rot="-10107499">
              <a:off x="-2958501" y="15719"/>
              <a:ext cx="7731194" cy="4232365"/>
            </a:xfrm>
            <a:custGeom>
              <a:avLst/>
              <a:gdLst/>
              <a:ahLst/>
              <a:cxnLst/>
              <a:rect l="l" t="t" r="r" b="b"/>
              <a:pathLst>
                <a:path w="99349" h="52424" extrusionOk="0">
                  <a:moveTo>
                    <a:pt x="26594" y="0"/>
                  </a:moveTo>
                  <a:cubicBezTo>
                    <a:pt x="23777" y="0"/>
                    <a:pt x="20693" y="884"/>
                    <a:pt x="17268" y="3191"/>
                  </a:cubicBezTo>
                  <a:cubicBezTo>
                    <a:pt x="7255" y="9906"/>
                    <a:pt x="0" y="40185"/>
                    <a:pt x="8095" y="48519"/>
                  </a:cubicBezTo>
                  <a:cubicBezTo>
                    <a:pt x="9840" y="50311"/>
                    <a:pt x="12522" y="50984"/>
                    <a:pt x="15714" y="50984"/>
                  </a:cubicBezTo>
                  <a:cubicBezTo>
                    <a:pt x="24910" y="50984"/>
                    <a:pt x="38346" y="45395"/>
                    <a:pt x="45867" y="44861"/>
                  </a:cubicBezTo>
                  <a:cubicBezTo>
                    <a:pt x="46442" y="44817"/>
                    <a:pt x="47007" y="44796"/>
                    <a:pt x="47562" y="44796"/>
                  </a:cubicBezTo>
                  <a:cubicBezTo>
                    <a:pt x="58170" y="44796"/>
                    <a:pt x="65311" y="52423"/>
                    <a:pt x="71722" y="52423"/>
                  </a:cubicBezTo>
                  <a:cubicBezTo>
                    <a:pt x="71838" y="52423"/>
                    <a:pt x="71953" y="52421"/>
                    <a:pt x="72068" y="52416"/>
                  </a:cubicBezTo>
                  <a:cubicBezTo>
                    <a:pt x="81302" y="51996"/>
                    <a:pt x="97610" y="33769"/>
                    <a:pt x="98330" y="26274"/>
                  </a:cubicBezTo>
                  <a:cubicBezTo>
                    <a:pt x="99349" y="13863"/>
                    <a:pt x="84959" y="17101"/>
                    <a:pt x="79263" y="8887"/>
                  </a:cubicBezTo>
                  <a:cubicBezTo>
                    <a:pt x="76025" y="2781"/>
                    <a:pt x="72413" y="725"/>
                    <a:pt x="68743" y="725"/>
                  </a:cubicBezTo>
                  <a:cubicBezTo>
                    <a:pt x="61170" y="725"/>
                    <a:pt x="53356" y="9487"/>
                    <a:pt x="48098" y="9487"/>
                  </a:cubicBezTo>
                  <a:cubicBezTo>
                    <a:pt x="48074" y="9487"/>
                    <a:pt x="48050" y="9487"/>
                    <a:pt x="48026" y="9487"/>
                  </a:cubicBezTo>
                  <a:cubicBezTo>
                    <a:pt x="42025" y="9257"/>
                    <a:pt x="35710" y="0"/>
                    <a:pt x="26594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" name="Google Shape;168;p20"/>
          <p:cNvSpPr txBox="1">
            <a:spLocks noGrp="1"/>
          </p:cNvSpPr>
          <p:nvPr>
            <p:ph type="subTitle" idx="1"/>
          </p:nvPr>
        </p:nvSpPr>
        <p:spPr>
          <a:xfrm>
            <a:off x="4571934" y="2529006"/>
            <a:ext cx="3401700" cy="113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"/>
              <a:buNone/>
              <a:defRPr sz="1600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9" name="Google Shape;169;p20"/>
          <p:cNvSpPr txBox="1">
            <a:spLocks noGrp="1"/>
          </p:cNvSpPr>
          <p:nvPr>
            <p:ph type="title"/>
          </p:nvPr>
        </p:nvSpPr>
        <p:spPr>
          <a:xfrm>
            <a:off x="4576575" y="1786999"/>
            <a:ext cx="3849600" cy="83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rgbClr val="0093FC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171;p21"/>
          <p:cNvGrpSpPr/>
          <p:nvPr/>
        </p:nvGrpSpPr>
        <p:grpSpPr>
          <a:xfrm>
            <a:off x="-17336" y="-281880"/>
            <a:ext cx="9178661" cy="5585715"/>
            <a:chOff x="-17336" y="-281880"/>
            <a:chExt cx="9178661" cy="5585715"/>
          </a:xfrm>
        </p:grpSpPr>
        <p:sp>
          <p:nvSpPr>
            <p:cNvPr id="172" name="Google Shape;172;p21"/>
            <p:cNvSpPr/>
            <p:nvPr/>
          </p:nvSpPr>
          <p:spPr>
            <a:xfrm rot="-723590">
              <a:off x="294233" y="568976"/>
              <a:ext cx="8555523" cy="3884002"/>
            </a:xfrm>
            <a:custGeom>
              <a:avLst/>
              <a:gdLst/>
              <a:ahLst/>
              <a:cxnLst/>
              <a:rect l="l" t="t" r="r" b="b"/>
              <a:pathLst>
                <a:path w="172625" h="84119" extrusionOk="0">
                  <a:moveTo>
                    <a:pt x="37945" y="1"/>
                  </a:moveTo>
                  <a:cubicBezTo>
                    <a:pt x="35519" y="1"/>
                    <a:pt x="33090" y="288"/>
                    <a:pt x="30656" y="953"/>
                  </a:cubicBezTo>
                  <a:cubicBezTo>
                    <a:pt x="1" y="9326"/>
                    <a:pt x="7006" y="68668"/>
                    <a:pt x="30356" y="80877"/>
                  </a:cubicBezTo>
                  <a:cubicBezTo>
                    <a:pt x="34875" y="83241"/>
                    <a:pt x="39359" y="84118"/>
                    <a:pt x="43831" y="84118"/>
                  </a:cubicBezTo>
                  <a:cubicBezTo>
                    <a:pt x="55765" y="84118"/>
                    <a:pt x="67610" y="77872"/>
                    <a:pt x="79791" y="76974"/>
                  </a:cubicBezTo>
                  <a:cubicBezTo>
                    <a:pt x="81015" y="76882"/>
                    <a:pt x="82239" y="76840"/>
                    <a:pt x="83462" y="76840"/>
                  </a:cubicBezTo>
                  <a:cubicBezTo>
                    <a:pt x="97933" y="76840"/>
                    <a:pt x="112310" y="82786"/>
                    <a:pt x="126768" y="82786"/>
                  </a:cubicBezTo>
                  <a:cubicBezTo>
                    <a:pt x="130561" y="82786"/>
                    <a:pt x="134359" y="82377"/>
                    <a:pt x="138166" y="81344"/>
                  </a:cubicBezTo>
                  <a:cubicBezTo>
                    <a:pt x="162584" y="74773"/>
                    <a:pt x="172624" y="48754"/>
                    <a:pt x="167120" y="34744"/>
                  </a:cubicBezTo>
                  <a:cubicBezTo>
                    <a:pt x="159248" y="14730"/>
                    <a:pt x="142569" y="23903"/>
                    <a:pt x="133096" y="10193"/>
                  </a:cubicBezTo>
                  <a:cubicBezTo>
                    <a:pt x="129684" y="5256"/>
                    <a:pt x="125098" y="3576"/>
                    <a:pt x="119869" y="3576"/>
                  </a:cubicBezTo>
                  <a:cubicBezTo>
                    <a:pt x="108732" y="3576"/>
                    <a:pt x="94679" y="11199"/>
                    <a:pt x="82848" y="11199"/>
                  </a:cubicBezTo>
                  <a:cubicBezTo>
                    <a:pt x="82370" y="11199"/>
                    <a:pt x="81896" y="11186"/>
                    <a:pt x="81426" y="11160"/>
                  </a:cubicBezTo>
                  <a:cubicBezTo>
                    <a:pt x="67009" y="10388"/>
                    <a:pt x="52544" y="1"/>
                    <a:pt x="37945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1"/>
            <p:cNvSpPr/>
            <p:nvPr/>
          </p:nvSpPr>
          <p:spPr>
            <a:xfrm rot="10628834">
              <a:off x="681460" y="604828"/>
              <a:ext cx="8072887" cy="3933863"/>
            </a:xfrm>
            <a:custGeom>
              <a:avLst/>
              <a:gdLst/>
              <a:ahLst/>
              <a:cxnLst/>
              <a:rect l="l" t="t" r="r" b="b"/>
              <a:pathLst>
                <a:path w="172625" h="84119" extrusionOk="0">
                  <a:moveTo>
                    <a:pt x="37945" y="1"/>
                  </a:moveTo>
                  <a:cubicBezTo>
                    <a:pt x="35519" y="1"/>
                    <a:pt x="33090" y="288"/>
                    <a:pt x="30656" y="953"/>
                  </a:cubicBezTo>
                  <a:cubicBezTo>
                    <a:pt x="1" y="9326"/>
                    <a:pt x="7006" y="68668"/>
                    <a:pt x="30356" y="80877"/>
                  </a:cubicBezTo>
                  <a:cubicBezTo>
                    <a:pt x="34875" y="83241"/>
                    <a:pt x="39359" y="84118"/>
                    <a:pt x="43831" y="84118"/>
                  </a:cubicBezTo>
                  <a:cubicBezTo>
                    <a:pt x="55765" y="84118"/>
                    <a:pt x="67610" y="77872"/>
                    <a:pt x="79791" y="76974"/>
                  </a:cubicBezTo>
                  <a:cubicBezTo>
                    <a:pt x="81015" y="76882"/>
                    <a:pt x="82239" y="76840"/>
                    <a:pt x="83462" y="76840"/>
                  </a:cubicBezTo>
                  <a:cubicBezTo>
                    <a:pt x="97933" y="76840"/>
                    <a:pt x="112310" y="82786"/>
                    <a:pt x="126768" y="82786"/>
                  </a:cubicBezTo>
                  <a:cubicBezTo>
                    <a:pt x="130561" y="82786"/>
                    <a:pt x="134359" y="82377"/>
                    <a:pt x="138166" y="81344"/>
                  </a:cubicBezTo>
                  <a:cubicBezTo>
                    <a:pt x="162584" y="74773"/>
                    <a:pt x="172624" y="48754"/>
                    <a:pt x="167120" y="34744"/>
                  </a:cubicBezTo>
                  <a:cubicBezTo>
                    <a:pt x="159248" y="14730"/>
                    <a:pt x="142569" y="23903"/>
                    <a:pt x="133096" y="10193"/>
                  </a:cubicBezTo>
                  <a:cubicBezTo>
                    <a:pt x="129684" y="5256"/>
                    <a:pt x="125098" y="3576"/>
                    <a:pt x="119869" y="3576"/>
                  </a:cubicBezTo>
                  <a:cubicBezTo>
                    <a:pt x="108732" y="3576"/>
                    <a:pt x="94679" y="11199"/>
                    <a:pt x="82848" y="11199"/>
                  </a:cubicBezTo>
                  <a:cubicBezTo>
                    <a:pt x="82370" y="11199"/>
                    <a:pt x="81896" y="11186"/>
                    <a:pt x="81426" y="11160"/>
                  </a:cubicBezTo>
                  <a:cubicBezTo>
                    <a:pt x="67009" y="10388"/>
                    <a:pt x="52544" y="1"/>
                    <a:pt x="379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1"/>
            <p:cNvSpPr/>
            <p:nvPr/>
          </p:nvSpPr>
          <p:spPr>
            <a:xfrm rot="10496737">
              <a:off x="681561" y="754325"/>
              <a:ext cx="8072695" cy="3933770"/>
            </a:xfrm>
            <a:custGeom>
              <a:avLst/>
              <a:gdLst/>
              <a:ahLst/>
              <a:cxnLst/>
              <a:rect l="l" t="t" r="r" b="b"/>
              <a:pathLst>
                <a:path w="172625" h="84119" extrusionOk="0">
                  <a:moveTo>
                    <a:pt x="37945" y="1"/>
                  </a:moveTo>
                  <a:cubicBezTo>
                    <a:pt x="35519" y="1"/>
                    <a:pt x="33090" y="288"/>
                    <a:pt x="30656" y="953"/>
                  </a:cubicBezTo>
                  <a:cubicBezTo>
                    <a:pt x="1" y="9326"/>
                    <a:pt x="7006" y="68668"/>
                    <a:pt x="30356" y="80877"/>
                  </a:cubicBezTo>
                  <a:cubicBezTo>
                    <a:pt x="34875" y="83241"/>
                    <a:pt x="39359" y="84118"/>
                    <a:pt x="43831" y="84118"/>
                  </a:cubicBezTo>
                  <a:cubicBezTo>
                    <a:pt x="55765" y="84118"/>
                    <a:pt x="67610" y="77872"/>
                    <a:pt x="79791" y="76974"/>
                  </a:cubicBezTo>
                  <a:cubicBezTo>
                    <a:pt x="81015" y="76882"/>
                    <a:pt x="82239" y="76840"/>
                    <a:pt x="83462" y="76840"/>
                  </a:cubicBezTo>
                  <a:cubicBezTo>
                    <a:pt x="97933" y="76840"/>
                    <a:pt x="112310" y="82786"/>
                    <a:pt x="126768" y="82786"/>
                  </a:cubicBezTo>
                  <a:cubicBezTo>
                    <a:pt x="130561" y="82786"/>
                    <a:pt x="134359" y="82377"/>
                    <a:pt x="138166" y="81344"/>
                  </a:cubicBezTo>
                  <a:cubicBezTo>
                    <a:pt x="162584" y="74773"/>
                    <a:pt x="172624" y="48754"/>
                    <a:pt x="167120" y="34744"/>
                  </a:cubicBezTo>
                  <a:cubicBezTo>
                    <a:pt x="159248" y="14730"/>
                    <a:pt x="142569" y="23903"/>
                    <a:pt x="133096" y="10193"/>
                  </a:cubicBezTo>
                  <a:cubicBezTo>
                    <a:pt x="129684" y="5256"/>
                    <a:pt x="125098" y="3576"/>
                    <a:pt x="119869" y="3576"/>
                  </a:cubicBezTo>
                  <a:cubicBezTo>
                    <a:pt x="108732" y="3576"/>
                    <a:pt x="94679" y="11199"/>
                    <a:pt x="82848" y="11199"/>
                  </a:cubicBezTo>
                  <a:cubicBezTo>
                    <a:pt x="82370" y="11199"/>
                    <a:pt x="81896" y="11186"/>
                    <a:pt x="81426" y="11160"/>
                  </a:cubicBezTo>
                  <a:cubicBezTo>
                    <a:pt x="67009" y="10388"/>
                    <a:pt x="52544" y="1"/>
                    <a:pt x="37945" y="1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" name="Google Shape;175;p21"/>
          <p:cNvSpPr txBox="1">
            <a:spLocks noGrp="1"/>
          </p:cNvSpPr>
          <p:nvPr>
            <p:ph type="title"/>
          </p:nvPr>
        </p:nvSpPr>
        <p:spPr>
          <a:xfrm>
            <a:off x="1938600" y="1283297"/>
            <a:ext cx="5266800" cy="20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500"/>
              <a:buFont typeface="Nunito Black"/>
              <a:buNone/>
              <a:defRPr sz="2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2"/>
          </p:nvPr>
        </p:nvSpPr>
        <p:spPr>
          <a:xfrm>
            <a:off x="2587800" y="3239350"/>
            <a:ext cx="3968400" cy="5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Nunito"/>
              <a:buNone/>
              <a:defRPr sz="20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Nunito"/>
              <a:buNone/>
              <a:defRPr sz="1600">
                <a:solidFill>
                  <a:schemeClr val="accent5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Nunito"/>
              <a:buNone/>
              <a:defRPr sz="1600">
                <a:solidFill>
                  <a:schemeClr val="accent5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Nunito"/>
              <a:buNone/>
              <a:defRPr sz="1600">
                <a:solidFill>
                  <a:schemeClr val="accent5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Nunito"/>
              <a:buNone/>
              <a:defRPr sz="1600">
                <a:solidFill>
                  <a:schemeClr val="accent5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Nunito"/>
              <a:buNone/>
              <a:defRPr sz="1600">
                <a:solidFill>
                  <a:schemeClr val="accent5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Nunito"/>
              <a:buNone/>
              <a:defRPr sz="1600">
                <a:solidFill>
                  <a:schemeClr val="accent5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Nunito"/>
              <a:buNone/>
              <a:defRPr sz="1600">
                <a:solidFill>
                  <a:schemeClr val="accent5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Nunito"/>
              <a:buNone/>
              <a:defRPr sz="1600">
                <a:solidFill>
                  <a:schemeClr val="accent5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ITLE_1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3"/>
          <p:cNvSpPr/>
          <p:nvPr/>
        </p:nvSpPr>
        <p:spPr>
          <a:xfrm rot="2122134">
            <a:off x="-2483089" y="3917798"/>
            <a:ext cx="6406177" cy="5505351"/>
          </a:xfrm>
          <a:custGeom>
            <a:avLst/>
            <a:gdLst/>
            <a:ahLst/>
            <a:cxnLst/>
            <a:rect l="l" t="t" r="r" b="b"/>
            <a:pathLst>
              <a:path w="158756" h="136432" extrusionOk="0">
                <a:moveTo>
                  <a:pt x="94128" y="0"/>
                </a:moveTo>
                <a:cubicBezTo>
                  <a:pt x="89863" y="0"/>
                  <a:pt x="85754" y="469"/>
                  <a:pt x="82099" y="1371"/>
                </a:cubicBezTo>
                <a:cubicBezTo>
                  <a:pt x="61878" y="6356"/>
                  <a:pt x="55779" y="30626"/>
                  <a:pt x="33457" y="31867"/>
                </a:cubicBezTo>
                <a:cubicBezTo>
                  <a:pt x="13110" y="32955"/>
                  <a:pt x="0" y="47507"/>
                  <a:pt x="11642" y="69094"/>
                </a:cubicBezTo>
                <a:cubicBezTo>
                  <a:pt x="24473" y="92807"/>
                  <a:pt x="3265" y="108245"/>
                  <a:pt x="17817" y="129352"/>
                </a:cubicBezTo>
                <a:cubicBezTo>
                  <a:pt x="21157" y="134197"/>
                  <a:pt x="28379" y="136431"/>
                  <a:pt x="37163" y="136431"/>
                </a:cubicBezTo>
                <a:cubicBezTo>
                  <a:pt x="53337" y="136431"/>
                  <a:pt x="74809" y="128857"/>
                  <a:pt x="87110" y="116065"/>
                </a:cubicBezTo>
                <a:cubicBezTo>
                  <a:pt x="90511" y="112524"/>
                  <a:pt x="94864" y="111582"/>
                  <a:pt x="99712" y="111582"/>
                </a:cubicBezTo>
                <a:cubicBezTo>
                  <a:pt x="105219" y="111582"/>
                  <a:pt x="111366" y="112798"/>
                  <a:pt x="117483" y="112798"/>
                </a:cubicBezTo>
                <a:cubicBezTo>
                  <a:pt x="122528" y="112798"/>
                  <a:pt x="127553" y="111971"/>
                  <a:pt x="132183" y="108954"/>
                </a:cubicBezTo>
                <a:cubicBezTo>
                  <a:pt x="143090" y="101842"/>
                  <a:pt x="132942" y="88429"/>
                  <a:pt x="136384" y="80862"/>
                </a:cubicBezTo>
                <a:cubicBezTo>
                  <a:pt x="139573" y="73877"/>
                  <a:pt x="152303" y="70360"/>
                  <a:pt x="154428" y="63400"/>
                </a:cubicBezTo>
                <a:cubicBezTo>
                  <a:pt x="158756" y="49152"/>
                  <a:pt x="136207" y="46089"/>
                  <a:pt x="134106" y="26679"/>
                </a:cubicBezTo>
                <a:cubicBezTo>
                  <a:pt x="132109" y="8029"/>
                  <a:pt x="111777" y="0"/>
                  <a:pt x="94128" y="0"/>
                </a:cubicBezTo>
                <a:close/>
              </a:path>
            </a:pathLst>
          </a:custGeom>
          <a:noFill/>
          <a:ln w="28575" cap="flat" cmpd="sng">
            <a:solidFill>
              <a:srgbClr val="00477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" name="Google Shape;20;p3"/>
          <p:cNvGrpSpPr/>
          <p:nvPr/>
        </p:nvGrpSpPr>
        <p:grpSpPr>
          <a:xfrm>
            <a:off x="-3329333" y="-6019729"/>
            <a:ext cx="9356554" cy="8370168"/>
            <a:chOff x="4676142" y="-1132904"/>
            <a:chExt cx="9356554" cy="8370168"/>
          </a:xfrm>
        </p:grpSpPr>
        <p:sp>
          <p:nvSpPr>
            <p:cNvPr id="21" name="Google Shape;21;p3"/>
            <p:cNvSpPr/>
            <p:nvPr/>
          </p:nvSpPr>
          <p:spPr>
            <a:xfrm rot="519254">
              <a:off x="5169791" y="-544207"/>
              <a:ext cx="8369255" cy="7192773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3"/>
            <p:cNvSpPr/>
            <p:nvPr/>
          </p:nvSpPr>
          <p:spPr>
            <a:xfrm rot="-163">
              <a:off x="5169816" y="-416439"/>
              <a:ext cx="8369219" cy="7192695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23;p3"/>
          <p:cNvGrpSpPr/>
          <p:nvPr/>
        </p:nvGrpSpPr>
        <p:grpSpPr>
          <a:xfrm rot="-2841031">
            <a:off x="6325877" y="-5317772"/>
            <a:ext cx="9356397" cy="8370028"/>
            <a:chOff x="4676142" y="-1132904"/>
            <a:chExt cx="9356554" cy="8370168"/>
          </a:xfrm>
        </p:grpSpPr>
        <p:sp>
          <p:nvSpPr>
            <p:cNvPr id="24" name="Google Shape;24;p3"/>
            <p:cNvSpPr/>
            <p:nvPr/>
          </p:nvSpPr>
          <p:spPr>
            <a:xfrm rot="519254">
              <a:off x="5169791" y="-544207"/>
              <a:ext cx="8369255" cy="7192773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 rot="-163">
              <a:off x="5169816" y="-416439"/>
              <a:ext cx="8369219" cy="7192695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" name="Google Shape;26;p3"/>
          <p:cNvSpPr txBox="1">
            <a:spLocks noGrp="1"/>
          </p:cNvSpPr>
          <p:nvPr>
            <p:ph type="ctrTitle"/>
          </p:nvPr>
        </p:nvSpPr>
        <p:spPr>
          <a:xfrm>
            <a:off x="4446000" y="1110065"/>
            <a:ext cx="39600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7000"/>
              <a:buFont typeface="Nunito Black"/>
              <a:buNone/>
              <a:defRPr sz="7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subTitle" idx="1"/>
          </p:nvPr>
        </p:nvSpPr>
        <p:spPr>
          <a:xfrm>
            <a:off x="4446000" y="2264250"/>
            <a:ext cx="3960000" cy="13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20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8" name="Google Shape;28;p3"/>
          <p:cNvSpPr txBox="1"/>
          <p:nvPr/>
        </p:nvSpPr>
        <p:spPr>
          <a:xfrm>
            <a:off x="4472104" y="3811150"/>
            <a:ext cx="3835500" cy="6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r>
              <a:rPr lang="en" sz="11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1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and illustrations by </a:t>
            </a:r>
            <a:r>
              <a:rPr lang="en" sz="11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5"/>
              </a:rPr>
              <a:t>Stories</a:t>
            </a:r>
            <a:endParaRPr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dk1"/>
        </a:solid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22"/>
          <p:cNvGrpSpPr/>
          <p:nvPr/>
        </p:nvGrpSpPr>
        <p:grpSpPr>
          <a:xfrm rot="9505138">
            <a:off x="-3652252" y="-6271240"/>
            <a:ext cx="10508546" cy="13395554"/>
            <a:chOff x="-1879709" y="81860"/>
            <a:chExt cx="6063088" cy="9165820"/>
          </a:xfrm>
        </p:grpSpPr>
        <p:sp>
          <p:nvSpPr>
            <p:cNvPr id="179" name="Google Shape;179;p22"/>
            <p:cNvSpPr/>
            <p:nvPr/>
          </p:nvSpPr>
          <p:spPr>
            <a:xfrm rot="-6323906">
              <a:off x="-3215588" y="2816855"/>
              <a:ext cx="8488880" cy="3695828"/>
            </a:xfrm>
            <a:custGeom>
              <a:avLst/>
              <a:gdLst/>
              <a:ahLst/>
              <a:cxnLst/>
              <a:rect l="l" t="t" r="r" b="b"/>
              <a:pathLst>
                <a:path w="172625" h="84119" extrusionOk="0">
                  <a:moveTo>
                    <a:pt x="37945" y="1"/>
                  </a:moveTo>
                  <a:cubicBezTo>
                    <a:pt x="35519" y="1"/>
                    <a:pt x="33090" y="288"/>
                    <a:pt x="30656" y="953"/>
                  </a:cubicBezTo>
                  <a:cubicBezTo>
                    <a:pt x="1" y="9326"/>
                    <a:pt x="7006" y="68668"/>
                    <a:pt x="30356" y="80877"/>
                  </a:cubicBezTo>
                  <a:cubicBezTo>
                    <a:pt x="34875" y="83241"/>
                    <a:pt x="39359" y="84118"/>
                    <a:pt x="43831" y="84118"/>
                  </a:cubicBezTo>
                  <a:cubicBezTo>
                    <a:pt x="55765" y="84118"/>
                    <a:pt x="67610" y="77872"/>
                    <a:pt x="79791" y="76974"/>
                  </a:cubicBezTo>
                  <a:cubicBezTo>
                    <a:pt x="81015" y="76882"/>
                    <a:pt x="82239" y="76840"/>
                    <a:pt x="83462" y="76840"/>
                  </a:cubicBezTo>
                  <a:cubicBezTo>
                    <a:pt x="97933" y="76840"/>
                    <a:pt x="112310" y="82786"/>
                    <a:pt x="126768" y="82786"/>
                  </a:cubicBezTo>
                  <a:cubicBezTo>
                    <a:pt x="130561" y="82786"/>
                    <a:pt x="134359" y="82377"/>
                    <a:pt x="138166" y="81344"/>
                  </a:cubicBezTo>
                  <a:cubicBezTo>
                    <a:pt x="162584" y="74773"/>
                    <a:pt x="172624" y="48754"/>
                    <a:pt x="167120" y="34744"/>
                  </a:cubicBezTo>
                  <a:cubicBezTo>
                    <a:pt x="159248" y="14730"/>
                    <a:pt x="142569" y="23903"/>
                    <a:pt x="133096" y="10193"/>
                  </a:cubicBezTo>
                  <a:cubicBezTo>
                    <a:pt x="129684" y="5256"/>
                    <a:pt x="125098" y="3576"/>
                    <a:pt x="119869" y="3576"/>
                  </a:cubicBezTo>
                  <a:cubicBezTo>
                    <a:pt x="108732" y="3576"/>
                    <a:pt x="94679" y="11199"/>
                    <a:pt x="82848" y="11199"/>
                  </a:cubicBezTo>
                  <a:cubicBezTo>
                    <a:pt x="82370" y="11199"/>
                    <a:pt x="81896" y="11186"/>
                    <a:pt x="81426" y="11160"/>
                  </a:cubicBezTo>
                  <a:cubicBezTo>
                    <a:pt x="67009" y="10388"/>
                    <a:pt x="52544" y="1"/>
                    <a:pt x="37945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2"/>
            <p:cNvSpPr/>
            <p:nvPr/>
          </p:nvSpPr>
          <p:spPr>
            <a:xfrm rot="5028599">
              <a:off x="-2623281" y="2290021"/>
              <a:ext cx="8072834" cy="4150026"/>
            </a:xfrm>
            <a:custGeom>
              <a:avLst/>
              <a:gdLst/>
              <a:ahLst/>
              <a:cxnLst/>
              <a:rect l="l" t="t" r="r" b="b"/>
              <a:pathLst>
                <a:path w="172625" h="84119" extrusionOk="0">
                  <a:moveTo>
                    <a:pt x="37945" y="1"/>
                  </a:moveTo>
                  <a:cubicBezTo>
                    <a:pt x="35519" y="1"/>
                    <a:pt x="33090" y="288"/>
                    <a:pt x="30656" y="953"/>
                  </a:cubicBezTo>
                  <a:cubicBezTo>
                    <a:pt x="1" y="9326"/>
                    <a:pt x="7006" y="68668"/>
                    <a:pt x="30356" y="80877"/>
                  </a:cubicBezTo>
                  <a:cubicBezTo>
                    <a:pt x="34875" y="83241"/>
                    <a:pt x="39359" y="84118"/>
                    <a:pt x="43831" y="84118"/>
                  </a:cubicBezTo>
                  <a:cubicBezTo>
                    <a:pt x="55765" y="84118"/>
                    <a:pt x="67610" y="77872"/>
                    <a:pt x="79791" y="76974"/>
                  </a:cubicBezTo>
                  <a:cubicBezTo>
                    <a:pt x="81015" y="76882"/>
                    <a:pt x="82239" y="76840"/>
                    <a:pt x="83462" y="76840"/>
                  </a:cubicBezTo>
                  <a:cubicBezTo>
                    <a:pt x="97933" y="76840"/>
                    <a:pt x="112310" y="82786"/>
                    <a:pt x="126768" y="82786"/>
                  </a:cubicBezTo>
                  <a:cubicBezTo>
                    <a:pt x="130561" y="82786"/>
                    <a:pt x="134359" y="82377"/>
                    <a:pt x="138166" y="81344"/>
                  </a:cubicBezTo>
                  <a:cubicBezTo>
                    <a:pt x="162584" y="74773"/>
                    <a:pt x="172624" y="48754"/>
                    <a:pt x="167120" y="34744"/>
                  </a:cubicBezTo>
                  <a:cubicBezTo>
                    <a:pt x="159248" y="14730"/>
                    <a:pt x="142569" y="23903"/>
                    <a:pt x="133096" y="10193"/>
                  </a:cubicBezTo>
                  <a:cubicBezTo>
                    <a:pt x="129684" y="5256"/>
                    <a:pt x="125098" y="3576"/>
                    <a:pt x="119869" y="3576"/>
                  </a:cubicBezTo>
                  <a:cubicBezTo>
                    <a:pt x="108732" y="3576"/>
                    <a:pt x="94679" y="11199"/>
                    <a:pt x="82848" y="11199"/>
                  </a:cubicBezTo>
                  <a:cubicBezTo>
                    <a:pt x="82370" y="11199"/>
                    <a:pt x="81896" y="11186"/>
                    <a:pt x="81426" y="11160"/>
                  </a:cubicBezTo>
                  <a:cubicBezTo>
                    <a:pt x="67009" y="10388"/>
                    <a:pt x="52544" y="1"/>
                    <a:pt x="379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2"/>
            <p:cNvSpPr/>
            <p:nvPr/>
          </p:nvSpPr>
          <p:spPr>
            <a:xfrm rot="4896579">
              <a:off x="-2618381" y="2561443"/>
              <a:ext cx="8411416" cy="4007641"/>
            </a:xfrm>
            <a:custGeom>
              <a:avLst/>
              <a:gdLst/>
              <a:ahLst/>
              <a:cxnLst/>
              <a:rect l="l" t="t" r="r" b="b"/>
              <a:pathLst>
                <a:path w="172625" h="84119" extrusionOk="0">
                  <a:moveTo>
                    <a:pt x="37945" y="1"/>
                  </a:moveTo>
                  <a:cubicBezTo>
                    <a:pt x="35519" y="1"/>
                    <a:pt x="33090" y="288"/>
                    <a:pt x="30656" y="953"/>
                  </a:cubicBezTo>
                  <a:cubicBezTo>
                    <a:pt x="1" y="9326"/>
                    <a:pt x="7006" y="68668"/>
                    <a:pt x="30356" y="80877"/>
                  </a:cubicBezTo>
                  <a:cubicBezTo>
                    <a:pt x="34875" y="83241"/>
                    <a:pt x="39359" y="84118"/>
                    <a:pt x="43831" y="84118"/>
                  </a:cubicBezTo>
                  <a:cubicBezTo>
                    <a:pt x="55765" y="84118"/>
                    <a:pt x="67610" y="77872"/>
                    <a:pt x="79791" y="76974"/>
                  </a:cubicBezTo>
                  <a:cubicBezTo>
                    <a:pt x="81015" y="76882"/>
                    <a:pt x="82239" y="76840"/>
                    <a:pt x="83462" y="76840"/>
                  </a:cubicBezTo>
                  <a:cubicBezTo>
                    <a:pt x="97933" y="76840"/>
                    <a:pt x="112310" y="82786"/>
                    <a:pt x="126768" y="82786"/>
                  </a:cubicBezTo>
                  <a:cubicBezTo>
                    <a:pt x="130561" y="82786"/>
                    <a:pt x="134359" y="82377"/>
                    <a:pt x="138166" y="81344"/>
                  </a:cubicBezTo>
                  <a:cubicBezTo>
                    <a:pt x="162584" y="74773"/>
                    <a:pt x="172624" y="48754"/>
                    <a:pt x="167120" y="34744"/>
                  </a:cubicBezTo>
                  <a:cubicBezTo>
                    <a:pt x="159248" y="14730"/>
                    <a:pt x="142569" y="23903"/>
                    <a:pt x="133096" y="10193"/>
                  </a:cubicBezTo>
                  <a:cubicBezTo>
                    <a:pt x="129684" y="5256"/>
                    <a:pt x="125098" y="3576"/>
                    <a:pt x="119869" y="3576"/>
                  </a:cubicBezTo>
                  <a:cubicBezTo>
                    <a:pt x="108732" y="3576"/>
                    <a:pt x="94679" y="11199"/>
                    <a:pt x="82848" y="11199"/>
                  </a:cubicBezTo>
                  <a:cubicBezTo>
                    <a:pt x="82370" y="11199"/>
                    <a:pt x="81896" y="11186"/>
                    <a:pt x="81426" y="11160"/>
                  </a:cubicBezTo>
                  <a:cubicBezTo>
                    <a:pt x="67009" y="10388"/>
                    <a:pt x="52544" y="1"/>
                    <a:pt x="37945" y="1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" name="Google Shape;182;p22"/>
          <p:cNvSpPr txBox="1">
            <a:spLocks noGrp="1"/>
          </p:cNvSpPr>
          <p:nvPr>
            <p:ph type="title"/>
          </p:nvPr>
        </p:nvSpPr>
        <p:spPr>
          <a:xfrm>
            <a:off x="720000" y="1602000"/>
            <a:ext cx="4867200" cy="194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6000"/>
              <a:buFont typeface="Nunito Black"/>
              <a:buNone/>
              <a:defRPr sz="6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title" idx="2"/>
          </p:nvPr>
        </p:nvSpPr>
        <p:spPr>
          <a:xfrm>
            <a:off x="719825" y="3542400"/>
            <a:ext cx="3531600" cy="10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Nunito"/>
              <a:buNone/>
              <a:defRPr sz="20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Nunito"/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Nunito"/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Nunito"/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Nunito"/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Nunito"/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Nunito"/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Nunito"/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Nunito"/>
              <a:buNone/>
              <a:defRPr sz="16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title" idx="3" hasCustomPrompt="1"/>
          </p:nvPr>
        </p:nvSpPr>
        <p:spPr>
          <a:xfrm>
            <a:off x="720000" y="500400"/>
            <a:ext cx="692700" cy="55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Nunito Black"/>
              <a:buNone/>
              <a:defRPr sz="20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SECTION_TITLE_AND_DESCRIPTION_1">
    <p:bg>
      <p:bgPr>
        <a:solidFill>
          <a:schemeClr val="dk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Google Shape;187;p24"/>
          <p:cNvGrpSpPr/>
          <p:nvPr/>
        </p:nvGrpSpPr>
        <p:grpSpPr>
          <a:xfrm>
            <a:off x="2236479" y="1524822"/>
            <a:ext cx="10776176" cy="10041809"/>
            <a:chOff x="1855479" y="1389647"/>
            <a:chExt cx="10776176" cy="10041809"/>
          </a:xfrm>
        </p:grpSpPr>
        <p:sp>
          <p:nvSpPr>
            <p:cNvPr id="188" name="Google Shape;188;p24"/>
            <p:cNvSpPr/>
            <p:nvPr/>
          </p:nvSpPr>
          <p:spPr>
            <a:xfrm rot="-4717473">
              <a:off x="3759612" y="2374637"/>
              <a:ext cx="8099286" cy="7369023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4"/>
            <p:cNvSpPr/>
            <p:nvPr/>
          </p:nvSpPr>
          <p:spPr>
            <a:xfrm rot="-3603732">
              <a:off x="3442148" y="2515900"/>
              <a:ext cx="7602838" cy="7789303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" name="Google Shape;190;p24"/>
          <p:cNvSpPr txBox="1">
            <a:spLocks noGrp="1"/>
          </p:cNvSpPr>
          <p:nvPr>
            <p:ph type="title"/>
          </p:nvPr>
        </p:nvSpPr>
        <p:spPr>
          <a:xfrm>
            <a:off x="5294100" y="3709700"/>
            <a:ext cx="3129900" cy="89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Nunito Black"/>
              <a:buNone/>
              <a:defRPr sz="24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400"/>
              <a:buNone/>
              <a:defRPr sz="2400">
                <a:solidFill>
                  <a:srgbClr val="00477D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rgbClr val="0093FC"/>
        </a:solid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oogle Shape;192;p25"/>
          <p:cNvGrpSpPr/>
          <p:nvPr/>
        </p:nvGrpSpPr>
        <p:grpSpPr>
          <a:xfrm rot="10800000" flipH="1">
            <a:off x="-78787" y="-124534"/>
            <a:ext cx="9178661" cy="5585715"/>
            <a:chOff x="-17336" y="-281880"/>
            <a:chExt cx="9178661" cy="5585715"/>
          </a:xfrm>
        </p:grpSpPr>
        <p:sp>
          <p:nvSpPr>
            <p:cNvPr id="193" name="Google Shape;193;p25"/>
            <p:cNvSpPr/>
            <p:nvPr/>
          </p:nvSpPr>
          <p:spPr>
            <a:xfrm rot="-723590">
              <a:off x="294233" y="568976"/>
              <a:ext cx="8555523" cy="3884002"/>
            </a:xfrm>
            <a:custGeom>
              <a:avLst/>
              <a:gdLst/>
              <a:ahLst/>
              <a:cxnLst/>
              <a:rect l="l" t="t" r="r" b="b"/>
              <a:pathLst>
                <a:path w="172625" h="84119" extrusionOk="0">
                  <a:moveTo>
                    <a:pt x="37945" y="1"/>
                  </a:moveTo>
                  <a:cubicBezTo>
                    <a:pt x="35519" y="1"/>
                    <a:pt x="33090" y="288"/>
                    <a:pt x="30656" y="953"/>
                  </a:cubicBezTo>
                  <a:cubicBezTo>
                    <a:pt x="1" y="9326"/>
                    <a:pt x="7006" y="68668"/>
                    <a:pt x="30356" y="80877"/>
                  </a:cubicBezTo>
                  <a:cubicBezTo>
                    <a:pt x="34875" y="83241"/>
                    <a:pt x="39359" y="84118"/>
                    <a:pt x="43831" y="84118"/>
                  </a:cubicBezTo>
                  <a:cubicBezTo>
                    <a:pt x="55765" y="84118"/>
                    <a:pt x="67610" y="77872"/>
                    <a:pt x="79791" y="76974"/>
                  </a:cubicBezTo>
                  <a:cubicBezTo>
                    <a:pt x="81015" y="76882"/>
                    <a:pt x="82239" y="76840"/>
                    <a:pt x="83462" y="76840"/>
                  </a:cubicBezTo>
                  <a:cubicBezTo>
                    <a:pt x="97933" y="76840"/>
                    <a:pt x="112310" y="82786"/>
                    <a:pt x="126768" y="82786"/>
                  </a:cubicBezTo>
                  <a:cubicBezTo>
                    <a:pt x="130561" y="82786"/>
                    <a:pt x="134359" y="82377"/>
                    <a:pt x="138166" y="81344"/>
                  </a:cubicBezTo>
                  <a:cubicBezTo>
                    <a:pt x="162584" y="74773"/>
                    <a:pt x="172624" y="48754"/>
                    <a:pt x="167120" y="34744"/>
                  </a:cubicBezTo>
                  <a:cubicBezTo>
                    <a:pt x="159248" y="14730"/>
                    <a:pt x="142569" y="23903"/>
                    <a:pt x="133096" y="10193"/>
                  </a:cubicBezTo>
                  <a:cubicBezTo>
                    <a:pt x="129684" y="5256"/>
                    <a:pt x="125098" y="3576"/>
                    <a:pt x="119869" y="3576"/>
                  </a:cubicBezTo>
                  <a:cubicBezTo>
                    <a:pt x="108732" y="3576"/>
                    <a:pt x="94679" y="11199"/>
                    <a:pt x="82848" y="11199"/>
                  </a:cubicBezTo>
                  <a:cubicBezTo>
                    <a:pt x="82370" y="11199"/>
                    <a:pt x="81896" y="11186"/>
                    <a:pt x="81426" y="11160"/>
                  </a:cubicBezTo>
                  <a:cubicBezTo>
                    <a:pt x="67009" y="10388"/>
                    <a:pt x="52544" y="1"/>
                    <a:pt x="37945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5"/>
            <p:cNvSpPr/>
            <p:nvPr/>
          </p:nvSpPr>
          <p:spPr>
            <a:xfrm rot="10628834">
              <a:off x="681460" y="604828"/>
              <a:ext cx="8072887" cy="3933863"/>
            </a:xfrm>
            <a:custGeom>
              <a:avLst/>
              <a:gdLst/>
              <a:ahLst/>
              <a:cxnLst/>
              <a:rect l="l" t="t" r="r" b="b"/>
              <a:pathLst>
                <a:path w="172625" h="84119" extrusionOk="0">
                  <a:moveTo>
                    <a:pt x="37945" y="1"/>
                  </a:moveTo>
                  <a:cubicBezTo>
                    <a:pt x="35519" y="1"/>
                    <a:pt x="33090" y="288"/>
                    <a:pt x="30656" y="953"/>
                  </a:cubicBezTo>
                  <a:cubicBezTo>
                    <a:pt x="1" y="9326"/>
                    <a:pt x="7006" y="68668"/>
                    <a:pt x="30356" y="80877"/>
                  </a:cubicBezTo>
                  <a:cubicBezTo>
                    <a:pt x="34875" y="83241"/>
                    <a:pt x="39359" y="84118"/>
                    <a:pt x="43831" y="84118"/>
                  </a:cubicBezTo>
                  <a:cubicBezTo>
                    <a:pt x="55765" y="84118"/>
                    <a:pt x="67610" y="77872"/>
                    <a:pt x="79791" y="76974"/>
                  </a:cubicBezTo>
                  <a:cubicBezTo>
                    <a:pt x="81015" y="76882"/>
                    <a:pt x="82239" y="76840"/>
                    <a:pt x="83462" y="76840"/>
                  </a:cubicBezTo>
                  <a:cubicBezTo>
                    <a:pt x="97933" y="76840"/>
                    <a:pt x="112310" y="82786"/>
                    <a:pt x="126768" y="82786"/>
                  </a:cubicBezTo>
                  <a:cubicBezTo>
                    <a:pt x="130561" y="82786"/>
                    <a:pt x="134359" y="82377"/>
                    <a:pt x="138166" y="81344"/>
                  </a:cubicBezTo>
                  <a:cubicBezTo>
                    <a:pt x="162584" y="74773"/>
                    <a:pt x="172624" y="48754"/>
                    <a:pt x="167120" y="34744"/>
                  </a:cubicBezTo>
                  <a:cubicBezTo>
                    <a:pt x="159248" y="14730"/>
                    <a:pt x="142569" y="23903"/>
                    <a:pt x="133096" y="10193"/>
                  </a:cubicBezTo>
                  <a:cubicBezTo>
                    <a:pt x="129684" y="5256"/>
                    <a:pt x="125098" y="3576"/>
                    <a:pt x="119869" y="3576"/>
                  </a:cubicBezTo>
                  <a:cubicBezTo>
                    <a:pt x="108732" y="3576"/>
                    <a:pt x="94679" y="11199"/>
                    <a:pt x="82848" y="11199"/>
                  </a:cubicBezTo>
                  <a:cubicBezTo>
                    <a:pt x="82370" y="11199"/>
                    <a:pt x="81896" y="11186"/>
                    <a:pt x="81426" y="11160"/>
                  </a:cubicBezTo>
                  <a:cubicBezTo>
                    <a:pt x="67009" y="10388"/>
                    <a:pt x="52544" y="1"/>
                    <a:pt x="379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5"/>
            <p:cNvSpPr/>
            <p:nvPr/>
          </p:nvSpPr>
          <p:spPr>
            <a:xfrm rot="10496737">
              <a:off x="681561" y="754325"/>
              <a:ext cx="8072695" cy="3933770"/>
            </a:xfrm>
            <a:custGeom>
              <a:avLst/>
              <a:gdLst/>
              <a:ahLst/>
              <a:cxnLst/>
              <a:rect l="l" t="t" r="r" b="b"/>
              <a:pathLst>
                <a:path w="172625" h="84119" extrusionOk="0">
                  <a:moveTo>
                    <a:pt x="37945" y="1"/>
                  </a:moveTo>
                  <a:cubicBezTo>
                    <a:pt x="35519" y="1"/>
                    <a:pt x="33090" y="288"/>
                    <a:pt x="30656" y="953"/>
                  </a:cubicBezTo>
                  <a:cubicBezTo>
                    <a:pt x="1" y="9326"/>
                    <a:pt x="7006" y="68668"/>
                    <a:pt x="30356" y="80877"/>
                  </a:cubicBezTo>
                  <a:cubicBezTo>
                    <a:pt x="34875" y="83241"/>
                    <a:pt x="39359" y="84118"/>
                    <a:pt x="43831" y="84118"/>
                  </a:cubicBezTo>
                  <a:cubicBezTo>
                    <a:pt x="55765" y="84118"/>
                    <a:pt x="67610" y="77872"/>
                    <a:pt x="79791" y="76974"/>
                  </a:cubicBezTo>
                  <a:cubicBezTo>
                    <a:pt x="81015" y="76882"/>
                    <a:pt x="82239" y="76840"/>
                    <a:pt x="83462" y="76840"/>
                  </a:cubicBezTo>
                  <a:cubicBezTo>
                    <a:pt x="97933" y="76840"/>
                    <a:pt x="112310" y="82786"/>
                    <a:pt x="126768" y="82786"/>
                  </a:cubicBezTo>
                  <a:cubicBezTo>
                    <a:pt x="130561" y="82786"/>
                    <a:pt x="134359" y="82377"/>
                    <a:pt x="138166" y="81344"/>
                  </a:cubicBezTo>
                  <a:cubicBezTo>
                    <a:pt x="162584" y="74773"/>
                    <a:pt x="172624" y="48754"/>
                    <a:pt x="167120" y="34744"/>
                  </a:cubicBezTo>
                  <a:cubicBezTo>
                    <a:pt x="159248" y="14730"/>
                    <a:pt x="142569" y="23903"/>
                    <a:pt x="133096" y="10193"/>
                  </a:cubicBezTo>
                  <a:cubicBezTo>
                    <a:pt x="129684" y="5256"/>
                    <a:pt x="125098" y="3576"/>
                    <a:pt x="119869" y="3576"/>
                  </a:cubicBezTo>
                  <a:cubicBezTo>
                    <a:pt x="108732" y="3576"/>
                    <a:pt x="94679" y="11199"/>
                    <a:pt x="82848" y="11199"/>
                  </a:cubicBezTo>
                  <a:cubicBezTo>
                    <a:pt x="82370" y="11199"/>
                    <a:pt x="81896" y="11186"/>
                    <a:pt x="81426" y="11160"/>
                  </a:cubicBezTo>
                  <a:cubicBezTo>
                    <a:pt x="67009" y="10388"/>
                    <a:pt x="52544" y="1"/>
                    <a:pt x="37945" y="1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" name="Google Shape;196;p25"/>
          <p:cNvSpPr txBox="1">
            <a:spLocks noGrp="1"/>
          </p:cNvSpPr>
          <p:nvPr>
            <p:ph type="title" hasCustomPrompt="1"/>
          </p:nvPr>
        </p:nvSpPr>
        <p:spPr>
          <a:xfrm>
            <a:off x="1523250" y="1291524"/>
            <a:ext cx="6097500" cy="157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000"/>
              <a:buFont typeface="Nunito Black"/>
              <a:buNone/>
              <a:defRPr sz="7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000"/>
              <a:buFont typeface="Nunito Black"/>
              <a:buNone/>
              <a:defRPr sz="7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000"/>
              <a:buFont typeface="Nunito Black"/>
              <a:buNone/>
              <a:defRPr sz="7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000"/>
              <a:buFont typeface="Nunito Black"/>
              <a:buNone/>
              <a:defRPr sz="7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000"/>
              <a:buFont typeface="Nunito Black"/>
              <a:buNone/>
              <a:defRPr sz="7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000"/>
              <a:buFont typeface="Nunito Black"/>
              <a:buNone/>
              <a:defRPr sz="7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000"/>
              <a:buFont typeface="Nunito Black"/>
              <a:buNone/>
              <a:defRPr sz="7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000"/>
              <a:buFont typeface="Nunito Black"/>
              <a:buNone/>
              <a:defRPr sz="7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000"/>
              <a:buFont typeface="Nunito Black"/>
              <a:buNone/>
              <a:defRPr sz="7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r>
              <a:t>xx%</a:t>
            </a:r>
          </a:p>
        </p:txBody>
      </p:sp>
      <p:sp>
        <p:nvSpPr>
          <p:cNvPr id="197" name="Google Shape;197;p25"/>
          <p:cNvSpPr txBox="1">
            <a:spLocks noGrp="1"/>
          </p:cNvSpPr>
          <p:nvPr>
            <p:ph type="subTitle" idx="1"/>
          </p:nvPr>
        </p:nvSpPr>
        <p:spPr>
          <a:xfrm>
            <a:off x="3003750" y="2667834"/>
            <a:ext cx="3136500" cy="92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s numbers">
  <p:cSld name="BIG_NUMBER_1">
    <p:bg>
      <p:bgPr>
        <a:solidFill>
          <a:srgbClr val="0093FC"/>
        </a:solidFill>
        <a:effectLst/>
      </p:bgPr>
    </p:bg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26"/>
          <p:cNvSpPr/>
          <p:nvPr/>
        </p:nvSpPr>
        <p:spPr>
          <a:xfrm rot="6624960">
            <a:off x="-1734470" y="1994620"/>
            <a:ext cx="6328238" cy="5438810"/>
          </a:xfrm>
          <a:custGeom>
            <a:avLst/>
            <a:gdLst/>
            <a:ahLst/>
            <a:cxnLst/>
            <a:rect l="l" t="t" r="r" b="b"/>
            <a:pathLst>
              <a:path w="158756" h="136432" extrusionOk="0">
                <a:moveTo>
                  <a:pt x="94128" y="0"/>
                </a:moveTo>
                <a:cubicBezTo>
                  <a:pt x="89863" y="0"/>
                  <a:pt x="85754" y="469"/>
                  <a:pt x="82099" y="1371"/>
                </a:cubicBezTo>
                <a:cubicBezTo>
                  <a:pt x="61878" y="6356"/>
                  <a:pt x="55779" y="30626"/>
                  <a:pt x="33457" y="31867"/>
                </a:cubicBezTo>
                <a:cubicBezTo>
                  <a:pt x="13110" y="32955"/>
                  <a:pt x="0" y="47507"/>
                  <a:pt x="11642" y="69094"/>
                </a:cubicBezTo>
                <a:cubicBezTo>
                  <a:pt x="24473" y="92807"/>
                  <a:pt x="3265" y="108245"/>
                  <a:pt x="17817" y="129352"/>
                </a:cubicBezTo>
                <a:cubicBezTo>
                  <a:pt x="21157" y="134197"/>
                  <a:pt x="28379" y="136431"/>
                  <a:pt x="37163" y="136431"/>
                </a:cubicBezTo>
                <a:cubicBezTo>
                  <a:pt x="53337" y="136431"/>
                  <a:pt x="74809" y="128857"/>
                  <a:pt x="87110" y="116065"/>
                </a:cubicBezTo>
                <a:cubicBezTo>
                  <a:pt x="90511" y="112524"/>
                  <a:pt x="94864" y="111582"/>
                  <a:pt x="99712" y="111582"/>
                </a:cubicBezTo>
                <a:cubicBezTo>
                  <a:pt x="105219" y="111582"/>
                  <a:pt x="111366" y="112798"/>
                  <a:pt x="117483" y="112798"/>
                </a:cubicBezTo>
                <a:cubicBezTo>
                  <a:pt x="122528" y="112798"/>
                  <a:pt x="127553" y="111971"/>
                  <a:pt x="132183" y="108954"/>
                </a:cubicBezTo>
                <a:cubicBezTo>
                  <a:pt x="143090" y="101842"/>
                  <a:pt x="132942" y="88429"/>
                  <a:pt x="136384" y="80862"/>
                </a:cubicBezTo>
                <a:cubicBezTo>
                  <a:pt x="139573" y="73877"/>
                  <a:pt x="152303" y="70360"/>
                  <a:pt x="154428" y="63400"/>
                </a:cubicBezTo>
                <a:cubicBezTo>
                  <a:pt x="158756" y="49152"/>
                  <a:pt x="136207" y="46089"/>
                  <a:pt x="134106" y="26679"/>
                </a:cubicBezTo>
                <a:cubicBezTo>
                  <a:pt x="132109" y="8029"/>
                  <a:pt x="111777" y="0"/>
                  <a:pt x="9412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26"/>
          <p:cNvSpPr/>
          <p:nvPr/>
        </p:nvSpPr>
        <p:spPr>
          <a:xfrm rot="7040669">
            <a:off x="-1894257" y="2245240"/>
            <a:ext cx="6328268" cy="5439014"/>
          </a:xfrm>
          <a:custGeom>
            <a:avLst/>
            <a:gdLst/>
            <a:ahLst/>
            <a:cxnLst/>
            <a:rect l="l" t="t" r="r" b="b"/>
            <a:pathLst>
              <a:path w="158756" h="136432" extrusionOk="0">
                <a:moveTo>
                  <a:pt x="94128" y="0"/>
                </a:moveTo>
                <a:cubicBezTo>
                  <a:pt x="89863" y="0"/>
                  <a:pt x="85754" y="469"/>
                  <a:pt x="82099" y="1371"/>
                </a:cubicBezTo>
                <a:cubicBezTo>
                  <a:pt x="61878" y="6356"/>
                  <a:pt x="55779" y="30626"/>
                  <a:pt x="33457" y="31867"/>
                </a:cubicBezTo>
                <a:cubicBezTo>
                  <a:pt x="13110" y="32955"/>
                  <a:pt x="0" y="47507"/>
                  <a:pt x="11642" y="69094"/>
                </a:cubicBezTo>
                <a:cubicBezTo>
                  <a:pt x="24473" y="92807"/>
                  <a:pt x="3265" y="108245"/>
                  <a:pt x="17817" y="129352"/>
                </a:cubicBezTo>
                <a:cubicBezTo>
                  <a:pt x="21157" y="134197"/>
                  <a:pt x="28379" y="136431"/>
                  <a:pt x="37163" y="136431"/>
                </a:cubicBezTo>
                <a:cubicBezTo>
                  <a:pt x="53337" y="136431"/>
                  <a:pt x="74809" y="128857"/>
                  <a:pt x="87110" y="116065"/>
                </a:cubicBezTo>
                <a:cubicBezTo>
                  <a:pt x="90511" y="112524"/>
                  <a:pt x="94864" y="111582"/>
                  <a:pt x="99712" y="111582"/>
                </a:cubicBezTo>
                <a:cubicBezTo>
                  <a:pt x="105219" y="111582"/>
                  <a:pt x="111366" y="112798"/>
                  <a:pt x="117483" y="112798"/>
                </a:cubicBezTo>
                <a:cubicBezTo>
                  <a:pt x="122528" y="112798"/>
                  <a:pt x="127553" y="111971"/>
                  <a:pt x="132183" y="108954"/>
                </a:cubicBezTo>
                <a:cubicBezTo>
                  <a:pt x="143090" y="101842"/>
                  <a:pt x="132942" y="88429"/>
                  <a:pt x="136384" y="80862"/>
                </a:cubicBezTo>
                <a:cubicBezTo>
                  <a:pt x="139573" y="73877"/>
                  <a:pt x="152303" y="70360"/>
                  <a:pt x="154428" y="63400"/>
                </a:cubicBezTo>
                <a:cubicBezTo>
                  <a:pt x="158756" y="49152"/>
                  <a:pt x="136207" y="46089"/>
                  <a:pt x="134106" y="26679"/>
                </a:cubicBezTo>
                <a:cubicBezTo>
                  <a:pt x="132109" y="8029"/>
                  <a:pt x="111777" y="0"/>
                  <a:pt x="94128" y="0"/>
                </a:cubicBezTo>
                <a:close/>
              </a:path>
            </a:pathLst>
          </a:custGeom>
          <a:noFill/>
          <a:ln w="28575" cap="flat" cmpd="sng">
            <a:solidFill>
              <a:srgbClr val="00477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26"/>
          <p:cNvSpPr txBox="1">
            <a:spLocks noGrp="1"/>
          </p:cNvSpPr>
          <p:nvPr>
            <p:ph type="title" hasCustomPrompt="1"/>
          </p:nvPr>
        </p:nvSpPr>
        <p:spPr>
          <a:xfrm>
            <a:off x="4572000" y="1225788"/>
            <a:ext cx="2741100" cy="7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202" name="Google Shape;202;p26"/>
          <p:cNvSpPr txBox="1">
            <a:spLocks noGrp="1"/>
          </p:cNvSpPr>
          <p:nvPr>
            <p:ph type="subTitle" idx="1"/>
          </p:nvPr>
        </p:nvSpPr>
        <p:spPr>
          <a:xfrm>
            <a:off x="4572000" y="1831063"/>
            <a:ext cx="4068300" cy="6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"/>
              <a:buNone/>
              <a:defRPr sz="1600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3" name="Google Shape;203;p26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2395163"/>
            <a:ext cx="2741100" cy="7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204" name="Google Shape;204;p26"/>
          <p:cNvSpPr txBox="1">
            <a:spLocks noGrp="1"/>
          </p:cNvSpPr>
          <p:nvPr>
            <p:ph type="subTitle" idx="3"/>
          </p:nvPr>
        </p:nvSpPr>
        <p:spPr>
          <a:xfrm>
            <a:off x="4572000" y="3000438"/>
            <a:ext cx="4068300" cy="6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"/>
              <a:buNone/>
              <a:defRPr sz="1600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5" name="Google Shape;205;p26"/>
          <p:cNvSpPr txBox="1">
            <a:spLocks noGrp="1"/>
          </p:cNvSpPr>
          <p:nvPr>
            <p:ph type="title" idx="4" hasCustomPrompt="1"/>
          </p:nvPr>
        </p:nvSpPr>
        <p:spPr>
          <a:xfrm>
            <a:off x="4572000" y="3564538"/>
            <a:ext cx="2741100" cy="7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r>
              <a:t>xx%</a:t>
            </a:r>
          </a:p>
        </p:txBody>
      </p:sp>
      <p:sp>
        <p:nvSpPr>
          <p:cNvPr id="206" name="Google Shape;206;p26"/>
          <p:cNvSpPr txBox="1">
            <a:spLocks noGrp="1"/>
          </p:cNvSpPr>
          <p:nvPr>
            <p:ph type="subTitle" idx="5"/>
          </p:nvPr>
        </p:nvSpPr>
        <p:spPr>
          <a:xfrm>
            <a:off x="4572000" y="4168115"/>
            <a:ext cx="4068300" cy="6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"/>
              <a:buNone/>
              <a:defRPr sz="1600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7" name="Google Shape;207;p26"/>
          <p:cNvSpPr txBox="1">
            <a:spLocks noGrp="1"/>
          </p:cNvSpPr>
          <p:nvPr>
            <p:ph type="ctrTitle" idx="6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3">
    <p:bg>
      <p:bgPr>
        <a:solidFill>
          <a:schemeClr val="lt1"/>
        </a:solidFill>
        <a:effectLst/>
      </p:bgPr>
    </p:bg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28"/>
          <p:cNvSpPr/>
          <p:nvPr/>
        </p:nvSpPr>
        <p:spPr>
          <a:xfrm rot="-2507374">
            <a:off x="9130871" y="-2242447"/>
            <a:ext cx="4744620" cy="6460316"/>
          </a:xfrm>
          <a:custGeom>
            <a:avLst/>
            <a:gdLst/>
            <a:ahLst/>
            <a:cxnLst/>
            <a:rect l="l" t="t" r="r" b="b"/>
            <a:pathLst>
              <a:path w="102531" h="127139" extrusionOk="0">
                <a:moveTo>
                  <a:pt x="28704" y="1"/>
                </a:moveTo>
                <a:cubicBezTo>
                  <a:pt x="16874" y="1"/>
                  <a:pt x="4566" y="5481"/>
                  <a:pt x="2283" y="19984"/>
                </a:cubicBezTo>
                <a:cubicBezTo>
                  <a:pt x="1" y="34517"/>
                  <a:pt x="9328" y="36809"/>
                  <a:pt x="20429" y="36809"/>
                </a:cubicBezTo>
                <a:cubicBezTo>
                  <a:pt x="25544" y="36809"/>
                  <a:pt x="31036" y="36323"/>
                  <a:pt x="35942" y="36323"/>
                </a:cubicBezTo>
                <a:cubicBezTo>
                  <a:pt x="41648" y="36323"/>
                  <a:pt x="46562" y="36981"/>
                  <a:pt x="49169" y="39830"/>
                </a:cubicBezTo>
                <a:cubicBezTo>
                  <a:pt x="58882" y="50322"/>
                  <a:pt x="38917" y="62553"/>
                  <a:pt x="42274" y="75444"/>
                </a:cubicBezTo>
                <a:cubicBezTo>
                  <a:pt x="43293" y="79221"/>
                  <a:pt x="57203" y="77603"/>
                  <a:pt x="59901" y="85337"/>
                </a:cubicBezTo>
                <a:cubicBezTo>
                  <a:pt x="61760" y="90913"/>
                  <a:pt x="48989" y="120292"/>
                  <a:pt x="65238" y="126168"/>
                </a:cubicBezTo>
                <a:cubicBezTo>
                  <a:pt x="67077" y="126837"/>
                  <a:pt x="68889" y="127139"/>
                  <a:pt x="70652" y="127139"/>
                </a:cubicBezTo>
                <a:cubicBezTo>
                  <a:pt x="78374" y="127139"/>
                  <a:pt x="85158" y="121346"/>
                  <a:pt x="89160" y="115196"/>
                </a:cubicBezTo>
                <a:cubicBezTo>
                  <a:pt x="102531" y="94031"/>
                  <a:pt x="78248" y="85817"/>
                  <a:pt x="73931" y="69748"/>
                </a:cubicBezTo>
                <a:cubicBezTo>
                  <a:pt x="69435" y="53020"/>
                  <a:pt x="90120" y="42288"/>
                  <a:pt x="81126" y="25740"/>
                </a:cubicBezTo>
                <a:cubicBezTo>
                  <a:pt x="75490" y="15427"/>
                  <a:pt x="69195" y="20583"/>
                  <a:pt x="60861" y="15727"/>
                </a:cubicBezTo>
                <a:cubicBezTo>
                  <a:pt x="54445" y="11950"/>
                  <a:pt x="46891" y="3795"/>
                  <a:pt x="40176" y="1757"/>
                </a:cubicBezTo>
                <a:cubicBezTo>
                  <a:pt x="36681" y="632"/>
                  <a:pt x="32720" y="1"/>
                  <a:pt x="28704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28"/>
          <p:cNvGrpSpPr/>
          <p:nvPr/>
        </p:nvGrpSpPr>
        <p:grpSpPr>
          <a:xfrm rot="-332955">
            <a:off x="-5745803" y="490745"/>
            <a:ext cx="10856785" cy="9432570"/>
            <a:chOff x="-5742667" y="161770"/>
            <a:chExt cx="10856932" cy="9432697"/>
          </a:xfrm>
        </p:grpSpPr>
        <p:sp>
          <p:nvSpPr>
            <p:cNvPr id="212" name="Google Shape;212;p28"/>
            <p:cNvSpPr/>
            <p:nvPr/>
          </p:nvSpPr>
          <p:spPr>
            <a:xfrm rot="8119849">
              <a:off x="-3960277" y="544778"/>
              <a:ext cx="3986680" cy="6478905"/>
            </a:xfrm>
            <a:custGeom>
              <a:avLst/>
              <a:gdLst/>
              <a:ahLst/>
              <a:cxnLst/>
              <a:rect l="l" t="t" r="r" b="b"/>
              <a:pathLst>
                <a:path w="102531" h="127139" extrusionOk="0">
                  <a:moveTo>
                    <a:pt x="28704" y="1"/>
                  </a:moveTo>
                  <a:cubicBezTo>
                    <a:pt x="16874" y="1"/>
                    <a:pt x="4566" y="5481"/>
                    <a:pt x="2283" y="19984"/>
                  </a:cubicBezTo>
                  <a:cubicBezTo>
                    <a:pt x="1" y="34517"/>
                    <a:pt x="9328" y="36809"/>
                    <a:pt x="20429" y="36809"/>
                  </a:cubicBezTo>
                  <a:cubicBezTo>
                    <a:pt x="25544" y="36809"/>
                    <a:pt x="31036" y="36323"/>
                    <a:pt x="35942" y="36323"/>
                  </a:cubicBezTo>
                  <a:cubicBezTo>
                    <a:pt x="41648" y="36323"/>
                    <a:pt x="46562" y="36981"/>
                    <a:pt x="49169" y="39830"/>
                  </a:cubicBezTo>
                  <a:cubicBezTo>
                    <a:pt x="58882" y="50322"/>
                    <a:pt x="38917" y="62553"/>
                    <a:pt x="42274" y="75444"/>
                  </a:cubicBezTo>
                  <a:cubicBezTo>
                    <a:pt x="43293" y="79221"/>
                    <a:pt x="57203" y="77603"/>
                    <a:pt x="59901" y="85337"/>
                  </a:cubicBezTo>
                  <a:cubicBezTo>
                    <a:pt x="61760" y="90913"/>
                    <a:pt x="48989" y="120292"/>
                    <a:pt x="65238" y="126168"/>
                  </a:cubicBezTo>
                  <a:cubicBezTo>
                    <a:pt x="67077" y="126837"/>
                    <a:pt x="68889" y="127139"/>
                    <a:pt x="70652" y="127139"/>
                  </a:cubicBezTo>
                  <a:cubicBezTo>
                    <a:pt x="78374" y="127139"/>
                    <a:pt x="85158" y="121346"/>
                    <a:pt x="89160" y="115196"/>
                  </a:cubicBezTo>
                  <a:cubicBezTo>
                    <a:pt x="102531" y="94031"/>
                    <a:pt x="78248" y="85817"/>
                    <a:pt x="73931" y="69748"/>
                  </a:cubicBezTo>
                  <a:cubicBezTo>
                    <a:pt x="69435" y="53020"/>
                    <a:pt x="90120" y="42288"/>
                    <a:pt x="81126" y="25740"/>
                  </a:cubicBezTo>
                  <a:cubicBezTo>
                    <a:pt x="75490" y="15427"/>
                    <a:pt x="69195" y="20583"/>
                    <a:pt x="60861" y="15727"/>
                  </a:cubicBezTo>
                  <a:cubicBezTo>
                    <a:pt x="54445" y="11950"/>
                    <a:pt x="46891" y="3795"/>
                    <a:pt x="40176" y="1757"/>
                  </a:cubicBezTo>
                  <a:cubicBezTo>
                    <a:pt x="36681" y="632"/>
                    <a:pt x="32720" y="1"/>
                    <a:pt x="28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 rot="9613791">
              <a:off x="331770" y="3206326"/>
              <a:ext cx="3983049" cy="5861608"/>
            </a:xfrm>
            <a:custGeom>
              <a:avLst/>
              <a:gdLst/>
              <a:ahLst/>
              <a:cxnLst/>
              <a:rect l="l" t="t" r="r" b="b"/>
              <a:pathLst>
                <a:path w="102531" h="127139" extrusionOk="0">
                  <a:moveTo>
                    <a:pt x="28704" y="1"/>
                  </a:moveTo>
                  <a:cubicBezTo>
                    <a:pt x="16874" y="1"/>
                    <a:pt x="4566" y="5481"/>
                    <a:pt x="2283" y="19984"/>
                  </a:cubicBezTo>
                  <a:cubicBezTo>
                    <a:pt x="1" y="34517"/>
                    <a:pt x="9328" y="36809"/>
                    <a:pt x="20429" y="36809"/>
                  </a:cubicBezTo>
                  <a:cubicBezTo>
                    <a:pt x="25544" y="36809"/>
                    <a:pt x="31036" y="36323"/>
                    <a:pt x="35942" y="36323"/>
                  </a:cubicBezTo>
                  <a:cubicBezTo>
                    <a:pt x="41648" y="36323"/>
                    <a:pt x="46562" y="36981"/>
                    <a:pt x="49169" y="39830"/>
                  </a:cubicBezTo>
                  <a:cubicBezTo>
                    <a:pt x="58882" y="50322"/>
                    <a:pt x="38917" y="62553"/>
                    <a:pt x="42274" y="75444"/>
                  </a:cubicBezTo>
                  <a:cubicBezTo>
                    <a:pt x="43293" y="79221"/>
                    <a:pt x="57203" y="77603"/>
                    <a:pt x="59901" y="85337"/>
                  </a:cubicBezTo>
                  <a:cubicBezTo>
                    <a:pt x="61760" y="90913"/>
                    <a:pt x="48989" y="120292"/>
                    <a:pt x="65238" y="126168"/>
                  </a:cubicBezTo>
                  <a:cubicBezTo>
                    <a:pt x="67077" y="126837"/>
                    <a:pt x="68889" y="127139"/>
                    <a:pt x="70652" y="127139"/>
                  </a:cubicBezTo>
                  <a:cubicBezTo>
                    <a:pt x="78374" y="127139"/>
                    <a:pt x="85158" y="121346"/>
                    <a:pt x="89160" y="115196"/>
                  </a:cubicBezTo>
                  <a:cubicBezTo>
                    <a:pt x="102531" y="94031"/>
                    <a:pt x="78248" y="85817"/>
                    <a:pt x="73931" y="69748"/>
                  </a:cubicBezTo>
                  <a:cubicBezTo>
                    <a:pt x="69435" y="53020"/>
                    <a:pt x="90120" y="42288"/>
                    <a:pt x="81126" y="25740"/>
                  </a:cubicBezTo>
                  <a:cubicBezTo>
                    <a:pt x="75490" y="15427"/>
                    <a:pt x="69195" y="20583"/>
                    <a:pt x="60861" y="15727"/>
                  </a:cubicBezTo>
                  <a:cubicBezTo>
                    <a:pt x="54445" y="11950"/>
                    <a:pt x="46891" y="3795"/>
                    <a:pt x="40176" y="1757"/>
                  </a:cubicBezTo>
                  <a:cubicBezTo>
                    <a:pt x="36681" y="632"/>
                    <a:pt x="32720" y="1"/>
                    <a:pt x="28704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2286450" y="3319371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15" name="Google Shape;215;p28"/>
          <p:cNvSpPr txBox="1">
            <a:spLocks noGrp="1"/>
          </p:cNvSpPr>
          <p:nvPr>
            <p:ph type="subTitle" idx="1"/>
          </p:nvPr>
        </p:nvSpPr>
        <p:spPr>
          <a:xfrm>
            <a:off x="2286442" y="4043206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6" name="Google Shape;216;p28"/>
          <p:cNvSpPr txBox="1">
            <a:spLocks noGrp="1"/>
          </p:cNvSpPr>
          <p:nvPr>
            <p:ph type="ctrTitle" idx="2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17" name="Google Shape;217;p28"/>
          <p:cNvSpPr txBox="1">
            <a:spLocks noGrp="1"/>
          </p:cNvSpPr>
          <p:nvPr>
            <p:ph type="ctrTitle" idx="3"/>
          </p:nvPr>
        </p:nvSpPr>
        <p:spPr>
          <a:xfrm>
            <a:off x="6246450" y="1185750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18" name="Google Shape;218;p28"/>
          <p:cNvSpPr txBox="1">
            <a:spLocks noGrp="1"/>
          </p:cNvSpPr>
          <p:nvPr>
            <p:ph type="subTitle" idx="4"/>
          </p:nvPr>
        </p:nvSpPr>
        <p:spPr>
          <a:xfrm>
            <a:off x="6246450" y="199575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9" name="Google Shape;219;p28"/>
          <p:cNvSpPr txBox="1">
            <a:spLocks noGrp="1"/>
          </p:cNvSpPr>
          <p:nvPr>
            <p:ph type="ctrTitle" idx="5"/>
          </p:nvPr>
        </p:nvSpPr>
        <p:spPr>
          <a:xfrm>
            <a:off x="846450" y="1185750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20" name="Google Shape;220;p28"/>
          <p:cNvSpPr txBox="1">
            <a:spLocks noGrp="1"/>
          </p:cNvSpPr>
          <p:nvPr>
            <p:ph type="subTitle" idx="6"/>
          </p:nvPr>
        </p:nvSpPr>
        <p:spPr>
          <a:xfrm>
            <a:off x="846450" y="199575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1" name="Google Shape;221;p28"/>
          <p:cNvSpPr txBox="1">
            <a:spLocks noGrp="1"/>
          </p:cNvSpPr>
          <p:nvPr>
            <p:ph type="ctrTitle" idx="7"/>
          </p:nvPr>
        </p:nvSpPr>
        <p:spPr>
          <a:xfrm>
            <a:off x="4806450" y="3319371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22" name="Google Shape;222;p28"/>
          <p:cNvSpPr txBox="1">
            <a:spLocks noGrp="1"/>
          </p:cNvSpPr>
          <p:nvPr>
            <p:ph type="subTitle" idx="8"/>
          </p:nvPr>
        </p:nvSpPr>
        <p:spPr>
          <a:xfrm>
            <a:off x="4806450" y="4043206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Nunito"/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2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oogle Shape;224;p29"/>
          <p:cNvGrpSpPr/>
          <p:nvPr/>
        </p:nvGrpSpPr>
        <p:grpSpPr>
          <a:xfrm rot="492070">
            <a:off x="1691180" y="4051428"/>
            <a:ext cx="5555398" cy="3219326"/>
            <a:chOff x="1047877" y="3717859"/>
            <a:chExt cx="6167098" cy="3573804"/>
          </a:xfrm>
        </p:grpSpPr>
        <p:sp>
          <p:nvSpPr>
            <p:cNvPr id="225" name="Google Shape;225;p29"/>
            <p:cNvSpPr/>
            <p:nvPr/>
          </p:nvSpPr>
          <p:spPr>
            <a:xfrm rot="-541946">
              <a:off x="1223334" y="4168908"/>
              <a:ext cx="5738696" cy="2688951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9"/>
            <p:cNvSpPr/>
            <p:nvPr/>
          </p:nvSpPr>
          <p:spPr>
            <a:xfrm rot="-10736965" flipH="1">
              <a:off x="1516809" y="3769654"/>
              <a:ext cx="5674267" cy="2660647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" name="Google Shape;227;p29"/>
          <p:cNvSpPr txBox="1">
            <a:spLocks noGrp="1"/>
          </p:cNvSpPr>
          <p:nvPr>
            <p:ph type="ctrTitle"/>
          </p:nvPr>
        </p:nvSpPr>
        <p:spPr>
          <a:xfrm>
            <a:off x="3546442" y="2153575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28" name="Google Shape;228;p29"/>
          <p:cNvSpPr txBox="1">
            <a:spLocks noGrp="1"/>
          </p:cNvSpPr>
          <p:nvPr>
            <p:ph type="subTitle" idx="1"/>
          </p:nvPr>
        </p:nvSpPr>
        <p:spPr>
          <a:xfrm>
            <a:off x="3546442" y="288310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9" name="Google Shape;229;p29"/>
          <p:cNvSpPr txBox="1">
            <a:spLocks noGrp="1"/>
          </p:cNvSpPr>
          <p:nvPr>
            <p:ph type="ctrTitle" idx="2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30" name="Google Shape;230;p29"/>
          <p:cNvSpPr txBox="1">
            <a:spLocks noGrp="1"/>
          </p:cNvSpPr>
          <p:nvPr>
            <p:ph type="ctrTitle" idx="3"/>
          </p:nvPr>
        </p:nvSpPr>
        <p:spPr>
          <a:xfrm>
            <a:off x="6147217" y="2153575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1" name="Google Shape;231;p29"/>
          <p:cNvSpPr txBox="1">
            <a:spLocks noGrp="1"/>
          </p:cNvSpPr>
          <p:nvPr>
            <p:ph type="subTitle" idx="4"/>
          </p:nvPr>
        </p:nvSpPr>
        <p:spPr>
          <a:xfrm>
            <a:off x="6147217" y="288310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2" name="Google Shape;232;p29"/>
          <p:cNvSpPr txBox="1">
            <a:spLocks noGrp="1"/>
          </p:cNvSpPr>
          <p:nvPr>
            <p:ph type="ctrTitle" idx="5"/>
          </p:nvPr>
        </p:nvSpPr>
        <p:spPr>
          <a:xfrm>
            <a:off x="945667" y="2153575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33" name="Google Shape;233;p29"/>
          <p:cNvSpPr txBox="1">
            <a:spLocks noGrp="1"/>
          </p:cNvSpPr>
          <p:nvPr>
            <p:ph type="subTitle" idx="6"/>
          </p:nvPr>
        </p:nvSpPr>
        <p:spPr>
          <a:xfrm>
            <a:off x="945667" y="288310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BLANK_2_1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oogle Shape;235;p30"/>
          <p:cNvGrpSpPr/>
          <p:nvPr/>
        </p:nvGrpSpPr>
        <p:grpSpPr>
          <a:xfrm>
            <a:off x="-3201322" y="-5410397"/>
            <a:ext cx="18409305" cy="17175749"/>
            <a:chOff x="-3201322" y="-5410397"/>
            <a:chExt cx="18409305" cy="17175749"/>
          </a:xfrm>
        </p:grpSpPr>
        <p:grpSp>
          <p:nvGrpSpPr>
            <p:cNvPr id="236" name="Google Shape;236;p30"/>
            <p:cNvGrpSpPr/>
            <p:nvPr/>
          </p:nvGrpSpPr>
          <p:grpSpPr>
            <a:xfrm rot="8435258">
              <a:off x="-937922" y="5353135"/>
              <a:ext cx="7789388" cy="4444875"/>
              <a:chOff x="2928868" y="2519527"/>
              <a:chExt cx="7789354" cy="4444855"/>
            </a:xfrm>
          </p:grpSpPr>
          <p:sp>
            <p:nvSpPr>
              <p:cNvPr id="237" name="Google Shape;237;p30"/>
              <p:cNvSpPr/>
              <p:nvPr/>
            </p:nvSpPr>
            <p:spPr>
              <a:xfrm rot="5611783">
                <a:off x="4829251" y="898454"/>
                <a:ext cx="3988589" cy="7544622"/>
              </a:xfrm>
              <a:custGeom>
                <a:avLst/>
                <a:gdLst/>
                <a:ahLst/>
                <a:cxnLst/>
                <a:rect l="l" t="t" r="r" b="b"/>
                <a:pathLst>
                  <a:path w="102531" h="127139" extrusionOk="0">
                    <a:moveTo>
                      <a:pt x="28704" y="1"/>
                    </a:moveTo>
                    <a:cubicBezTo>
                      <a:pt x="16874" y="1"/>
                      <a:pt x="4566" y="5481"/>
                      <a:pt x="2283" y="19984"/>
                    </a:cubicBezTo>
                    <a:cubicBezTo>
                      <a:pt x="1" y="34517"/>
                      <a:pt x="9328" y="36809"/>
                      <a:pt x="20429" y="36809"/>
                    </a:cubicBezTo>
                    <a:cubicBezTo>
                      <a:pt x="25544" y="36809"/>
                      <a:pt x="31036" y="36323"/>
                      <a:pt x="35942" y="36323"/>
                    </a:cubicBezTo>
                    <a:cubicBezTo>
                      <a:pt x="41648" y="36323"/>
                      <a:pt x="46562" y="36981"/>
                      <a:pt x="49169" y="39830"/>
                    </a:cubicBezTo>
                    <a:cubicBezTo>
                      <a:pt x="58882" y="50322"/>
                      <a:pt x="38917" y="62553"/>
                      <a:pt x="42274" y="75444"/>
                    </a:cubicBezTo>
                    <a:cubicBezTo>
                      <a:pt x="43293" y="79221"/>
                      <a:pt x="57203" y="77603"/>
                      <a:pt x="59901" y="85337"/>
                    </a:cubicBezTo>
                    <a:cubicBezTo>
                      <a:pt x="61760" y="90913"/>
                      <a:pt x="48989" y="120292"/>
                      <a:pt x="65238" y="126168"/>
                    </a:cubicBezTo>
                    <a:cubicBezTo>
                      <a:pt x="67077" y="126837"/>
                      <a:pt x="68889" y="127139"/>
                      <a:pt x="70652" y="127139"/>
                    </a:cubicBezTo>
                    <a:cubicBezTo>
                      <a:pt x="78374" y="127139"/>
                      <a:pt x="85158" y="121346"/>
                      <a:pt x="89160" y="115196"/>
                    </a:cubicBezTo>
                    <a:cubicBezTo>
                      <a:pt x="102531" y="94031"/>
                      <a:pt x="78248" y="85817"/>
                      <a:pt x="73931" y="69748"/>
                    </a:cubicBezTo>
                    <a:cubicBezTo>
                      <a:pt x="69435" y="53020"/>
                      <a:pt x="90120" y="42288"/>
                      <a:pt x="81126" y="25740"/>
                    </a:cubicBezTo>
                    <a:cubicBezTo>
                      <a:pt x="75490" y="15427"/>
                      <a:pt x="69195" y="20583"/>
                      <a:pt x="60861" y="15727"/>
                    </a:cubicBezTo>
                    <a:cubicBezTo>
                      <a:pt x="54445" y="11950"/>
                      <a:pt x="46891" y="3795"/>
                      <a:pt x="40176" y="1757"/>
                    </a:cubicBezTo>
                    <a:cubicBezTo>
                      <a:pt x="36681" y="632"/>
                      <a:pt x="32720" y="1"/>
                      <a:pt x="287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30"/>
              <p:cNvSpPr/>
              <p:nvPr/>
            </p:nvSpPr>
            <p:spPr>
              <a:xfrm rot="4783605">
                <a:off x="5038830" y="1261575"/>
                <a:ext cx="3742658" cy="6960760"/>
              </a:xfrm>
              <a:custGeom>
                <a:avLst/>
                <a:gdLst/>
                <a:ahLst/>
                <a:cxnLst/>
                <a:rect l="l" t="t" r="r" b="b"/>
                <a:pathLst>
                  <a:path w="102531" h="127139" extrusionOk="0">
                    <a:moveTo>
                      <a:pt x="28704" y="1"/>
                    </a:moveTo>
                    <a:cubicBezTo>
                      <a:pt x="16874" y="1"/>
                      <a:pt x="4566" y="5481"/>
                      <a:pt x="2283" y="19984"/>
                    </a:cubicBezTo>
                    <a:cubicBezTo>
                      <a:pt x="1" y="34517"/>
                      <a:pt x="9328" y="36809"/>
                      <a:pt x="20429" y="36809"/>
                    </a:cubicBezTo>
                    <a:cubicBezTo>
                      <a:pt x="25544" y="36809"/>
                      <a:pt x="31036" y="36323"/>
                      <a:pt x="35942" y="36323"/>
                    </a:cubicBezTo>
                    <a:cubicBezTo>
                      <a:pt x="41648" y="36323"/>
                      <a:pt x="46562" y="36981"/>
                      <a:pt x="49169" y="39830"/>
                    </a:cubicBezTo>
                    <a:cubicBezTo>
                      <a:pt x="58882" y="50322"/>
                      <a:pt x="38917" y="62553"/>
                      <a:pt x="42274" y="75444"/>
                    </a:cubicBezTo>
                    <a:cubicBezTo>
                      <a:pt x="43293" y="79221"/>
                      <a:pt x="57203" y="77603"/>
                      <a:pt x="59901" y="85337"/>
                    </a:cubicBezTo>
                    <a:cubicBezTo>
                      <a:pt x="61760" y="90913"/>
                      <a:pt x="48989" y="120292"/>
                      <a:pt x="65238" y="126168"/>
                    </a:cubicBezTo>
                    <a:cubicBezTo>
                      <a:pt x="67077" y="126837"/>
                      <a:pt x="68889" y="127139"/>
                      <a:pt x="70652" y="127139"/>
                    </a:cubicBezTo>
                    <a:cubicBezTo>
                      <a:pt x="78374" y="127139"/>
                      <a:pt x="85158" y="121346"/>
                      <a:pt x="89160" y="115196"/>
                    </a:cubicBezTo>
                    <a:cubicBezTo>
                      <a:pt x="102531" y="94031"/>
                      <a:pt x="78248" y="85817"/>
                      <a:pt x="73931" y="69748"/>
                    </a:cubicBezTo>
                    <a:cubicBezTo>
                      <a:pt x="69435" y="53020"/>
                      <a:pt x="90120" y="42288"/>
                      <a:pt x="81126" y="25740"/>
                    </a:cubicBezTo>
                    <a:cubicBezTo>
                      <a:pt x="75490" y="15427"/>
                      <a:pt x="69195" y="20583"/>
                      <a:pt x="60861" y="15727"/>
                    </a:cubicBezTo>
                    <a:cubicBezTo>
                      <a:pt x="54445" y="11950"/>
                      <a:pt x="46891" y="3795"/>
                      <a:pt x="40176" y="1757"/>
                    </a:cubicBezTo>
                    <a:cubicBezTo>
                      <a:pt x="36681" y="632"/>
                      <a:pt x="32720" y="1"/>
                      <a:pt x="28704" y="1"/>
                    </a:cubicBezTo>
                    <a:close/>
                  </a:path>
                </a:pathLst>
              </a:custGeom>
              <a:noFill/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9" name="Google Shape;239;p30"/>
            <p:cNvSpPr/>
            <p:nvPr/>
          </p:nvSpPr>
          <p:spPr>
            <a:xfrm rot="-8381007">
              <a:off x="-1215056" y="-5189144"/>
              <a:ext cx="3742640" cy="6960642"/>
            </a:xfrm>
            <a:custGeom>
              <a:avLst/>
              <a:gdLst/>
              <a:ahLst/>
              <a:cxnLst/>
              <a:rect l="l" t="t" r="r" b="b"/>
              <a:pathLst>
                <a:path w="102531" h="127139" extrusionOk="0">
                  <a:moveTo>
                    <a:pt x="28704" y="1"/>
                  </a:moveTo>
                  <a:cubicBezTo>
                    <a:pt x="16874" y="1"/>
                    <a:pt x="4566" y="5481"/>
                    <a:pt x="2283" y="19984"/>
                  </a:cubicBezTo>
                  <a:cubicBezTo>
                    <a:pt x="1" y="34517"/>
                    <a:pt x="9328" y="36809"/>
                    <a:pt x="20429" y="36809"/>
                  </a:cubicBezTo>
                  <a:cubicBezTo>
                    <a:pt x="25544" y="36809"/>
                    <a:pt x="31036" y="36323"/>
                    <a:pt x="35942" y="36323"/>
                  </a:cubicBezTo>
                  <a:cubicBezTo>
                    <a:pt x="41648" y="36323"/>
                    <a:pt x="46562" y="36981"/>
                    <a:pt x="49169" y="39830"/>
                  </a:cubicBezTo>
                  <a:cubicBezTo>
                    <a:pt x="58882" y="50322"/>
                    <a:pt x="38917" y="62553"/>
                    <a:pt x="42274" y="75444"/>
                  </a:cubicBezTo>
                  <a:cubicBezTo>
                    <a:pt x="43293" y="79221"/>
                    <a:pt x="57203" y="77603"/>
                    <a:pt x="59901" y="85337"/>
                  </a:cubicBezTo>
                  <a:cubicBezTo>
                    <a:pt x="61760" y="90913"/>
                    <a:pt x="48989" y="120292"/>
                    <a:pt x="65238" y="126168"/>
                  </a:cubicBezTo>
                  <a:cubicBezTo>
                    <a:pt x="67077" y="126837"/>
                    <a:pt x="68889" y="127139"/>
                    <a:pt x="70652" y="127139"/>
                  </a:cubicBezTo>
                  <a:cubicBezTo>
                    <a:pt x="78374" y="127139"/>
                    <a:pt x="85158" y="121346"/>
                    <a:pt x="89160" y="115196"/>
                  </a:cubicBezTo>
                  <a:cubicBezTo>
                    <a:pt x="102531" y="94031"/>
                    <a:pt x="78248" y="85817"/>
                    <a:pt x="73931" y="69748"/>
                  </a:cubicBezTo>
                  <a:cubicBezTo>
                    <a:pt x="69435" y="53020"/>
                    <a:pt x="90120" y="42288"/>
                    <a:pt x="81126" y="25740"/>
                  </a:cubicBezTo>
                  <a:cubicBezTo>
                    <a:pt x="75490" y="15427"/>
                    <a:pt x="69195" y="20583"/>
                    <a:pt x="60861" y="15727"/>
                  </a:cubicBezTo>
                  <a:cubicBezTo>
                    <a:pt x="54445" y="11950"/>
                    <a:pt x="46891" y="3795"/>
                    <a:pt x="40176" y="1757"/>
                  </a:cubicBezTo>
                  <a:cubicBezTo>
                    <a:pt x="36681" y="632"/>
                    <a:pt x="32720" y="1"/>
                    <a:pt x="28704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0"/>
            <p:cNvSpPr/>
            <p:nvPr/>
          </p:nvSpPr>
          <p:spPr>
            <a:xfrm rot="3770928">
              <a:off x="9282945" y="-4151871"/>
              <a:ext cx="3742624" cy="6960760"/>
            </a:xfrm>
            <a:custGeom>
              <a:avLst/>
              <a:gdLst/>
              <a:ahLst/>
              <a:cxnLst/>
              <a:rect l="l" t="t" r="r" b="b"/>
              <a:pathLst>
                <a:path w="102531" h="127139" extrusionOk="0">
                  <a:moveTo>
                    <a:pt x="28704" y="1"/>
                  </a:moveTo>
                  <a:cubicBezTo>
                    <a:pt x="16874" y="1"/>
                    <a:pt x="4566" y="5481"/>
                    <a:pt x="2283" y="19984"/>
                  </a:cubicBezTo>
                  <a:cubicBezTo>
                    <a:pt x="1" y="34517"/>
                    <a:pt x="9328" y="36809"/>
                    <a:pt x="20429" y="36809"/>
                  </a:cubicBezTo>
                  <a:cubicBezTo>
                    <a:pt x="25544" y="36809"/>
                    <a:pt x="31036" y="36323"/>
                    <a:pt x="35942" y="36323"/>
                  </a:cubicBezTo>
                  <a:cubicBezTo>
                    <a:pt x="41648" y="36323"/>
                    <a:pt x="46562" y="36981"/>
                    <a:pt x="49169" y="39830"/>
                  </a:cubicBezTo>
                  <a:cubicBezTo>
                    <a:pt x="58882" y="50322"/>
                    <a:pt x="38917" y="62553"/>
                    <a:pt x="42274" y="75444"/>
                  </a:cubicBezTo>
                  <a:cubicBezTo>
                    <a:pt x="43293" y="79221"/>
                    <a:pt x="57203" y="77603"/>
                    <a:pt x="59901" y="85337"/>
                  </a:cubicBezTo>
                  <a:cubicBezTo>
                    <a:pt x="61760" y="90913"/>
                    <a:pt x="48989" y="120292"/>
                    <a:pt x="65238" y="126168"/>
                  </a:cubicBezTo>
                  <a:cubicBezTo>
                    <a:pt x="67077" y="126837"/>
                    <a:pt x="68889" y="127139"/>
                    <a:pt x="70652" y="127139"/>
                  </a:cubicBezTo>
                  <a:cubicBezTo>
                    <a:pt x="78374" y="127139"/>
                    <a:pt x="85158" y="121346"/>
                    <a:pt x="89160" y="115196"/>
                  </a:cubicBezTo>
                  <a:cubicBezTo>
                    <a:pt x="102531" y="94031"/>
                    <a:pt x="78248" y="85817"/>
                    <a:pt x="73931" y="69748"/>
                  </a:cubicBezTo>
                  <a:cubicBezTo>
                    <a:pt x="69435" y="53020"/>
                    <a:pt x="90120" y="42288"/>
                    <a:pt x="81126" y="25740"/>
                  </a:cubicBezTo>
                  <a:cubicBezTo>
                    <a:pt x="75490" y="15427"/>
                    <a:pt x="69195" y="20583"/>
                    <a:pt x="60861" y="15727"/>
                  </a:cubicBezTo>
                  <a:cubicBezTo>
                    <a:pt x="54445" y="11950"/>
                    <a:pt x="46891" y="3795"/>
                    <a:pt x="40176" y="1757"/>
                  </a:cubicBezTo>
                  <a:cubicBezTo>
                    <a:pt x="36681" y="632"/>
                    <a:pt x="32720" y="1"/>
                    <a:pt x="28704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" name="Google Shape;241;p30"/>
          <p:cNvSpPr txBox="1">
            <a:spLocks noGrp="1"/>
          </p:cNvSpPr>
          <p:nvPr>
            <p:ph type="ctrTitle"/>
          </p:nvPr>
        </p:nvSpPr>
        <p:spPr>
          <a:xfrm>
            <a:off x="3546442" y="2224875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42" name="Google Shape;242;p30"/>
          <p:cNvSpPr txBox="1">
            <a:spLocks noGrp="1"/>
          </p:cNvSpPr>
          <p:nvPr>
            <p:ph type="subTitle" idx="1"/>
          </p:nvPr>
        </p:nvSpPr>
        <p:spPr>
          <a:xfrm>
            <a:off x="3546442" y="295440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3" name="Google Shape;243;p30"/>
          <p:cNvSpPr txBox="1">
            <a:spLocks noGrp="1"/>
          </p:cNvSpPr>
          <p:nvPr>
            <p:ph type="ctrTitle" idx="2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44" name="Google Shape;244;p30"/>
          <p:cNvSpPr txBox="1">
            <a:spLocks noGrp="1"/>
          </p:cNvSpPr>
          <p:nvPr>
            <p:ph type="ctrTitle" idx="3"/>
          </p:nvPr>
        </p:nvSpPr>
        <p:spPr>
          <a:xfrm>
            <a:off x="6246450" y="2224875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45" name="Google Shape;245;p30"/>
          <p:cNvSpPr txBox="1">
            <a:spLocks noGrp="1"/>
          </p:cNvSpPr>
          <p:nvPr>
            <p:ph type="subTitle" idx="4"/>
          </p:nvPr>
        </p:nvSpPr>
        <p:spPr>
          <a:xfrm>
            <a:off x="6246450" y="295440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6" name="Google Shape;246;p30"/>
          <p:cNvSpPr txBox="1">
            <a:spLocks noGrp="1"/>
          </p:cNvSpPr>
          <p:nvPr>
            <p:ph type="ctrTitle" idx="5"/>
          </p:nvPr>
        </p:nvSpPr>
        <p:spPr>
          <a:xfrm>
            <a:off x="846450" y="2224875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47" name="Google Shape;247;p30"/>
          <p:cNvSpPr txBox="1">
            <a:spLocks noGrp="1"/>
          </p:cNvSpPr>
          <p:nvPr>
            <p:ph type="subTitle" idx="6"/>
          </p:nvPr>
        </p:nvSpPr>
        <p:spPr>
          <a:xfrm>
            <a:off x="846450" y="295440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BLANK_2_1_1"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9" name="Google Shape;249;p31"/>
          <p:cNvCxnSpPr/>
          <p:nvPr/>
        </p:nvCxnSpPr>
        <p:spPr>
          <a:xfrm>
            <a:off x="1805250" y="3140824"/>
            <a:ext cx="5533500" cy="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0" name="Google Shape;250;p31"/>
          <p:cNvCxnSpPr/>
          <p:nvPr/>
        </p:nvCxnSpPr>
        <p:spPr>
          <a:xfrm>
            <a:off x="1805250" y="2428632"/>
            <a:ext cx="5533500" cy="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51" name="Google Shape;251;p31"/>
          <p:cNvGrpSpPr/>
          <p:nvPr/>
        </p:nvGrpSpPr>
        <p:grpSpPr>
          <a:xfrm>
            <a:off x="5934196" y="1607869"/>
            <a:ext cx="7280314" cy="7488072"/>
            <a:chOff x="5934196" y="1607869"/>
            <a:chExt cx="7280314" cy="7488072"/>
          </a:xfrm>
        </p:grpSpPr>
        <p:sp>
          <p:nvSpPr>
            <p:cNvPr id="252" name="Google Shape;252;p31"/>
            <p:cNvSpPr/>
            <p:nvPr/>
          </p:nvSpPr>
          <p:spPr>
            <a:xfrm rot="-1717089">
              <a:off x="7152618" y="2651609"/>
              <a:ext cx="5407269" cy="4112666"/>
            </a:xfrm>
            <a:custGeom>
              <a:avLst/>
              <a:gdLst/>
              <a:ahLst/>
              <a:cxnLst/>
              <a:rect l="l" t="t" r="r" b="b"/>
              <a:pathLst>
                <a:path w="101149" h="76932" extrusionOk="0">
                  <a:moveTo>
                    <a:pt x="77006" y="0"/>
                  </a:moveTo>
                  <a:cubicBezTo>
                    <a:pt x="69501" y="0"/>
                    <a:pt x="56742" y="10804"/>
                    <a:pt x="40207" y="10804"/>
                  </a:cubicBezTo>
                  <a:cubicBezTo>
                    <a:pt x="37571" y="10804"/>
                    <a:pt x="34840" y="10530"/>
                    <a:pt x="32018" y="9893"/>
                  </a:cubicBezTo>
                  <a:cubicBezTo>
                    <a:pt x="28839" y="9180"/>
                    <a:pt x="25935" y="8834"/>
                    <a:pt x="23321" y="8834"/>
                  </a:cubicBezTo>
                  <a:cubicBezTo>
                    <a:pt x="8583" y="8834"/>
                    <a:pt x="3085" y="19842"/>
                    <a:pt x="9654" y="38073"/>
                  </a:cubicBezTo>
                  <a:cubicBezTo>
                    <a:pt x="13311" y="48266"/>
                    <a:pt x="1" y="58818"/>
                    <a:pt x="9534" y="71109"/>
                  </a:cubicBezTo>
                  <a:cubicBezTo>
                    <a:pt x="12296" y="74690"/>
                    <a:pt x="17676" y="76932"/>
                    <a:pt x="24228" y="76932"/>
                  </a:cubicBezTo>
                  <a:cubicBezTo>
                    <a:pt x="29198" y="76932"/>
                    <a:pt x="34843" y="75642"/>
                    <a:pt x="40532" y="72668"/>
                  </a:cubicBezTo>
                  <a:cubicBezTo>
                    <a:pt x="45970" y="69860"/>
                    <a:pt x="51467" y="69126"/>
                    <a:pt x="56638" y="69126"/>
                  </a:cubicBezTo>
                  <a:cubicBezTo>
                    <a:pt x="62300" y="69126"/>
                    <a:pt x="67571" y="70006"/>
                    <a:pt x="71945" y="70006"/>
                  </a:cubicBezTo>
                  <a:cubicBezTo>
                    <a:pt x="75686" y="70006"/>
                    <a:pt x="78771" y="69362"/>
                    <a:pt x="80883" y="66972"/>
                  </a:cubicBezTo>
                  <a:cubicBezTo>
                    <a:pt x="87298" y="59718"/>
                    <a:pt x="81362" y="55401"/>
                    <a:pt x="85679" y="47786"/>
                  </a:cubicBezTo>
                  <a:cubicBezTo>
                    <a:pt x="89157" y="41431"/>
                    <a:pt x="100489" y="40771"/>
                    <a:pt x="100788" y="31897"/>
                  </a:cubicBezTo>
                  <a:cubicBezTo>
                    <a:pt x="101148" y="20446"/>
                    <a:pt x="85380" y="22124"/>
                    <a:pt x="84180" y="11152"/>
                  </a:cubicBezTo>
                  <a:cubicBezTo>
                    <a:pt x="83268" y="2778"/>
                    <a:pt x="80813" y="0"/>
                    <a:pt x="770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3" name="Google Shape;253;p31"/>
            <p:cNvGrpSpPr/>
            <p:nvPr/>
          </p:nvGrpSpPr>
          <p:grpSpPr>
            <a:xfrm>
              <a:off x="5934196" y="2651682"/>
              <a:ext cx="6918235" cy="6444259"/>
              <a:chOff x="-4013727" y="3618325"/>
              <a:chExt cx="6189706" cy="5765643"/>
            </a:xfrm>
          </p:grpSpPr>
          <p:sp>
            <p:nvSpPr>
              <p:cNvPr id="254" name="Google Shape;254;p31"/>
              <p:cNvSpPr/>
              <p:nvPr/>
            </p:nvSpPr>
            <p:spPr>
              <a:xfrm>
                <a:off x="-2661725" y="3618325"/>
                <a:ext cx="4837704" cy="3679465"/>
              </a:xfrm>
              <a:custGeom>
                <a:avLst/>
                <a:gdLst/>
                <a:ahLst/>
                <a:cxnLst/>
                <a:rect l="l" t="t" r="r" b="b"/>
                <a:pathLst>
                  <a:path w="101149" h="76932" extrusionOk="0">
                    <a:moveTo>
                      <a:pt x="77006" y="0"/>
                    </a:moveTo>
                    <a:cubicBezTo>
                      <a:pt x="69501" y="0"/>
                      <a:pt x="56742" y="10804"/>
                      <a:pt x="40207" y="10804"/>
                    </a:cubicBezTo>
                    <a:cubicBezTo>
                      <a:pt x="37571" y="10804"/>
                      <a:pt x="34840" y="10530"/>
                      <a:pt x="32018" y="9893"/>
                    </a:cubicBezTo>
                    <a:cubicBezTo>
                      <a:pt x="28839" y="9180"/>
                      <a:pt x="25935" y="8834"/>
                      <a:pt x="23321" y="8834"/>
                    </a:cubicBezTo>
                    <a:cubicBezTo>
                      <a:pt x="8583" y="8834"/>
                      <a:pt x="3085" y="19842"/>
                      <a:pt x="9654" y="38073"/>
                    </a:cubicBezTo>
                    <a:cubicBezTo>
                      <a:pt x="13311" y="48266"/>
                      <a:pt x="1" y="58818"/>
                      <a:pt x="9534" y="71109"/>
                    </a:cubicBezTo>
                    <a:cubicBezTo>
                      <a:pt x="12296" y="74690"/>
                      <a:pt x="17676" y="76932"/>
                      <a:pt x="24228" y="76932"/>
                    </a:cubicBezTo>
                    <a:cubicBezTo>
                      <a:pt x="29198" y="76932"/>
                      <a:pt x="34843" y="75642"/>
                      <a:pt x="40532" y="72668"/>
                    </a:cubicBezTo>
                    <a:cubicBezTo>
                      <a:pt x="45970" y="69860"/>
                      <a:pt x="51467" y="69126"/>
                      <a:pt x="56638" y="69126"/>
                    </a:cubicBezTo>
                    <a:cubicBezTo>
                      <a:pt x="62300" y="69126"/>
                      <a:pt x="67571" y="70006"/>
                      <a:pt x="71945" y="70006"/>
                    </a:cubicBezTo>
                    <a:cubicBezTo>
                      <a:pt x="75686" y="70006"/>
                      <a:pt x="78771" y="69362"/>
                      <a:pt x="80883" y="66972"/>
                    </a:cubicBezTo>
                    <a:cubicBezTo>
                      <a:pt x="87298" y="59718"/>
                      <a:pt x="81362" y="55401"/>
                      <a:pt x="85679" y="47786"/>
                    </a:cubicBezTo>
                    <a:cubicBezTo>
                      <a:pt x="89157" y="41431"/>
                      <a:pt x="100489" y="40771"/>
                      <a:pt x="100788" y="31897"/>
                    </a:cubicBezTo>
                    <a:cubicBezTo>
                      <a:pt x="101148" y="20446"/>
                      <a:pt x="85380" y="22124"/>
                      <a:pt x="84180" y="11152"/>
                    </a:cubicBezTo>
                    <a:cubicBezTo>
                      <a:pt x="83268" y="2778"/>
                      <a:pt x="80813" y="0"/>
                      <a:pt x="770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31"/>
              <p:cNvSpPr/>
              <p:nvPr/>
            </p:nvSpPr>
            <p:spPr>
              <a:xfrm rot="639091">
                <a:off x="-3681276" y="4821368"/>
                <a:ext cx="5390303" cy="4099762"/>
              </a:xfrm>
              <a:custGeom>
                <a:avLst/>
                <a:gdLst/>
                <a:ahLst/>
                <a:cxnLst/>
                <a:rect l="l" t="t" r="r" b="b"/>
                <a:pathLst>
                  <a:path w="101149" h="76932" extrusionOk="0">
                    <a:moveTo>
                      <a:pt x="77006" y="0"/>
                    </a:moveTo>
                    <a:cubicBezTo>
                      <a:pt x="69501" y="0"/>
                      <a:pt x="56742" y="10804"/>
                      <a:pt x="40207" y="10804"/>
                    </a:cubicBezTo>
                    <a:cubicBezTo>
                      <a:pt x="37571" y="10804"/>
                      <a:pt x="34840" y="10530"/>
                      <a:pt x="32018" y="9893"/>
                    </a:cubicBezTo>
                    <a:cubicBezTo>
                      <a:pt x="28839" y="9180"/>
                      <a:pt x="25935" y="8834"/>
                      <a:pt x="23321" y="8834"/>
                    </a:cubicBezTo>
                    <a:cubicBezTo>
                      <a:pt x="8583" y="8834"/>
                      <a:pt x="3085" y="19842"/>
                      <a:pt x="9654" y="38073"/>
                    </a:cubicBezTo>
                    <a:cubicBezTo>
                      <a:pt x="13311" y="48266"/>
                      <a:pt x="1" y="58818"/>
                      <a:pt x="9534" y="71109"/>
                    </a:cubicBezTo>
                    <a:cubicBezTo>
                      <a:pt x="12296" y="74690"/>
                      <a:pt x="17676" y="76932"/>
                      <a:pt x="24228" y="76932"/>
                    </a:cubicBezTo>
                    <a:cubicBezTo>
                      <a:pt x="29198" y="76932"/>
                      <a:pt x="34843" y="75642"/>
                      <a:pt x="40532" y="72668"/>
                    </a:cubicBezTo>
                    <a:cubicBezTo>
                      <a:pt x="45970" y="69860"/>
                      <a:pt x="51467" y="69126"/>
                      <a:pt x="56638" y="69126"/>
                    </a:cubicBezTo>
                    <a:cubicBezTo>
                      <a:pt x="62300" y="69126"/>
                      <a:pt x="67571" y="70006"/>
                      <a:pt x="71945" y="70006"/>
                    </a:cubicBezTo>
                    <a:cubicBezTo>
                      <a:pt x="75686" y="70006"/>
                      <a:pt x="78771" y="69362"/>
                      <a:pt x="80883" y="66972"/>
                    </a:cubicBezTo>
                    <a:cubicBezTo>
                      <a:pt x="87298" y="59718"/>
                      <a:pt x="81362" y="55401"/>
                      <a:pt x="85679" y="47786"/>
                    </a:cubicBezTo>
                    <a:cubicBezTo>
                      <a:pt x="89157" y="41431"/>
                      <a:pt x="100489" y="40771"/>
                      <a:pt x="100788" y="31897"/>
                    </a:cubicBezTo>
                    <a:cubicBezTo>
                      <a:pt x="101148" y="20446"/>
                      <a:pt x="85380" y="22124"/>
                      <a:pt x="84180" y="11152"/>
                    </a:cubicBezTo>
                    <a:cubicBezTo>
                      <a:pt x="83268" y="2778"/>
                      <a:pt x="80813" y="0"/>
                      <a:pt x="77006" y="0"/>
                    </a:cubicBezTo>
                    <a:close/>
                  </a:path>
                </a:pathLst>
              </a:custGeom>
              <a:noFill/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56" name="Google Shape;256;p31"/>
          <p:cNvSpPr txBox="1">
            <a:spLocks noGrp="1"/>
          </p:cNvSpPr>
          <p:nvPr>
            <p:ph type="ctrTitle"/>
          </p:nvPr>
        </p:nvSpPr>
        <p:spPr>
          <a:xfrm>
            <a:off x="1879800" y="1714725"/>
            <a:ext cx="12852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57" name="Google Shape;257;p31"/>
          <p:cNvSpPr txBox="1">
            <a:spLocks noGrp="1"/>
          </p:cNvSpPr>
          <p:nvPr>
            <p:ph type="subTitle" idx="1"/>
          </p:nvPr>
        </p:nvSpPr>
        <p:spPr>
          <a:xfrm>
            <a:off x="3293750" y="1726625"/>
            <a:ext cx="3960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8" name="Google Shape;258;p31"/>
          <p:cNvSpPr txBox="1">
            <a:spLocks noGrp="1"/>
          </p:cNvSpPr>
          <p:nvPr>
            <p:ph type="ctrTitle" idx="2"/>
          </p:nvPr>
        </p:nvSpPr>
        <p:spPr>
          <a:xfrm>
            <a:off x="1879800" y="3151632"/>
            <a:ext cx="12852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59" name="Google Shape;259;p31"/>
          <p:cNvSpPr txBox="1">
            <a:spLocks noGrp="1"/>
          </p:cNvSpPr>
          <p:nvPr>
            <p:ph type="subTitle" idx="3"/>
          </p:nvPr>
        </p:nvSpPr>
        <p:spPr>
          <a:xfrm>
            <a:off x="3282696" y="3151632"/>
            <a:ext cx="3960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0" name="Google Shape;260;p31"/>
          <p:cNvSpPr txBox="1">
            <a:spLocks noGrp="1"/>
          </p:cNvSpPr>
          <p:nvPr>
            <p:ph type="ctrTitle" idx="4"/>
          </p:nvPr>
        </p:nvSpPr>
        <p:spPr>
          <a:xfrm>
            <a:off x="1879800" y="2438400"/>
            <a:ext cx="12852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61" name="Google Shape;261;p31"/>
          <p:cNvSpPr txBox="1">
            <a:spLocks noGrp="1"/>
          </p:cNvSpPr>
          <p:nvPr>
            <p:ph type="subTitle" idx="5"/>
          </p:nvPr>
        </p:nvSpPr>
        <p:spPr>
          <a:xfrm>
            <a:off x="3293750" y="2438400"/>
            <a:ext cx="3960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2" name="Google Shape;262;p31"/>
          <p:cNvSpPr txBox="1">
            <a:spLocks noGrp="1"/>
          </p:cNvSpPr>
          <p:nvPr>
            <p:ph type="ctrTitle" idx="6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grpSp>
        <p:nvGrpSpPr>
          <p:cNvPr id="263" name="Google Shape;263;p31"/>
          <p:cNvGrpSpPr/>
          <p:nvPr/>
        </p:nvGrpSpPr>
        <p:grpSpPr>
          <a:xfrm rot="981567">
            <a:off x="-5909853" y="-2797774"/>
            <a:ext cx="7416719" cy="7180870"/>
            <a:chOff x="-4645443" y="6365857"/>
            <a:chExt cx="6635996" cy="6424974"/>
          </a:xfrm>
        </p:grpSpPr>
        <p:sp>
          <p:nvSpPr>
            <p:cNvPr id="264" name="Google Shape;264;p31"/>
            <p:cNvSpPr/>
            <p:nvPr/>
          </p:nvSpPr>
          <p:spPr>
            <a:xfrm rot="10446439">
              <a:off x="-3220581" y="6604457"/>
              <a:ext cx="4837472" cy="3679289"/>
            </a:xfrm>
            <a:custGeom>
              <a:avLst/>
              <a:gdLst/>
              <a:ahLst/>
              <a:cxnLst/>
              <a:rect l="l" t="t" r="r" b="b"/>
              <a:pathLst>
                <a:path w="101149" h="76932" extrusionOk="0">
                  <a:moveTo>
                    <a:pt x="77006" y="0"/>
                  </a:moveTo>
                  <a:cubicBezTo>
                    <a:pt x="69501" y="0"/>
                    <a:pt x="56742" y="10804"/>
                    <a:pt x="40207" y="10804"/>
                  </a:cubicBezTo>
                  <a:cubicBezTo>
                    <a:pt x="37571" y="10804"/>
                    <a:pt x="34840" y="10530"/>
                    <a:pt x="32018" y="9893"/>
                  </a:cubicBezTo>
                  <a:cubicBezTo>
                    <a:pt x="28839" y="9180"/>
                    <a:pt x="25935" y="8834"/>
                    <a:pt x="23321" y="8834"/>
                  </a:cubicBezTo>
                  <a:cubicBezTo>
                    <a:pt x="8583" y="8834"/>
                    <a:pt x="3085" y="19842"/>
                    <a:pt x="9654" y="38073"/>
                  </a:cubicBezTo>
                  <a:cubicBezTo>
                    <a:pt x="13311" y="48266"/>
                    <a:pt x="1" y="58818"/>
                    <a:pt x="9534" y="71109"/>
                  </a:cubicBezTo>
                  <a:cubicBezTo>
                    <a:pt x="12296" y="74690"/>
                    <a:pt x="17676" y="76932"/>
                    <a:pt x="24228" y="76932"/>
                  </a:cubicBezTo>
                  <a:cubicBezTo>
                    <a:pt x="29198" y="76932"/>
                    <a:pt x="34843" y="75642"/>
                    <a:pt x="40532" y="72668"/>
                  </a:cubicBezTo>
                  <a:cubicBezTo>
                    <a:pt x="45970" y="69860"/>
                    <a:pt x="51467" y="69126"/>
                    <a:pt x="56638" y="69126"/>
                  </a:cubicBezTo>
                  <a:cubicBezTo>
                    <a:pt x="62300" y="69126"/>
                    <a:pt x="67571" y="70006"/>
                    <a:pt x="71945" y="70006"/>
                  </a:cubicBezTo>
                  <a:cubicBezTo>
                    <a:pt x="75686" y="70006"/>
                    <a:pt x="78771" y="69362"/>
                    <a:pt x="80883" y="66972"/>
                  </a:cubicBezTo>
                  <a:cubicBezTo>
                    <a:pt x="87298" y="59718"/>
                    <a:pt x="81362" y="55401"/>
                    <a:pt x="85679" y="47786"/>
                  </a:cubicBezTo>
                  <a:cubicBezTo>
                    <a:pt x="89157" y="41431"/>
                    <a:pt x="100489" y="40771"/>
                    <a:pt x="100788" y="31897"/>
                  </a:cubicBezTo>
                  <a:cubicBezTo>
                    <a:pt x="101148" y="20446"/>
                    <a:pt x="85380" y="22124"/>
                    <a:pt x="84180" y="11152"/>
                  </a:cubicBezTo>
                  <a:cubicBezTo>
                    <a:pt x="83268" y="2778"/>
                    <a:pt x="80813" y="0"/>
                    <a:pt x="77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1"/>
            <p:cNvSpPr/>
            <p:nvPr/>
          </p:nvSpPr>
          <p:spPr>
            <a:xfrm rot="-9255503">
              <a:off x="-4022610" y="7723928"/>
              <a:ext cx="5390332" cy="4099783"/>
            </a:xfrm>
            <a:custGeom>
              <a:avLst/>
              <a:gdLst/>
              <a:ahLst/>
              <a:cxnLst/>
              <a:rect l="l" t="t" r="r" b="b"/>
              <a:pathLst>
                <a:path w="101149" h="76932" extrusionOk="0">
                  <a:moveTo>
                    <a:pt x="77006" y="0"/>
                  </a:moveTo>
                  <a:cubicBezTo>
                    <a:pt x="69501" y="0"/>
                    <a:pt x="56742" y="10804"/>
                    <a:pt x="40207" y="10804"/>
                  </a:cubicBezTo>
                  <a:cubicBezTo>
                    <a:pt x="37571" y="10804"/>
                    <a:pt x="34840" y="10530"/>
                    <a:pt x="32018" y="9893"/>
                  </a:cubicBezTo>
                  <a:cubicBezTo>
                    <a:pt x="28839" y="9180"/>
                    <a:pt x="25935" y="8834"/>
                    <a:pt x="23321" y="8834"/>
                  </a:cubicBezTo>
                  <a:cubicBezTo>
                    <a:pt x="8583" y="8834"/>
                    <a:pt x="3085" y="19842"/>
                    <a:pt x="9654" y="38073"/>
                  </a:cubicBezTo>
                  <a:cubicBezTo>
                    <a:pt x="13311" y="48266"/>
                    <a:pt x="1" y="58818"/>
                    <a:pt x="9534" y="71109"/>
                  </a:cubicBezTo>
                  <a:cubicBezTo>
                    <a:pt x="12296" y="74690"/>
                    <a:pt x="17676" y="76932"/>
                    <a:pt x="24228" y="76932"/>
                  </a:cubicBezTo>
                  <a:cubicBezTo>
                    <a:pt x="29198" y="76932"/>
                    <a:pt x="34843" y="75642"/>
                    <a:pt x="40532" y="72668"/>
                  </a:cubicBezTo>
                  <a:cubicBezTo>
                    <a:pt x="45970" y="69860"/>
                    <a:pt x="51467" y="69126"/>
                    <a:pt x="56638" y="69126"/>
                  </a:cubicBezTo>
                  <a:cubicBezTo>
                    <a:pt x="62300" y="69126"/>
                    <a:pt x="67571" y="70006"/>
                    <a:pt x="71945" y="70006"/>
                  </a:cubicBezTo>
                  <a:cubicBezTo>
                    <a:pt x="75686" y="70006"/>
                    <a:pt x="78771" y="69362"/>
                    <a:pt x="80883" y="66972"/>
                  </a:cubicBezTo>
                  <a:cubicBezTo>
                    <a:pt x="87298" y="59718"/>
                    <a:pt x="81362" y="55401"/>
                    <a:pt x="85679" y="47786"/>
                  </a:cubicBezTo>
                  <a:cubicBezTo>
                    <a:pt x="89157" y="41431"/>
                    <a:pt x="100489" y="40771"/>
                    <a:pt x="100788" y="31897"/>
                  </a:cubicBezTo>
                  <a:cubicBezTo>
                    <a:pt x="101148" y="20446"/>
                    <a:pt x="85380" y="22124"/>
                    <a:pt x="84180" y="11152"/>
                  </a:cubicBezTo>
                  <a:cubicBezTo>
                    <a:pt x="83268" y="2778"/>
                    <a:pt x="80813" y="0"/>
                    <a:pt x="77006" y="0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oogle Shape;30;p4"/>
          <p:cNvGrpSpPr/>
          <p:nvPr/>
        </p:nvGrpSpPr>
        <p:grpSpPr>
          <a:xfrm>
            <a:off x="4292442" y="2150846"/>
            <a:ext cx="9356554" cy="8370168"/>
            <a:chOff x="4676142" y="-1132904"/>
            <a:chExt cx="9356554" cy="8370168"/>
          </a:xfrm>
        </p:grpSpPr>
        <p:sp>
          <p:nvSpPr>
            <p:cNvPr id="31" name="Google Shape;31;p4"/>
            <p:cNvSpPr/>
            <p:nvPr/>
          </p:nvSpPr>
          <p:spPr>
            <a:xfrm rot="519254">
              <a:off x="5169791" y="-544207"/>
              <a:ext cx="8369255" cy="7192773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4"/>
            <p:cNvSpPr/>
            <p:nvPr/>
          </p:nvSpPr>
          <p:spPr>
            <a:xfrm rot="-163">
              <a:off x="5169816" y="-416439"/>
              <a:ext cx="8369219" cy="7192695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33;p4"/>
          <p:cNvGrpSpPr/>
          <p:nvPr/>
        </p:nvGrpSpPr>
        <p:grpSpPr>
          <a:xfrm>
            <a:off x="-4871183" y="-5506029"/>
            <a:ext cx="9356554" cy="8370168"/>
            <a:chOff x="4676142" y="-1132904"/>
            <a:chExt cx="9356554" cy="8370168"/>
          </a:xfrm>
        </p:grpSpPr>
        <p:sp>
          <p:nvSpPr>
            <p:cNvPr id="34" name="Google Shape;34;p4"/>
            <p:cNvSpPr/>
            <p:nvPr/>
          </p:nvSpPr>
          <p:spPr>
            <a:xfrm rot="519254">
              <a:off x="5169791" y="-544207"/>
              <a:ext cx="8369255" cy="7192773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4"/>
            <p:cNvSpPr/>
            <p:nvPr/>
          </p:nvSpPr>
          <p:spPr>
            <a:xfrm rot="-163">
              <a:off x="5169816" y="-416439"/>
              <a:ext cx="8369219" cy="7192695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" name="Google Shape;36;p4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500"/>
              <a:buFont typeface="Nunito Black"/>
              <a:buNone/>
              <a:defRPr sz="6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32"/>
          <p:cNvSpPr/>
          <p:nvPr/>
        </p:nvSpPr>
        <p:spPr>
          <a:xfrm rot="3958649">
            <a:off x="-3642177" y="3633817"/>
            <a:ext cx="4744407" cy="6460059"/>
          </a:xfrm>
          <a:custGeom>
            <a:avLst/>
            <a:gdLst/>
            <a:ahLst/>
            <a:cxnLst/>
            <a:rect l="l" t="t" r="r" b="b"/>
            <a:pathLst>
              <a:path w="102531" h="127139" extrusionOk="0">
                <a:moveTo>
                  <a:pt x="28704" y="1"/>
                </a:moveTo>
                <a:cubicBezTo>
                  <a:pt x="16874" y="1"/>
                  <a:pt x="4566" y="5481"/>
                  <a:pt x="2283" y="19984"/>
                </a:cubicBezTo>
                <a:cubicBezTo>
                  <a:pt x="1" y="34517"/>
                  <a:pt x="9328" y="36809"/>
                  <a:pt x="20429" y="36809"/>
                </a:cubicBezTo>
                <a:cubicBezTo>
                  <a:pt x="25544" y="36809"/>
                  <a:pt x="31036" y="36323"/>
                  <a:pt x="35942" y="36323"/>
                </a:cubicBezTo>
                <a:cubicBezTo>
                  <a:pt x="41648" y="36323"/>
                  <a:pt x="46562" y="36981"/>
                  <a:pt x="49169" y="39830"/>
                </a:cubicBezTo>
                <a:cubicBezTo>
                  <a:pt x="58882" y="50322"/>
                  <a:pt x="38917" y="62553"/>
                  <a:pt x="42274" y="75444"/>
                </a:cubicBezTo>
                <a:cubicBezTo>
                  <a:pt x="43293" y="79221"/>
                  <a:pt x="57203" y="77603"/>
                  <a:pt x="59901" y="85337"/>
                </a:cubicBezTo>
                <a:cubicBezTo>
                  <a:pt x="61760" y="90913"/>
                  <a:pt x="48989" y="120292"/>
                  <a:pt x="65238" y="126168"/>
                </a:cubicBezTo>
                <a:cubicBezTo>
                  <a:pt x="67077" y="126837"/>
                  <a:pt x="68889" y="127139"/>
                  <a:pt x="70652" y="127139"/>
                </a:cubicBezTo>
                <a:cubicBezTo>
                  <a:pt x="78374" y="127139"/>
                  <a:pt x="85158" y="121346"/>
                  <a:pt x="89160" y="115196"/>
                </a:cubicBezTo>
                <a:cubicBezTo>
                  <a:pt x="102531" y="94031"/>
                  <a:pt x="78248" y="85817"/>
                  <a:pt x="73931" y="69748"/>
                </a:cubicBezTo>
                <a:cubicBezTo>
                  <a:pt x="69435" y="53020"/>
                  <a:pt x="90120" y="42288"/>
                  <a:pt x="81126" y="25740"/>
                </a:cubicBezTo>
                <a:cubicBezTo>
                  <a:pt x="75490" y="15427"/>
                  <a:pt x="69195" y="20583"/>
                  <a:pt x="60861" y="15727"/>
                </a:cubicBezTo>
                <a:cubicBezTo>
                  <a:pt x="54445" y="11950"/>
                  <a:pt x="46891" y="3795"/>
                  <a:pt x="40176" y="1757"/>
                </a:cubicBezTo>
                <a:cubicBezTo>
                  <a:pt x="36681" y="632"/>
                  <a:pt x="32720" y="1"/>
                  <a:pt x="287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32"/>
          <p:cNvSpPr txBox="1">
            <a:spLocks noGrp="1"/>
          </p:cNvSpPr>
          <p:nvPr>
            <p:ph type="subTitle" idx="1"/>
          </p:nvPr>
        </p:nvSpPr>
        <p:spPr>
          <a:xfrm>
            <a:off x="3912950" y="1993943"/>
            <a:ext cx="1800000" cy="46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69" name="Google Shape;269;p32"/>
          <p:cNvSpPr txBox="1">
            <a:spLocks noGrp="1"/>
          </p:cNvSpPr>
          <p:nvPr>
            <p:ph type="subTitle" idx="2"/>
          </p:nvPr>
        </p:nvSpPr>
        <p:spPr>
          <a:xfrm>
            <a:off x="3912950" y="3288805"/>
            <a:ext cx="1800000" cy="46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70" name="Google Shape;270;p32"/>
          <p:cNvSpPr txBox="1">
            <a:spLocks noGrp="1"/>
          </p:cNvSpPr>
          <p:nvPr>
            <p:ph type="subTitle" idx="3"/>
          </p:nvPr>
        </p:nvSpPr>
        <p:spPr>
          <a:xfrm>
            <a:off x="3912950" y="699676"/>
            <a:ext cx="1800000" cy="46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71" name="Google Shape;271;p32"/>
          <p:cNvSpPr txBox="1">
            <a:spLocks noGrp="1"/>
          </p:cNvSpPr>
          <p:nvPr>
            <p:ph type="subTitle" idx="4"/>
          </p:nvPr>
        </p:nvSpPr>
        <p:spPr>
          <a:xfrm>
            <a:off x="6391115" y="699676"/>
            <a:ext cx="1800000" cy="46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72" name="Google Shape;272;p32"/>
          <p:cNvSpPr txBox="1">
            <a:spLocks noGrp="1"/>
          </p:cNvSpPr>
          <p:nvPr>
            <p:ph type="subTitle" idx="5"/>
          </p:nvPr>
        </p:nvSpPr>
        <p:spPr>
          <a:xfrm>
            <a:off x="6391115" y="1993943"/>
            <a:ext cx="1800000" cy="46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73" name="Google Shape;273;p32"/>
          <p:cNvSpPr txBox="1">
            <a:spLocks noGrp="1"/>
          </p:cNvSpPr>
          <p:nvPr>
            <p:ph type="subTitle" idx="6"/>
          </p:nvPr>
        </p:nvSpPr>
        <p:spPr>
          <a:xfrm>
            <a:off x="6391115" y="3288210"/>
            <a:ext cx="1800000" cy="468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grpSp>
        <p:nvGrpSpPr>
          <p:cNvPr id="274" name="Google Shape;274;p32"/>
          <p:cNvGrpSpPr/>
          <p:nvPr/>
        </p:nvGrpSpPr>
        <p:grpSpPr>
          <a:xfrm rot="879697">
            <a:off x="-3726493" y="-4056948"/>
            <a:ext cx="8008110" cy="8135084"/>
            <a:chOff x="-3911967" y="-2765230"/>
            <a:chExt cx="8008421" cy="8135400"/>
          </a:xfrm>
        </p:grpSpPr>
        <p:sp>
          <p:nvSpPr>
            <p:cNvPr id="275" name="Google Shape;275;p32"/>
            <p:cNvSpPr/>
            <p:nvPr/>
          </p:nvSpPr>
          <p:spPr>
            <a:xfrm rot="1977002">
              <a:off x="-2460726" y="-1994482"/>
              <a:ext cx="4744751" cy="6460097"/>
            </a:xfrm>
            <a:custGeom>
              <a:avLst/>
              <a:gdLst/>
              <a:ahLst/>
              <a:cxnLst/>
              <a:rect l="l" t="t" r="r" b="b"/>
              <a:pathLst>
                <a:path w="102531" h="127139" extrusionOk="0">
                  <a:moveTo>
                    <a:pt x="28704" y="1"/>
                  </a:moveTo>
                  <a:cubicBezTo>
                    <a:pt x="16874" y="1"/>
                    <a:pt x="4566" y="5481"/>
                    <a:pt x="2283" y="19984"/>
                  </a:cubicBezTo>
                  <a:cubicBezTo>
                    <a:pt x="1" y="34517"/>
                    <a:pt x="9328" y="36809"/>
                    <a:pt x="20429" y="36809"/>
                  </a:cubicBezTo>
                  <a:cubicBezTo>
                    <a:pt x="25544" y="36809"/>
                    <a:pt x="31036" y="36323"/>
                    <a:pt x="35942" y="36323"/>
                  </a:cubicBezTo>
                  <a:cubicBezTo>
                    <a:pt x="41648" y="36323"/>
                    <a:pt x="46562" y="36981"/>
                    <a:pt x="49169" y="39830"/>
                  </a:cubicBezTo>
                  <a:cubicBezTo>
                    <a:pt x="58882" y="50322"/>
                    <a:pt x="38917" y="62553"/>
                    <a:pt x="42274" y="75444"/>
                  </a:cubicBezTo>
                  <a:cubicBezTo>
                    <a:pt x="43293" y="79221"/>
                    <a:pt x="57203" y="77603"/>
                    <a:pt x="59901" y="85337"/>
                  </a:cubicBezTo>
                  <a:cubicBezTo>
                    <a:pt x="61760" y="90913"/>
                    <a:pt x="48989" y="120292"/>
                    <a:pt x="65238" y="126168"/>
                  </a:cubicBezTo>
                  <a:cubicBezTo>
                    <a:pt x="67077" y="126837"/>
                    <a:pt x="68889" y="127139"/>
                    <a:pt x="70652" y="127139"/>
                  </a:cubicBezTo>
                  <a:cubicBezTo>
                    <a:pt x="78374" y="127139"/>
                    <a:pt x="85158" y="121346"/>
                    <a:pt x="89160" y="115196"/>
                  </a:cubicBezTo>
                  <a:cubicBezTo>
                    <a:pt x="102531" y="94031"/>
                    <a:pt x="78248" y="85817"/>
                    <a:pt x="73931" y="69748"/>
                  </a:cubicBezTo>
                  <a:cubicBezTo>
                    <a:pt x="69435" y="53020"/>
                    <a:pt x="90120" y="42288"/>
                    <a:pt x="81126" y="25740"/>
                  </a:cubicBezTo>
                  <a:cubicBezTo>
                    <a:pt x="75490" y="15427"/>
                    <a:pt x="69195" y="20583"/>
                    <a:pt x="60861" y="15727"/>
                  </a:cubicBezTo>
                  <a:cubicBezTo>
                    <a:pt x="54445" y="11950"/>
                    <a:pt x="46891" y="3795"/>
                    <a:pt x="40176" y="1757"/>
                  </a:cubicBezTo>
                  <a:cubicBezTo>
                    <a:pt x="36681" y="632"/>
                    <a:pt x="32720" y="1"/>
                    <a:pt x="28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2"/>
            <p:cNvSpPr/>
            <p:nvPr/>
          </p:nvSpPr>
          <p:spPr>
            <a:xfrm rot="3078990">
              <a:off x="-2280051" y="-1730824"/>
              <a:ext cx="4744589" cy="6460375"/>
            </a:xfrm>
            <a:custGeom>
              <a:avLst/>
              <a:gdLst/>
              <a:ahLst/>
              <a:cxnLst/>
              <a:rect l="l" t="t" r="r" b="b"/>
              <a:pathLst>
                <a:path w="102531" h="127139" extrusionOk="0">
                  <a:moveTo>
                    <a:pt x="28704" y="1"/>
                  </a:moveTo>
                  <a:cubicBezTo>
                    <a:pt x="16874" y="1"/>
                    <a:pt x="4566" y="5481"/>
                    <a:pt x="2283" y="19984"/>
                  </a:cubicBezTo>
                  <a:cubicBezTo>
                    <a:pt x="1" y="34517"/>
                    <a:pt x="9328" y="36809"/>
                    <a:pt x="20429" y="36809"/>
                  </a:cubicBezTo>
                  <a:cubicBezTo>
                    <a:pt x="25544" y="36809"/>
                    <a:pt x="31036" y="36323"/>
                    <a:pt x="35942" y="36323"/>
                  </a:cubicBezTo>
                  <a:cubicBezTo>
                    <a:pt x="41648" y="36323"/>
                    <a:pt x="46562" y="36981"/>
                    <a:pt x="49169" y="39830"/>
                  </a:cubicBezTo>
                  <a:cubicBezTo>
                    <a:pt x="58882" y="50322"/>
                    <a:pt x="38917" y="62553"/>
                    <a:pt x="42274" y="75444"/>
                  </a:cubicBezTo>
                  <a:cubicBezTo>
                    <a:pt x="43293" y="79221"/>
                    <a:pt x="57203" y="77603"/>
                    <a:pt x="59901" y="85337"/>
                  </a:cubicBezTo>
                  <a:cubicBezTo>
                    <a:pt x="61760" y="90913"/>
                    <a:pt x="48989" y="120292"/>
                    <a:pt x="65238" y="126168"/>
                  </a:cubicBezTo>
                  <a:cubicBezTo>
                    <a:pt x="67077" y="126837"/>
                    <a:pt x="68889" y="127139"/>
                    <a:pt x="70652" y="127139"/>
                  </a:cubicBezTo>
                  <a:cubicBezTo>
                    <a:pt x="78374" y="127139"/>
                    <a:pt x="85158" y="121346"/>
                    <a:pt x="89160" y="115196"/>
                  </a:cubicBezTo>
                  <a:cubicBezTo>
                    <a:pt x="102531" y="94031"/>
                    <a:pt x="78248" y="85817"/>
                    <a:pt x="73931" y="69748"/>
                  </a:cubicBezTo>
                  <a:cubicBezTo>
                    <a:pt x="69435" y="53020"/>
                    <a:pt x="90120" y="42288"/>
                    <a:pt x="81126" y="25740"/>
                  </a:cubicBezTo>
                  <a:cubicBezTo>
                    <a:pt x="75490" y="15427"/>
                    <a:pt x="69195" y="20583"/>
                    <a:pt x="60861" y="15727"/>
                  </a:cubicBezTo>
                  <a:cubicBezTo>
                    <a:pt x="54445" y="11950"/>
                    <a:pt x="46891" y="3795"/>
                    <a:pt x="40176" y="1757"/>
                  </a:cubicBezTo>
                  <a:cubicBezTo>
                    <a:pt x="36681" y="632"/>
                    <a:pt x="32720" y="1"/>
                    <a:pt x="28704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7" name="Google Shape;277;p32"/>
          <p:cNvSpPr txBox="1">
            <a:spLocks noGrp="1"/>
          </p:cNvSpPr>
          <p:nvPr>
            <p:ph type="subTitle" idx="7"/>
          </p:nvPr>
        </p:nvSpPr>
        <p:spPr>
          <a:xfrm>
            <a:off x="3912950" y="2429034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78" name="Google Shape;278;p32"/>
          <p:cNvSpPr txBox="1">
            <a:spLocks noGrp="1"/>
          </p:cNvSpPr>
          <p:nvPr>
            <p:ph type="subTitle" idx="8"/>
          </p:nvPr>
        </p:nvSpPr>
        <p:spPr>
          <a:xfrm>
            <a:off x="3912950" y="3723824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79" name="Google Shape;279;p32"/>
          <p:cNvSpPr txBox="1">
            <a:spLocks noGrp="1"/>
          </p:cNvSpPr>
          <p:nvPr>
            <p:ph type="subTitle" idx="9"/>
          </p:nvPr>
        </p:nvSpPr>
        <p:spPr>
          <a:xfrm>
            <a:off x="3912950" y="1134840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80" name="Google Shape;280;p32"/>
          <p:cNvSpPr txBox="1">
            <a:spLocks noGrp="1"/>
          </p:cNvSpPr>
          <p:nvPr>
            <p:ph type="title"/>
          </p:nvPr>
        </p:nvSpPr>
        <p:spPr>
          <a:xfrm>
            <a:off x="720000" y="1761750"/>
            <a:ext cx="3060000" cy="16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81" name="Google Shape;281;p32"/>
          <p:cNvSpPr txBox="1">
            <a:spLocks noGrp="1"/>
          </p:cNvSpPr>
          <p:nvPr>
            <p:ph type="subTitle" idx="13"/>
          </p:nvPr>
        </p:nvSpPr>
        <p:spPr>
          <a:xfrm>
            <a:off x="6391115" y="1134840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82" name="Google Shape;282;p32"/>
          <p:cNvSpPr txBox="1">
            <a:spLocks noGrp="1"/>
          </p:cNvSpPr>
          <p:nvPr>
            <p:ph type="subTitle" idx="14"/>
          </p:nvPr>
        </p:nvSpPr>
        <p:spPr>
          <a:xfrm>
            <a:off x="6391115" y="2428439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83" name="Google Shape;283;p32"/>
          <p:cNvSpPr txBox="1">
            <a:spLocks noGrp="1"/>
          </p:cNvSpPr>
          <p:nvPr>
            <p:ph type="subTitle" idx="15"/>
          </p:nvPr>
        </p:nvSpPr>
        <p:spPr>
          <a:xfrm>
            <a:off x="6391115" y="3722038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2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TITLE_AND_BODY_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oogle Shape;44;p6"/>
          <p:cNvGrpSpPr/>
          <p:nvPr/>
        </p:nvGrpSpPr>
        <p:grpSpPr>
          <a:xfrm rot="-486688">
            <a:off x="-7536126" y="-3492822"/>
            <a:ext cx="9670007" cy="6910674"/>
            <a:chOff x="-6467139" y="-2252700"/>
            <a:chExt cx="9669962" cy="6910642"/>
          </a:xfrm>
        </p:grpSpPr>
        <p:sp>
          <p:nvSpPr>
            <p:cNvPr id="45" name="Google Shape;45;p6"/>
            <p:cNvSpPr/>
            <p:nvPr/>
          </p:nvSpPr>
          <p:spPr>
            <a:xfrm rot="-731812">
              <a:off x="-5602287" y="-1421613"/>
              <a:ext cx="8338946" cy="4412925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46" name="Google Shape;46;p6"/>
            <p:cNvSpPr/>
            <p:nvPr/>
          </p:nvSpPr>
          <p:spPr>
            <a:xfrm rot="-997237">
              <a:off x="-6057495" y="-677404"/>
              <a:ext cx="8850674" cy="4156411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grpSp>
        <p:nvGrpSpPr>
          <p:cNvPr id="47" name="Google Shape;47;p6"/>
          <p:cNvGrpSpPr/>
          <p:nvPr/>
        </p:nvGrpSpPr>
        <p:grpSpPr>
          <a:xfrm rot="1396700">
            <a:off x="6490381" y="2894836"/>
            <a:ext cx="9670006" cy="6910673"/>
            <a:chOff x="-6467139" y="-2252700"/>
            <a:chExt cx="9669962" cy="6910642"/>
          </a:xfrm>
        </p:grpSpPr>
        <p:sp>
          <p:nvSpPr>
            <p:cNvPr id="48" name="Google Shape;48;p6"/>
            <p:cNvSpPr/>
            <p:nvPr/>
          </p:nvSpPr>
          <p:spPr>
            <a:xfrm rot="-731812">
              <a:off x="-5602287" y="-1421613"/>
              <a:ext cx="8338946" cy="4412925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49" name="Google Shape;49;p6"/>
            <p:cNvSpPr/>
            <p:nvPr/>
          </p:nvSpPr>
          <p:spPr>
            <a:xfrm rot="-997237">
              <a:off x="-6057495" y="-677404"/>
              <a:ext cx="8850674" cy="4156411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sp>
        <p:nvSpPr>
          <p:cNvPr id="50" name="Google Shape;50;p6"/>
          <p:cNvSpPr txBox="1">
            <a:spLocks noGrp="1"/>
          </p:cNvSpPr>
          <p:nvPr>
            <p:ph type="subTitle" idx="1"/>
          </p:nvPr>
        </p:nvSpPr>
        <p:spPr>
          <a:xfrm>
            <a:off x="720024" y="1265331"/>
            <a:ext cx="3852000" cy="328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200"/>
              <a:buFont typeface="Nunito"/>
              <a:buNone/>
              <a:defRPr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6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52" name="Google Shape;52;p6"/>
          <p:cNvSpPr txBox="1">
            <a:spLocks noGrp="1"/>
          </p:cNvSpPr>
          <p:nvPr>
            <p:ph type="subTitle" idx="2"/>
          </p:nvPr>
        </p:nvSpPr>
        <p:spPr>
          <a:xfrm>
            <a:off x="4571999" y="1265331"/>
            <a:ext cx="3852000" cy="328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200"/>
              <a:buFont typeface="Nunito"/>
              <a:buNone/>
              <a:defRPr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AND_BODY_1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oogle Shape;54;p7"/>
          <p:cNvGrpSpPr/>
          <p:nvPr/>
        </p:nvGrpSpPr>
        <p:grpSpPr>
          <a:xfrm>
            <a:off x="-3859383" y="-5206902"/>
            <a:ext cx="8731962" cy="8144618"/>
            <a:chOff x="-3859383" y="-5206902"/>
            <a:chExt cx="8731962" cy="8144618"/>
          </a:xfrm>
        </p:grpSpPr>
        <p:sp>
          <p:nvSpPr>
            <p:cNvPr id="55" name="Google Shape;55;p7"/>
            <p:cNvSpPr/>
            <p:nvPr/>
          </p:nvSpPr>
          <p:spPr>
            <a:xfrm rot="956485">
              <a:off x="-3025831" y="-4353489"/>
              <a:ext cx="7064862" cy="6071835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solidFill>
              <a:srgbClr val="0093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7"/>
            <p:cNvSpPr/>
            <p:nvPr/>
          </p:nvSpPr>
          <p:spPr>
            <a:xfrm rot="1217269">
              <a:off x="-3025778" y="-4170472"/>
              <a:ext cx="7064753" cy="6071758"/>
            </a:xfrm>
            <a:custGeom>
              <a:avLst/>
              <a:gdLst/>
              <a:ahLst/>
              <a:cxnLst/>
              <a:rect l="l" t="t" r="r" b="b"/>
              <a:pathLst>
                <a:path w="158756" h="136432" extrusionOk="0">
                  <a:moveTo>
                    <a:pt x="94128" y="0"/>
                  </a:moveTo>
                  <a:cubicBezTo>
                    <a:pt x="89863" y="0"/>
                    <a:pt x="85754" y="469"/>
                    <a:pt x="82099" y="1371"/>
                  </a:cubicBezTo>
                  <a:cubicBezTo>
                    <a:pt x="61878" y="6356"/>
                    <a:pt x="55779" y="30626"/>
                    <a:pt x="33457" y="31867"/>
                  </a:cubicBezTo>
                  <a:cubicBezTo>
                    <a:pt x="13110" y="32955"/>
                    <a:pt x="0" y="47507"/>
                    <a:pt x="11642" y="69094"/>
                  </a:cubicBezTo>
                  <a:cubicBezTo>
                    <a:pt x="24473" y="92807"/>
                    <a:pt x="3265" y="108245"/>
                    <a:pt x="17817" y="129352"/>
                  </a:cubicBezTo>
                  <a:cubicBezTo>
                    <a:pt x="21157" y="134197"/>
                    <a:pt x="28379" y="136431"/>
                    <a:pt x="37163" y="136431"/>
                  </a:cubicBezTo>
                  <a:cubicBezTo>
                    <a:pt x="53337" y="136431"/>
                    <a:pt x="74809" y="128857"/>
                    <a:pt x="87110" y="116065"/>
                  </a:cubicBezTo>
                  <a:cubicBezTo>
                    <a:pt x="90511" y="112524"/>
                    <a:pt x="94864" y="111582"/>
                    <a:pt x="99712" y="111582"/>
                  </a:cubicBezTo>
                  <a:cubicBezTo>
                    <a:pt x="105219" y="111582"/>
                    <a:pt x="111366" y="112798"/>
                    <a:pt x="117483" y="112798"/>
                  </a:cubicBezTo>
                  <a:cubicBezTo>
                    <a:pt x="122528" y="112798"/>
                    <a:pt x="127553" y="111971"/>
                    <a:pt x="132183" y="108954"/>
                  </a:cubicBezTo>
                  <a:cubicBezTo>
                    <a:pt x="143090" y="101842"/>
                    <a:pt x="132942" y="88429"/>
                    <a:pt x="136384" y="80862"/>
                  </a:cubicBezTo>
                  <a:cubicBezTo>
                    <a:pt x="139573" y="73877"/>
                    <a:pt x="152303" y="70360"/>
                    <a:pt x="154428" y="63400"/>
                  </a:cubicBezTo>
                  <a:cubicBezTo>
                    <a:pt x="158756" y="49152"/>
                    <a:pt x="136207" y="46089"/>
                    <a:pt x="134106" y="26679"/>
                  </a:cubicBezTo>
                  <a:cubicBezTo>
                    <a:pt x="132109" y="8029"/>
                    <a:pt x="111777" y="0"/>
                    <a:pt x="94128" y="0"/>
                  </a:cubicBezTo>
                  <a:close/>
                </a:path>
              </a:pathLst>
            </a:custGeom>
            <a:noFill/>
            <a:ln w="28575" cap="flat" cmpd="sng">
              <a:solidFill>
                <a:srgbClr val="00477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57;p7"/>
          <p:cNvSpPr txBox="1">
            <a:spLocks noGrp="1"/>
          </p:cNvSpPr>
          <p:nvPr>
            <p:ph type="ctrTitle"/>
          </p:nvPr>
        </p:nvSpPr>
        <p:spPr>
          <a:xfrm>
            <a:off x="4355692" y="540000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8" name="Google Shape;58;p7"/>
          <p:cNvSpPr txBox="1">
            <a:spLocks noGrp="1"/>
          </p:cNvSpPr>
          <p:nvPr>
            <p:ph type="subTitle" idx="1"/>
          </p:nvPr>
        </p:nvSpPr>
        <p:spPr>
          <a:xfrm>
            <a:off x="4355692" y="146880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" name="Google Shape;59;p7"/>
          <p:cNvSpPr txBox="1">
            <a:spLocks noGrp="1"/>
          </p:cNvSpPr>
          <p:nvPr>
            <p:ph type="ctrTitle" idx="2"/>
          </p:nvPr>
        </p:nvSpPr>
        <p:spPr>
          <a:xfrm>
            <a:off x="6611072" y="540000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0" name="Google Shape;60;p7"/>
          <p:cNvSpPr txBox="1">
            <a:spLocks noGrp="1"/>
          </p:cNvSpPr>
          <p:nvPr>
            <p:ph type="subTitle" idx="3"/>
          </p:nvPr>
        </p:nvSpPr>
        <p:spPr>
          <a:xfrm>
            <a:off x="6611072" y="146880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" name="Google Shape;61;p7"/>
          <p:cNvSpPr txBox="1">
            <a:spLocks noGrp="1"/>
          </p:cNvSpPr>
          <p:nvPr>
            <p:ph type="ctrTitle" idx="4"/>
          </p:nvPr>
        </p:nvSpPr>
        <p:spPr>
          <a:xfrm>
            <a:off x="4355692" y="2571750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2" name="Google Shape;62;p7"/>
          <p:cNvSpPr txBox="1">
            <a:spLocks noGrp="1"/>
          </p:cNvSpPr>
          <p:nvPr>
            <p:ph type="subTitle" idx="5"/>
          </p:nvPr>
        </p:nvSpPr>
        <p:spPr>
          <a:xfrm>
            <a:off x="4355692" y="350055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" name="Google Shape;63;p7"/>
          <p:cNvSpPr txBox="1">
            <a:spLocks noGrp="1"/>
          </p:cNvSpPr>
          <p:nvPr>
            <p:ph type="ctrTitle" idx="6"/>
          </p:nvPr>
        </p:nvSpPr>
        <p:spPr>
          <a:xfrm>
            <a:off x="6611072" y="2571750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4" name="Google Shape;64;p7"/>
          <p:cNvSpPr txBox="1">
            <a:spLocks noGrp="1"/>
          </p:cNvSpPr>
          <p:nvPr>
            <p:ph type="subTitle" idx="7"/>
          </p:nvPr>
        </p:nvSpPr>
        <p:spPr>
          <a:xfrm>
            <a:off x="6611072" y="350055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5" name="Google Shape;65;p7"/>
          <p:cNvSpPr txBox="1">
            <a:spLocks noGrp="1"/>
          </p:cNvSpPr>
          <p:nvPr>
            <p:ph type="ctrTitle" idx="8"/>
          </p:nvPr>
        </p:nvSpPr>
        <p:spPr>
          <a:xfrm>
            <a:off x="720000" y="2727093"/>
            <a:ext cx="3060000" cy="16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66" name="Google Shape;66;p7"/>
          <p:cNvSpPr txBox="1">
            <a:spLocks noGrp="1"/>
          </p:cNvSpPr>
          <p:nvPr>
            <p:ph type="title" idx="9" hasCustomPrompt="1"/>
          </p:nvPr>
        </p:nvSpPr>
        <p:spPr>
          <a:xfrm>
            <a:off x="3426275" y="1078620"/>
            <a:ext cx="536700" cy="1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Nunito Black"/>
              <a:buNone/>
              <a:defRPr sz="1600">
                <a:solidFill>
                  <a:schemeClr val="lt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7" name="Google Shape;67;p7"/>
          <p:cNvSpPr txBox="1">
            <a:spLocks noGrp="1"/>
          </p:cNvSpPr>
          <p:nvPr>
            <p:ph type="title" idx="13" hasCustomPrompt="1"/>
          </p:nvPr>
        </p:nvSpPr>
        <p:spPr>
          <a:xfrm>
            <a:off x="6009696" y="1078620"/>
            <a:ext cx="536700" cy="1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Nunito Black"/>
              <a:buNone/>
              <a:defRPr sz="1600">
                <a:solidFill>
                  <a:schemeClr val="lt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8" name="Google Shape;68;p7"/>
          <p:cNvSpPr txBox="1">
            <a:spLocks noGrp="1"/>
          </p:cNvSpPr>
          <p:nvPr>
            <p:ph type="title" idx="14" hasCustomPrompt="1"/>
          </p:nvPr>
        </p:nvSpPr>
        <p:spPr>
          <a:xfrm>
            <a:off x="3426275" y="2913753"/>
            <a:ext cx="536700" cy="1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Nunito Black"/>
              <a:buNone/>
              <a:defRPr sz="1600">
                <a:solidFill>
                  <a:schemeClr val="lt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" name="Google Shape;69;p7"/>
          <p:cNvSpPr txBox="1">
            <a:spLocks noGrp="1"/>
          </p:cNvSpPr>
          <p:nvPr>
            <p:ph type="title" idx="15" hasCustomPrompt="1"/>
          </p:nvPr>
        </p:nvSpPr>
        <p:spPr>
          <a:xfrm>
            <a:off x="6009696" y="2913753"/>
            <a:ext cx="536700" cy="1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Nunito Black"/>
              <a:buNone/>
              <a:defRPr sz="1600">
                <a:solidFill>
                  <a:schemeClr val="lt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 sz="35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_AND_BODY_1_1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71;p8"/>
          <p:cNvGrpSpPr/>
          <p:nvPr/>
        </p:nvGrpSpPr>
        <p:grpSpPr>
          <a:xfrm>
            <a:off x="-625181" y="2068191"/>
            <a:ext cx="10394349" cy="7679688"/>
            <a:chOff x="-2235858" y="641249"/>
            <a:chExt cx="13210916" cy="9760661"/>
          </a:xfrm>
        </p:grpSpPr>
        <p:sp>
          <p:nvSpPr>
            <p:cNvPr id="72" name="Google Shape;72;p8"/>
            <p:cNvSpPr/>
            <p:nvPr/>
          </p:nvSpPr>
          <p:spPr>
            <a:xfrm rot="-1125119">
              <a:off x="-515725" y="2671804"/>
              <a:ext cx="10821707" cy="5949441"/>
            </a:xfrm>
            <a:custGeom>
              <a:avLst/>
              <a:gdLst/>
              <a:ahLst/>
              <a:cxnLst/>
              <a:rect l="l" t="t" r="r" b="b"/>
              <a:pathLst>
                <a:path w="131266" h="72166" extrusionOk="0">
                  <a:moveTo>
                    <a:pt x="12095" y="1"/>
                  </a:moveTo>
                  <a:cubicBezTo>
                    <a:pt x="11144" y="1"/>
                    <a:pt x="10156" y="123"/>
                    <a:pt x="9114" y="398"/>
                  </a:cubicBezTo>
                  <a:cubicBezTo>
                    <a:pt x="1" y="2976"/>
                    <a:pt x="360" y="18625"/>
                    <a:pt x="5097" y="24860"/>
                  </a:cubicBezTo>
                  <a:cubicBezTo>
                    <a:pt x="15589" y="38711"/>
                    <a:pt x="33696" y="35413"/>
                    <a:pt x="47067" y="43567"/>
                  </a:cubicBezTo>
                  <a:cubicBezTo>
                    <a:pt x="61996" y="52741"/>
                    <a:pt x="66313" y="70068"/>
                    <a:pt x="86039" y="71987"/>
                  </a:cubicBezTo>
                  <a:cubicBezTo>
                    <a:pt x="87215" y="72106"/>
                    <a:pt x="88444" y="72165"/>
                    <a:pt x="89712" y="72165"/>
                  </a:cubicBezTo>
                  <a:cubicBezTo>
                    <a:pt x="106935" y="72165"/>
                    <a:pt x="131265" y="61246"/>
                    <a:pt x="125011" y="41589"/>
                  </a:cubicBezTo>
                  <a:cubicBezTo>
                    <a:pt x="121596" y="30846"/>
                    <a:pt x="114129" y="28862"/>
                    <a:pt x="105803" y="28862"/>
                  </a:cubicBezTo>
                  <a:cubicBezTo>
                    <a:pt x="100925" y="28862"/>
                    <a:pt x="95751" y="29543"/>
                    <a:pt x="90924" y="29543"/>
                  </a:cubicBezTo>
                  <a:cubicBezTo>
                    <a:pt x="90104" y="29543"/>
                    <a:pt x="89294" y="29523"/>
                    <a:pt x="88497" y="29477"/>
                  </a:cubicBezTo>
                  <a:cubicBezTo>
                    <a:pt x="64857" y="28129"/>
                    <a:pt x="72191" y="4414"/>
                    <a:pt x="51394" y="4414"/>
                  </a:cubicBezTo>
                  <a:cubicBezTo>
                    <a:pt x="48138" y="4414"/>
                    <a:pt x="44193" y="4995"/>
                    <a:pt x="39332" y="6334"/>
                  </a:cubicBezTo>
                  <a:cubicBezTo>
                    <a:pt x="37315" y="6877"/>
                    <a:pt x="35479" y="7107"/>
                    <a:pt x="33785" y="7107"/>
                  </a:cubicBezTo>
                  <a:cubicBezTo>
                    <a:pt x="24375" y="7107"/>
                    <a:pt x="19353" y="1"/>
                    <a:pt x="120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3" name="Google Shape;73;p8"/>
            <p:cNvSpPr/>
            <p:nvPr/>
          </p:nvSpPr>
          <p:spPr>
            <a:xfrm rot="-1328841">
              <a:off x="-1530390" y="2546829"/>
              <a:ext cx="11273684" cy="5949499"/>
            </a:xfrm>
            <a:custGeom>
              <a:avLst/>
              <a:gdLst/>
              <a:ahLst/>
              <a:cxnLst/>
              <a:rect l="l" t="t" r="r" b="b"/>
              <a:pathLst>
                <a:path w="131266" h="72166" extrusionOk="0">
                  <a:moveTo>
                    <a:pt x="12095" y="1"/>
                  </a:moveTo>
                  <a:cubicBezTo>
                    <a:pt x="11144" y="1"/>
                    <a:pt x="10156" y="123"/>
                    <a:pt x="9114" y="398"/>
                  </a:cubicBezTo>
                  <a:cubicBezTo>
                    <a:pt x="1" y="2976"/>
                    <a:pt x="360" y="18625"/>
                    <a:pt x="5097" y="24860"/>
                  </a:cubicBezTo>
                  <a:cubicBezTo>
                    <a:pt x="15589" y="38711"/>
                    <a:pt x="33696" y="35413"/>
                    <a:pt x="47067" y="43567"/>
                  </a:cubicBezTo>
                  <a:cubicBezTo>
                    <a:pt x="61996" y="52741"/>
                    <a:pt x="66313" y="70068"/>
                    <a:pt x="86039" y="71987"/>
                  </a:cubicBezTo>
                  <a:cubicBezTo>
                    <a:pt x="87215" y="72106"/>
                    <a:pt x="88444" y="72165"/>
                    <a:pt x="89712" y="72165"/>
                  </a:cubicBezTo>
                  <a:cubicBezTo>
                    <a:pt x="106935" y="72165"/>
                    <a:pt x="131265" y="61246"/>
                    <a:pt x="125011" y="41589"/>
                  </a:cubicBezTo>
                  <a:cubicBezTo>
                    <a:pt x="121596" y="30846"/>
                    <a:pt x="114129" y="28862"/>
                    <a:pt x="105803" y="28862"/>
                  </a:cubicBezTo>
                  <a:cubicBezTo>
                    <a:pt x="100925" y="28862"/>
                    <a:pt x="95751" y="29543"/>
                    <a:pt x="90924" y="29543"/>
                  </a:cubicBezTo>
                  <a:cubicBezTo>
                    <a:pt x="90104" y="29543"/>
                    <a:pt x="89294" y="29523"/>
                    <a:pt x="88497" y="29477"/>
                  </a:cubicBezTo>
                  <a:cubicBezTo>
                    <a:pt x="64857" y="28129"/>
                    <a:pt x="72191" y="4414"/>
                    <a:pt x="51394" y="4414"/>
                  </a:cubicBezTo>
                  <a:cubicBezTo>
                    <a:pt x="48138" y="4414"/>
                    <a:pt x="44193" y="4995"/>
                    <a:pt x="39332" y="6334"/>
                  </a:cubicBezTo>
                  <a:cubicBezTo>
                    <a:pt x="37315" y="6877"/>
                    <a:pt x="35479" y="7107"/>
                    <a:pt x="33785" y="7107"/>
                  </a:cubicBezTo>
                  <a:cubicBezTo>
                    <a:pt x="24375" y="7107"/>
                    <a:pt x="19353" y="1"/>
                    <a:pt x="12095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" name="Google Shape;74;p8"/>
          <p:cNvSpPr txBox="1">
            <a:spLocks noGrp="1"/>
          </p:cNvSpPr>
          <p:nvPr>
            <p:ph type="ctrTitle"/>
          </p:nvPr>
        </p:nvSpPr>
        <p:spPr>
          <a:xfrm>
            <a:off x="792825" y="2156194"/>
            <a:ext cx="180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5" name="Google Shape;75;p8"/>
          <p:cNvSpPr txBox="1">
            <a:spLocks noGrp="1"/>
          </p:cNvSpPr>
          <p:nvPr>
            <p:ph type="ctrTitle" idx="2"/>
          </p:nvPr>
        </p:nvSpPr>
        <p:spPr>
          <a:xfrm>
            <a:off x="4634970" y="2156194"/>
            <a:ext cx="180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6" name="Google Shape;76;p8"/>
          <p:cNvSpPr txBox="1">
            <a:spLocks noGrp="1"/>
          </p:cNvSpPr>
          <p:nvPr>
            <p:ph type="ctrTitle" idx="3"/>
          </p:nvPr>
        </p:nvSpPr>
        <p:spPr>
          <a:xfrm>
            <a:off x="2725200" y="2156194"/>
            <a:ext cx="180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7" name="Google Shape;77;p8"/>
          <p:cNvSpPr txBox="1">
            <a:spLocks noGrp="1"/>
          </p:cNvSpPr>
          <p:nvPr>
            <p:ph type="ctrTitle" idx="4"/>
          </p:nvPr>
        </p:nvSpPr>
        <p:spPr>
          <a:xfrm>
            <a:off x="6552000" y="2156194"/>
            <a:ext cx="180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78" name="Google Shape;78;p8"/>
          <p:cNvSpPr txBox="1">
            <a:spLocks noGrp="1"/>
          </p:cNvSpPr>
          <p:nvPr>
            <p:ph type="subTitle" idx="1"/>
          </p:nvPr>
        </p:nvSpPr>
        <p:spPr>
          <a:xfrm>
            <a:off x="774825" y="2782397"/>
            <a:ext cx="18360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" name="Google Shape;79;p8"/>
          <p:cNvSpPr txBox="1">
            <a:spLocks noGrp="1"/>
          </p:cNvSpPr>
          <p:nvPr>
            <p:ph type="subTitle" idx="5"/>
          </p:nvPr>
        </p:nvSpPr>
        <p:spPr>
          <a:xfrm>
            <a:off x="4616970" y="2782397"/>
            <a:ext cx="18360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0" name="Google Shape;80;p8"/>
          <p:cNvSpPr txBox="1">
            <a:spLocks noGrp="1"/>
          </p:cNvSpPr>
          <p:nvPr>
            <p:ph type="subTitle" idx="6"/>
          </p:nvPr>
        </p:nvSpPr>
        <p:spPr>
          <a:xfrm>
            <a:off x="2703024" y="2782397"/>
            <a:ext cx="18360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" name="Google Shape;81;p8"/>
          <p:cNvSpPr txBox="1">
            <a:spLocks noGrp="1"/>
          </p:cNvSpPr>
          <p:nvPr>
            <p:ph type="subTitle" idx="7"/>
          </p:nvPr>
        </p:nvSpPr>
        <p:spPr>
          <a:xfrm>
            <a:off x="6534000" y="2782397"/>
            <a:ext cx="18360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" name="Google Shape;82;p8"/>
          <p:cNvSpPr txBox="1">
            <a:spLocks noGrp="1"/>
          </p:cNvSpPr>
          <p:nvPr>
            <p:ph type="ctrTitle" idx="8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9"/>
          <p:cNvSpPr txBox="1">
            <a:spLocks noGrp="1"/>
          </p:cNvSpPr>
          <p:nvPr>
            <p:ph type="ctrTitle"/>
          </p:nvPr>
        </p:nvSpPr>
        <p:spPr>
          <a:xfrm>
            <a:off x="5706000" y="2281850"/>
            <a:ext cx="1692000" cy="59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subTitle" idx="1"/>
          </p:nvPr>
        </p:nvSpPr>
        <p:spPr>
          <a:xfrm>
            <a:off x="5299050" y="2752350"/>
            <a:ext cx="2505900" cy="178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6" name="Google Shape;86;p9"/>
          <p:cNvSpPr txBox="1">
            <a:spLocks noGrp="1"/>
          </p:cNvSpPr>
          <p:nvPr>
            <p:ph type="ctrTitle" idx="2"/>
          </p:nvPr>
        </p:nvSpPr>
        <p:spPr>
          <a:xfrm>
            <a:off x="1746000" y="2281850"/>
            <a:ext cx="1692000" cy="593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2000"/>
              <a:buFont typeface="Nunito Black"/>
              <a:buNone/>
              <a:defRPr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7" name="Google Shape;87;p9"/>
          <p:cNvSpPr txBox="1">
            <a:spLocks noGrp="1"/>
          </p:cNvSpPr>
          <p:nvPr>
            <p:ph type="subTitle" idx="3"/>
          </p:nvPr>
        </p:nvSpPr>
        <p:spPr>
          <a:xfrm>
            <a:off x="1339050" y="2752350"/>
            <a:ext cx="2505900" cy="178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8" name="Google Shape;88;p9"/>
          <p:cNvGrpSpPr/>
          <p:nvPr/>
        </p:nvGrpSpPr>
        <p:grpSpPr>
          <a:xfrm rot="-486688">
            <a:off x="-7966898" y="-2718863"/>
            <a:ext cx="10294399" cy="8666989"/>
            <a:chOff x="-7185655" y="-2252700"/>
            <a:chExt cx="10294351" cy="8666949"/>
          </a:xfrm>
        </p:grpSpPr>
        <p:sp>
          <p:nvSpPr>
            <p:cNvPr id="89" name="Google Shape;89;p9"/>
            <p:cNvSpPr/>
            <p:nvPr/>
          </p:nvSpPr>
          <p:spPr>
            <a:xfrm rot="-731812">
              <a:off x="-5602287" y="-1421613"/>
              <a:ext cx="8338946" cy="4412925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90" name="Google Shape;90;p9"/>
            <p:cNvSpPr/>
            <p:nvPr/>
          </p:nvSpPr>
          <p:spPr>
            <a:xfrm rot="9255169">
              <a:off x="-6722199" y="541851"/>
              <a:ext cx="8850589" cy="4156385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grpSp>
        <p:nvGrpSpPr>
          <p:cNvPr id="91" name="Google Shape;91;p9"/>
          <p:cNvGrpSpPr/>
          <p:nvPr/>
        </p:nvGrpSpPr>
        <p:grpSpPr>
          <a:xfrm>
            <a:off x="7397996" y="-1846540"/>
            <a:ext cx="9776212" cy="7398261"/>
            <a:chOff x="6844921" y="-1723640"/>
            <a:chExt cx="9776212" cy="7398261"/>
          </a:xfrm>
        </p:grpSpPr>
        <p:sp>
          <p:nvSpPr>
            <p:cNvPr id="92" name="Google Shape;92;p9"/>
            <p:cNvSpPr/>
            <p:nvPr/>
          </p:nvSpPr>
          <p:spPr>
            <a:xfrm rot="-731812">
              <a:off x="7563563" y="-230976"/>
              <a:ext cx="8338946" cy="4412925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93" name="Google Shape;93;p9"/>
            <p:cNvSpPr/>
            <p:nvPr/>
          </p:nvSpPr>
          <p:spPr>
            <a:xfrm rot="-1440741">
              <a:off x="7307751" y="-102745"/>
              <a:ext cx="8850554" cy="4156471"/>
            </a:xfrm>
            <a:custGeom>
              <a:avLst/>
              <a:gdLst/>
              <a:ahLst/>
              <a:cxnLst/>
              <a:rect l="l" t="t" r="r" b="b"/>
              <a:pathLst>
                <a:path w="144497" h="73309" extrusionOk="0">
                  <a:moveTo>
                    <a:pt x="108482" y="1"/>
                  </a:moveTo>
                  <a:cubicBezTo>
                    <a:pt x="107338" y="1"/>
                    <a:pt x="106209" y="129"/>
                    <a:pt x="105105" y="400"/>
                  </a:cubicBezTo>
                  <a:cubicBezTo>
                    <a:pt x="90832" y="3862"/>
                    <a:pt x="85689" y="17967"/>
                    <a:pt x="65810" y="17967"/>
                  </a:cubicBezTo>
                  <a:cubicBezTo>
                    <a:pt x="63309" y="17967"/>
                    <a:pt x="60574" y="17744"/>
                    <a:pt x="57559" y="17248"/>
                  </a:cubicBezTo>
                  <a:cubicBezTo>
                    <a:pt x="45660" y="15238"/>
                    <a:pt x="30615" y="6852"/>
                    <a:pt x="19997" y="6852"/>
                  </a:cubicBezTo>
                  <a:cubicBezTo>
                    <a:pt x="15100" y="6852"/>
                    <a:pt x="11145" y="8636"/>
                    <a:pt x="8874" y="13651"/>
                  </a:cubicBezTo>
                  <a:cubicBezTo>
                    <a:pt x="1" y="32957"/>
                    <a:pt x="18288" y="47886"/>
                    <a:pt x="29020" y="49086"/>
                  </a:cubicBezTo>
                  <a:cubicBezTo>
                    <a:pt x="29588" y="49151"/>
                    <a:pt x="30202" y="49182"/>
                    <a:pt x="30859" y="49182"/>
                  </a:cubicBezTo>
                  <a:cubicBezTo>
                    <a:pt x="39889" y="49182"/>
                    <a:pt x="56810" y="43389"/>
                    <a:pt x="68473" y="43389"/>
                  </a:cubicBezTo>
                  <a:cubicBezTo>
                    <a:pt x="71445" y="43389"/>
                    <a:pt x="74075" y="43765"/>
                    <a:pt x="76146" y="44709"/>
                  </a:cubicBezTo>
                  <a:cubicBezTo>
                    <a:pt x="95212" y="53283"/>
                    <a:pt x="96112" y="73308"/>
                    <a:pt x="110921" y="73308"/>
                  </a:cubicBezTo>
                  <a:cubicBezTo>
                    <a:pt x="125131" y="73248"/>
                    <a:pt x="144497" y="49265"/>
                    <a:pt x="144137" y="36854"/>
                  </a:cubicBezTo>
                  <a:cubicBezTo>
                    <a:pt x="143745" y="25324"/>
                    <a:pt x="124544" y="1"/>
                    <a:pt x="108482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  <p:sp>
        <p:nvSpPr>
          <p:cNvPr id="94" name="Google Shape;94;p9"/>
          <p:cNvSpPr txBox="1">
            <a:spLocks noGrp="1"/>
          </p:cNvSpPr>
          <p:nvPr>
            <p:ph type="ctrTitle" idx="4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477D"/>
              </a:buClr>
              <a:buSzPts val="3500"/>
              <a:buFont typeface="Nunito Black"/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0"/>
          <p:cNvSpPr/>
          <p:nvPr/>
        </p:nvSpPr>
        <p:spPr>
          <a:xfrm rot="-1133100">
            <a:off x="5400208" y="-1885403"/>
            <a:ext cx="6222697" cy="4602569"/>
          </a:xfrm>
          <a:custGeom>
            <a:avLst/>
            <a:gdLst/>
            <a:ahLst/>
            <a:cxnLst/>
            <a:rect l="l" t="t" r="r" b="b"/>
            <a:pathLst>
              <a:path w="79264" h="58627" extrusionOk="0">
                <a:moveTo>
                  <a:pt x="58379" y="1"/>
                </a:moveTo>
                <a:cubicBezTo>
                  <a:pt x="47061" y="1"/>
                  <a:pt x="31133" y="6559"/>
                  <a:pt x="26523" y="6559"/>
                </a:cubicBezTo>
                <a:cubicBezTo>
                  <a:pt x="26409" y="6559"/>
                  <a:pt x="26301" y="6555"/>
                  <a:pt x="26201" y="6546"/>
                </a:cubicBezTo>
                <a:cubicBezTo>
                  <a:pt x="21286" y="6060"/>
                  <a:pt x="16224" y="1389"/>
                  <a:pt x="11280" y="1389"/>
                </a:cubicBezTo>
                <a:cubicBezTo>
                  <a:pt x="10736" y="1389"/>
                  <a:pt x="10194" y="1445"/>
                  <a:pt x="9653" y="1570"/>
                </a:cubicBezTo>
                <a:cubicBezTo>
                  <a:pt x="0" y="3848"/>
                  <a:pt x="2398" y="15840"/>
                  <a:pt x="6715" y="21416"/>
                </a:cubicBezTo>
                <a:cubicBezTo>
                  <a:pt x="13730" y="30409"/>
                  <a:pt x="26141" y="32328"/>
                  <a:pt x="35135" y="38444"/>
                </a:cubicBezTo>
                <a:cubicBezTo>
                  <a:pt x="42809" y="43660"/>
                  <a:pt x="43409" y="57630"/>
                  <a:pt x="52702" y="58589"/>
                </a:cubicBezTo>
                <a:cubicBezTo>
                  <a:pt x="52969" y="58614"/>
                  <a:pt x="53243" y="58627"/>
                  <a:pt x="53524" y="58627"/>
                </a:cubicBezTo>
                <a:cubicBezTo>
                  <a:pt x="59911" y="58627"/>
                  <a:pt x="69481" y="52249"/>
                  <a:pt x="72008" y="47137"/>
                </a:cubicBezTo>
                <a:cubicBezTo>
                  <a:pt x="79263" y="32388"/>
                  <a:pt x="59897" y="32508"/>
                  <a:pt x="60197" y="21895"/>
                </a:cubicBezTo>
                <a:cubicBezTo>
                  <a:pt x="60317" y="14161"/>
                  <a:pt x="74886" y="14041"/>
                  <a:pt x="68951" y="4328"/>
                </a:cubicBezTo>
                <a:cubicBezTo>
                  <a:pt x="66980" y="1130"/>
                  <a:pt x="63077" y="1"/>
                  <a:pt x="583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10"/>
          <p:cNvSpPr/>
          <p:nvPr/>
        </p:nvSpPr>
        <p:spPr>
          <a:xfrm rot="-2276497">
            <a:off x="-1937202" y="4194389"/>
            <a:ext cx="4199705" cy="3106279"/>
          </a:xfrm>
          <a:custGeom>
            <a:avLst/>
            <a:gdLst/>
            <a:ahLst/>
            <a:cxnLst/>
            <a:rect l="l" t="t" r="r" b="b"/>
            <a:pathLst>
              <a:path w="79264" h="58627" extrusionOk="0">
                <a:moveTo>
                  <a:pt x="58379" y="1"/>
                </a:moveTo>
                <a:cubicBezTo>
                  <a:pt x="47061" y="1"/>
                  <a:pt x="31133" y="6559"/>
                  <a:pt x="26523" y="6559"/>
                </a:cubicBezTo>
                <a:cubicBezTo>
                  <a:pt x="26409" y="6559"/>
                  <a:pt x="26301" y="6555"/>
                  <a:pt x="26201" y="6546"/>
                </a:cubicBezTo>
                <a:cubicBezTo>
                  <a:pt x="21286" y="6060"/>
                  <a:pt x="16224" y="1389"/>
                  <a:pt x="11280" y="1389"/>
                </a:cubicBezTo>
                <a:cubicBezTo>
                  <a:pt x="10736" y="1389"/>
                  <a:pt x="10194" y="1445"/>
                  <a:pt x="9653" y="1570"/>
                </a:cubicBezTo>
                <a:cubicBezTo>
                  <a:pt x="0" y="3848"/>
                  <a:pt x="2398" y="15840"/>
                  <a:pt x="6715" y="21416"/>
                </a:cubicBezTo>
                <a:cubicBezTo>
                  <a:pt x="13730" y="30409"/>
                  <a:pt x="26141" y="32328"/>
                  <a:pt x="35135" y="38444"/>
                </a:cubicBezTo>
                <a:cubicBezTo>
                  <a:pt x="42809" y="43660"/>
                  <a:pt x="43409" y="57630"/>
                  <a:pt x="52702" y="58589"/>
                </a:cubicBezTo>
                <a:cubicBezTo>
                  <a:pt x="52969" y="58614"/>
                  <a:pt x="53243" y="58627"/>
                  <a:pt x="53524" y="58627"/>
                </a:cubicBezTo>
                <a:cubicBezTo>
                  <a:pt x="59911" y="58627"/>
                  <a:pt x="69481" y="52249"/>
                  <a:pt x="72008" y="47137"/>
                </a:cubicBezTo>
                <a:cubicBezTo>
                  <a:pt x="79263" y="32388"/>
                  <a:pt x="59897" y="32508"/>
                  <a:pt x="60197" y="21895"/>
                </a:cubicBezTo>
                <a:cubicBezTo>
                  <a:pt x="60317" y="14161"/>
                  <a:pt x="74886" y="14041"/>
                  <a:pt x="68951" y="4328"/>
                </a:cubicBezTo>
                <a:cubicBezTo>
                  <a:pt x="66980" y="1130"/>
                  <a:pt x="63077" y="1"/>
                  <a:pt x="583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10"/>
          <p:cNvSpPr/>
          <p:nvPr/>
        </p:nvSpPr>
        <p:spPr>
          <a:xfrm rot="-1904390">
            <a:off x="5312770" y="-2276914"/>
            <a:ext cx="6222459" cy="4602393"/>
          </a:xfrm>
          <a:custGeom>
            <a:avLst/>
            <a:gdLst/>
            <a:ahLst/>
            <a:cxnLst/>
            <a:rect l="l" t="t" r="r" b="b"/>
            <a:pathLst>
              <a:path w="79264" h="58627" extrusionOk="0">
                <a:moveTo>
                  <a:pt x="58379" y="1"/>
                </a:moveTo>
                <a:cubicBezTo>
                  <a:pt x="47061" y="1"/>
                  <a:pt x="31133" y="6559"/>
                  <a:pt x="26523" y="6559"/>
                </a:cubicBezTo>
                <a:cubicBezTo>
                  <a:pt x="26409" y="6559"/>
                  <a:pt x="26301" y="6555"/>
                  <a:pt x="26201" y="6546"/>
                </a:cubicBezTo>
                <a:cubicBezTo>
                  <a:pt x="21286" y="6060"/>
                  <a:pt x="16224" y="1389"/>
                  <a:pt x="11280" y="1389"/>
                </a:cubicBezTo>
                <a:cubicBezTo>
                  <a:pt x="10736" y="1389"/>
                  <a:pt x="10194" y="1445"/>
                  <a:pt x="9653" y="1570"/>
                </a:cubicBezTo>
                <a:cubicBezTo>
                  <a:pt x="0" y="3848"/>
                  <a:pt x="2398" y="15840"/>
                  <a:pt x="6715" y="21416"/>
                </a:cubicBezTo>
                <a:cubicBezTo>
                  <a:pt x="13730" y="30409"/>
                  <a:pt x="26141" y="32328"/>
                  <a:pt x="35135" y="38444"/>
                </a:cubicBezTo>
                <a:cubicBezTo>
                  <a:pt x="42809" y="43660"/>
                  <a:pt x="43409" y="57630"/>
                  <a:pt x="52702" y="58589"/>
                </a:cubicBezTo>
                <a:cubicBezTo>
                  <a:pt x="52969" y="58614"/>
                  <a:pt x="53243" y="58627"/>
                  <a:pt x="53524" y="58627"/>
                </a:cubicBezTo>
                <a:cubicBezTo>
                  <a:pt x="59911" y="58627"/>
                  <a:pt x="69481" y="52249"/>
                  <a:pt x="72008" y="47137"/>
                </a:cubicBezTo>
                <a:cubicBezTo>
                  <a:pt x="79263" y="32388"/>
                  <a:pt x="59897" y="32508"/>
                  <a:pt x="60197" y="21895"/>
                </a:cubicBezTo>
                <a:cubicBezTo>
                  <a:pt x="60317" y="14161"/>
                  <a:pt x="74886" y="14041"/>
                  <a:pt x="68951" y="4328"/>
                </a:cubicBezTo>
                <a:cubicBezTo>
                  <a:pt x="66980" y="1130"/>
                  <a:pt x="63077" y="1"/>
                  <a:pt x="58379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10"/>
          <p:cNvSpPr/>
          <p:nvPr/>
        </p:nvSpPr>
        <p:spPr>
          <a:xfrm rot="-2509503">
            <a:off x="-2093786" y="4194361"/>
            <a:ext cx="4199686" cy="3106265"/>
          </a:xfrm>
          <a:custGeom>
            <a:avLst/>
            <a:gdLst/>
            <a:ahLst/>
            <a:cxnLst/>
            <a:rect l="l" t="t" r="r" b="b"/>
            <a:pathLst>
              <a:path w="79264" h="58627" extrusionOk="0">
                <a:moveTo>
                  <a:pt x="58379" y="1"/>
                </a:moveTo>
                <a:cubicBezTo>
                  <a:pt x="47061" y="1"/>
                  <a:pt x="31133" y="6559"/>
                  <a:pt x="26523" y="6559"/>
                </a:cubicBezTo>
                <a:cubicBezTo>
                  <a:pt x="26409" y="6559"/>
                  <a:pt x="26301" y="6555"/>
                  <a:pt x="26201" y="6546"/>
                </a:cubicBezTo>
                <a:cubicBezTo>
                  <a:pt x="21286" y="6060"/>
                  <a:pt x="16224" y="1389"/>
                  <a:pt x="11280" y="1389"/>
                </a:cubicBezTo>
                <a:cubicBezTo>
                  <a:pt x="10736" y="1389"/>
                  <a:pt x="10194" y="1445"/>
                  <a:pt x="9653" y="1570"/>
                </a:cubicBezTo>
                <a:cubicBezTo>
                  <a:pt x="0" y="3848"/>
                  <a:pt x="2398" y="15840"/>
                  <a:pt x="6715" y="21416"/>
                </a:cubicBezTo>
                <a:cubicBezTo>
                  <a:pt x="13730" y="30409"/>
                  <a:pt x="26141" y="32328"/>
                  <a:pt x="35135" y="38444"/>
                </a:cubicBezTo>
                <a:cubicBezTo>
                  <a:pt x="42809" y="43660"/>
                  <a:pt x="43409" y="57630"/>
                  <a:pt x="52702" y="58589"/>
                </a:cubicBezTo>
                <a:cubicBezTo>
                  <a:pt x="52969" y="58614"/>
                  <a:pt x="53243" y="58627"/>
                  <a:pt x="53524" y="58627"/>
                </a:cubicBezTo>
                <a:cubicBezTo>
                  <a:pt x="59911" y="58627"/>
                  <a:pt x="69481" y="52249"/>
                  <a:pt x="72008" y="47137"/>
                </a:cubicBezTo>
                <a:cubicBezTo>
                  <a:pt x="79263" y="32388"/>
                  <a:pt x="59897" y="32508"/>
                  <a:pt x="60197" y="21895"/>
                </a:cubicBezTo>
                <a:cubicBezTo>
                  <a:pt x="60317" y="14161"/>
                  <a:pt x="74886" y="14041"/>
                  <a:pt x="68951" y="4328"/>
                </a:cubicBezTo>
                <a:cubicBezTo>
                  <a:pt x="66980" y="1130"/>
                  <a:pt x="63077" y="1"/>
                  <a:pt x="58379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10"/>
          <p:cNvSpPr txBox="1">
            <a:spLocks noGrp="1"/>
          </p:cNvSpPr>
          <p:nvPr>
            <p:ph type="ctrTitle"/>
          </p:nvPr>
        </p:nvSpPr>
        <p:spPr>
          <a:xfrm>
            <a:off x="720000" y="2102400"/>
            <a:ext cx="3060000" cy="16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Font typeface="Nunito Black"/>
              <a:buNone/>
              <a:defRPr sz="350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TITLE_ONLY_4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" name="Google Shape;102;p11"/>
          <p:cNvGrpSpPr/>
          <p:nvPr/>
        </p:nvGrpSpPr>
        <p:grpSpPr>
          <a:xfrm>
            <a:off x="-2508487" y="2552754"/>
            <a:ext cx="7330378" cy="8049572"/>
            <a:chOff x="4077538" y="-3504571"/>
            <a:chExt cx="7330378" cy="8049572"/>
          </a:xfrm>
        </p:grpSpPr>
        <p:sp>
          <p:nvSpPr>
            <p:cNvPr id="103" name="Google Shape;103;p11"/>
            <p:cNvSpPr/>
            <p:nvPr/>
          </p:nvSpPr>
          <p:spPr>
            <a:xfrm rot="-3764188">
              <a:off x="4437082" y="-1985961"/>
              <a:ext cx="6222728" cy="4602592"/>
            </a:xfrm>
            <a:custGeom>
              <a:avLst/>
              <a:gdLst/>
              <a:ahLst/>
              <a:cxnLst/>
              <a:rect l="l" t="t" r="r" b="b"/>
              <a:pathLst>
                <a:path w="79264" h="58627" extrusionOk="0">
                  <a:moveTo>
                    <a:pt x="58379" y="1"/>
                  </a:moveTo>
                  <a:cubicBezTo>
                    <a:pt x="47061" y="1"/>
                    <a:pt x="31133" y="6559"/>
                    <a:pt x="26523" y="6559"/>
                  </a:cubicBezTo>
                  <a:cubicBezTo>
                    <a:pt x="26409" y="6559"/>
                    <a:pt x="26301" y="6555"/>
                    <a:pt x="26201" y="6546"/>
                  </a:cubicBezTo>
                  <a:cubicBezTo>
                    <a:pt x="21286" y="6060"/>
                    <a:pt x="16224" y="1389"/>
                    <a:pt x="11280" y="1389"/>
                  </a:cubicBezTo>
                  <a:cubicBezTo>
                    <a:pt x="10736" y="1389"/>
                    <a:pt x="10194" y="1445"/>
                    <a:pt x="9653" y="1570"/>
                  </a:cubicBezTo>
                  <a:cubicBezTo>
                    <a:pt x="0" y="3848"/>
                    <a:pt x="2398" y="15840"/>
                    <a:pt x="6715" y="21416"/>
                  </a:cubicBezTo>
                  <a:cubicBezTo>
                    <a:pt x="13730" y="30409"/>
                    <a:pt x="26141" y="32328"/>
                    <a:pt x="35135" y="38444"/>
                  </a:cubicBezTo>
                  <a:cubicBezTo>
                    <a:pt x="42809" y="43660"/>
                    <a:pt x="43409" y="57630"/>
                    <a:pt x="52702" y="58589"/>
                  </a:cubicBezTo>
                  <a:cubicBezTo>
                    <a:pt x="52969" y="58614"/>
                    <a:pt x="53243" y="58627"/>
                    <a:pt x="53524" y="58627"/>
                  </a:cubicBezTo>
                  <a:cubicBezTo>
                    <a:pt x="59911" y="58627"/>
                    <a:pt x="69481" y="52249"/>
                    <a:pt x="72008" y="47137"/>
                  </a:cubicBezTo>
                  <a:cubicBezTo>
                    <a:pt x="79263" y="32388"/>
                    <a:pt x="59897" y="32508"/>
                    <a:pt x="60197" y="21895"/>
                  </a:cubicBezTo>
                  <a:cubicBezTo>
                    <a:pt x="60317" y="14161"/>
                    <a:pt x="74886" y="14041"/>
                    <a:pt x="68951" y="4328"/>
                  </a:cubicBezTo>
                  <a:cubicBezTo>
                    <a:pt x="66980" y="1130"/>
                    <a:pt x="63077" y="1"/>
                    <a:pt x="583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1"/>
            <p:cNvSpPr/>
            <p:nvPr/>
          </p:nvSpPr>
          <p:spPr>
            <a:xfrm rot="-3600777">
              <a:off x="4748715" y="-1600924"/>
              <a:ext cx="6222282" cy="4602263"/>
            </a:xfrm>
            <a:custGeom>
              <a:avLst/>
              <a:gdLst/>
              <a:ahLst/>
              <a:cxnLst/>
              <a:rect l="l" t="t" r="r" b="b"/>
              <a:pathLst>
                <a:path w="79264" h="58627" extrusionOk="0">
                  <a:moveTo>
                    <a:pt x="58379" y="1"/>
                  </a:moveTo>
                  <a:cubicBezTo>
                    <a:pt x="47061" y="1"/>
                    <a:pt x="31133" y="6559"/>
                    <a:pt x="26523" y="6559"/>
                  </a:cubicBezTo>
                  <a:cubicBezTo>
                    <a:pt x="26409" y="6559"/>
                    <a:pt x="26301" y="6555"/>
                    <a:pt x="26201" y="6546"/>
                  </a:cubicBezTo>
                  <a:cubicBezTo>
                    <a:pt x="21286" y="6060"/>
                    <a:pt x="16224" y="1389"/>
                    <a:pt x="11280" y="1389"/>
                  </a:cubicBezTo>
                  <a:cubicBezTo>
                    <a:pt x="10736" y="1389"/>
                    <a:pt x="10194" y="1445"/>
                    <a:pt x="9653" y="1570"/>
                  </a:cubicBezTo>
                  <a:cubicBezTo>
                    <a:pt x="0" y="3848"/>
                    <a:pt x="2398" y="15840"/>
                    <a:pt x="6715" y="21416"/>
                  </a:cubicBezTo>
                  <a:cubicBezTo>
                    <a:pt x="13730" y="30409"/>
                    <a:pt x="26141" y="32328"/>
                    <a:pt x="35135" y="38444"/>
                  </a:cubicBezTo>
                  <a:cubicBezTo>
                    <a:pt x="42809" y="43660"/>
                    <a:pt x="43409" y="57630"/>
                    <a:pt x="52702" y="58589"/>
                  </a:cubicBezTo>
                  <a:cubicBezTo>
                    <a:pt x="52969" y="58614"/>
                    <a:pt x="53243" y="58627"/>
                    <a:pt x="53524" y="58627"/>
                  </a:cubicBezTo>
                  <a:cubicBezTo>
                    <a:pt x="59911" y="58627"/>
                    <a:pt x="69481" y="52249"/>
                    <a:pt x="72008" y="47137"/>
                  </a:cubicBezTo>
                  <a:cubicBezTo>
                    <a:pt x="79263" y="32388"/>
                    <a:pt x="59897" y="32508"/>
                    <a:pt x="60197" y="21895"/>
                  </a:cubicBezTo>
                  <a:cubicBezTo>
                    <a:pt x="60317" y="14161"/>
                    <a:pt x="74886" y="14041"/>
                    <a:pt x="68951" y="4328"/>
                  </a:cubicBezTo>
                  <a:cubicBezTo>
                    <a:pt x="66980" y="1130"/>
                    <a:pt x="63077" y="1"/>
                    <a:pt x="58379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" name="Google Shape;105;p11"/>
          <p:cNvGrpSpPr/>
          <p:nvPr/>
        </p:nvGrpSpPr>
        <p:grpSpPr>
          <a:xfrm>
            <a:off x="4566944" y="-3808363"/>
            <a:ext cx="7713011" cy="7187490"/>
            <a:chOff x="4487269" y="-3587138"/>
            <a:chExt cx="7713011" cy="7187490"/>
          </a:xfrm>
        </p:grpSpPr>
        <p:sp>
          <p:nvSpPr>
            <p:cNvPr id="106" name="Google Shape;106;p11"/>
            <p:cNvSpPr/>
            <p:nvPr/>
          </p:nvSpPr>
          <p:spPr>
            <a:xfrm rot="-1133100">
              <a:off x="5400208" y="-1885403"/>
              <a:ext cx="6222697" cy="4602569"/>
            </a:xfrm>
            <a:custGeom>
              <a:avLst/>
              <a:gdLst/>
              <a:ahLst/>
              <a:cxnLst/>
              <a:rect l="l" t="t" r="r" b="b"/>
              <a:pathLst>
                <a:path w="79264" h="58627" extrusionOk="0">
                  <a:moveTo>
                    <a:pt x="58379" y="1"/>
                  </a:moveTo>
                  <a:cubicBezTo>
                    <a:pt x="47061" y="1"/>
                    <a:pt x="31133" y="6559"/>
                    <a:pt x="26523" y="6559"/>
                  </a:cubicBezTo>
                  <a:cubicBezTo>
                    <a:pt x="26409" y="6559"/>
                    <a:pt x="26301" y="6555"/>
                    <a:pt x="26201" y="6546"/>
                  </a:cubicBezTo>
                  <a:cubicBezTo>
                    <a:pt x="21286" y="6060"/>
                    <a:pt x="16224" y="1389"/>
                    <a:pt x="11280" y="1389"/>
                  </a:cubicBezTo>
                  <a:cubicBezTo>
                    <a:pt x="10736" y="1389"/>
                    <a:pt x="10194" y="1445"/>
                    <a:pt x="9653" y="1570"/>
                  </a:cubicBezTo>
                  <a:cubicBezTo>
                    <a:pt x="0" y="3848"/>
                    <a:pt x="2398" y="15840"/>
                    <a:pt x="6715" y="21416"/>
                  </a:cubicBezTo>
                  <a:cubicBezTo>
                    <a:pt x="13730" y="30409"/>
                    <a:pt x="26141" y="32328"/>
                    <a:pt x="35135" y="38444"/>
                  </a:cubicBezTo>
                  <a:cubicBezTo>
                    <a:pt x="42809" y="43660"/>
                    <a:pt x="43409" y="57630"/>
                    <a:pt x="52702" y="58589"/>
                  </a:cubicBezTo>
                  <a:cubicBezTo>
                    <a:pt x="52969" y="58614"/>
                    <a:pt x="53243" y="58627"/>
                    <a:pt x="53524" y="58627"/>
                  </a:cubicBezTo>
                  <a:cubicBezTo>
                    <a:pt x="59911" y="58627"/>
                    <a:pt x="69481" y="52249"/>
                    <a:pt x="72008" y="47137"/>
                  </a:cubicBezTo>
                  <a:cubicBezTo>
                    <a:pt x="79263" y="32388"/>
                    <a:pt x="59897" y="32508"/>
                    <a:pt x="60197" y="21895"/>
                  </a:cubicBezTo>
                  <a:cubicBezTo>
                    <a:pt x="60317" y="14161"/>
                    <a:pt x="74886" y="14041"/>
                    <a:pt x="68951" y="4328"/>
                  </a:cubicBezTo>
                  <a:cubicBezTo>
                    <a:pt x="66980" y="1130"/>
                    <a:pt x="63077" y="1"/>
                    <a:pt x="583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1"/>
            <p:cNvSpPr/>
            <p:nvPr/>
          </p:nvSpPr>
          <p:spPr>
            <a:xfrm rot="-1904390">
              <a:off x="5232545" y="-2294589"/>
              <a:ext cx="6222459" cy="4602393"/>
            </a:xfrm>
            <a:custGeom>
              <a:avLst/>
              <a:gdLst/>
              <a:ahLst/>
              <a:cxnLst/>
              <a:rect l="l" t="t" r="r" b="b"/>
              <a:pathLst>
                <a:path w="79264" h="58627" extrusionOk="0">
                  <a:moveTo>
                    <a:pt x="58379" y="1"/>
                  </a:moveTo>
                  <a:cubicBezTo>
                    <a:pt x="47061" y="1"/>
                    <a:pt x="31133" y="6559"/>
                    <a:pt x="26523" y="6559"/>
                  </a:cubicBezTo>
                  <a:cubicBezTo>
                    <a:pt x="26409" y="6559"/>
                    <a:pt x="26301" y="6555"/>
                    <a:pt x="26201" y="6546"/>
                  </a:cubicBezTo>
                  <a:cubicBezTo>
                    <a:pt x="21286" y="6060"/>
                    <a:pt x="16224" y="1389"/>
                    <a:pt x="11280" y="1389"/>
                  </a:cubicBezTo>
                  <a:cubicBezTo>
                    <a:pt x="10736" y="1389"/>
                    <a:pt x="10194" y="1445"/>
                    <a:pt x="9653" y="1570"/>
                  </a:cubicBezTo>
                  <a:cubicBezTo>
                    <a:pt x="0" y="3848"/>
                    <a:pt x="2398" y="15840"/>
                    <a:pt x="6715" y="21416"/>
                  </a:cubicBezTo>
                  <a:cubicBezTo>
                    <a:pt x="13730" y="30409"/>
                    <a:pt x="26141" y="32328"/>
                    <a:pt x="35135" y="38444"/>
                  </a:cubicBezTo>
                  <a:cubicBezTo>
                    <a:pt x="42809" y="43660"/>
                    <a:pt x="43409" y="57630"/>
                    <a:pt x="52702" y="58589"/>
                  </a:cubicBezTo>
                  <a:cubicBezTo>
                    <a:pt x="52969" y="58614"/>
                    <a:pt x="53243" y="58627"/>
                    <a:pt x="53524" y="58627"/>
                  </a:cubicBezTo>
                  <a:cubicBezTo>
                    <a:pt x="59911" y="58627"/>
                    <a:pt x="69481" y="52249"/>
                    <a:pt x="72008" y="47137"/>
                  </a:cubicBezTo>
                  <a:cubicBezTo>
                    <a:pt x="79263" y="32388"/>
                    <a:pt x="59897" y="32508"/>
                    <a:pt x="60197" y="21895"/>
                  </a:cubicBezTo>
                  <a:cubicBezTo>
                    <a:pt x="60317" y="14161"/>
                    <a:pt x="74886" y="14041"/>
                    <a:pt x="68951" y="4328"/>
                  </a:cubicBezTo>
                  <a:cubicBezTo>
                    <a:pt x="66980" y="1130"/>
                    <a:pt x="63077" y="1"/>
                    <a:pt x="58379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" name="Google Shape;108;p11"/>
          <p:cNvSpPr txBox="1">
            <a:spLocks noGrp="1"/>
          </p:cNvSpPr>
          <p:nvPr>
            <p:ph type="ctrTitle"/>
          </p:nvPr>
        </p:nvSpPr>
        <p:spPr>
          <a:xfrm>
            <a:off x="4358304" y="1623654"/>
            <a:ext cx="72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109" name="Google Shape;109;p11"/>
          <p:cNvSpPr txBox="1">
            <a:spLocks noGrp="1"/>
          </p:cNvSpPr>
          <p:nvPr>
            <p:ph type="ctrTitle" idx="2"/>
          </p:nvPr>
        </p:nvSpPr>
        <p:spPr>
          <a:xfrm>
            <a:off x="4358304" y="2693502"/>
            <a:ext cx="72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110" name="Google Shape;110;p11"/>
          <p:cNvSpPr txBox="1">
            <a:spLocks noGrp="1"/>
          </p:cNvSpPr>
          <p:nvPr>
            <p:ph type="ctrTitle" idx="3"/>
          </p:nvPr>
        </p:nvSpPr>
        <p:spPr>
          <a:xfrm>
            <a:off x="4358304" y="3772494"/>
            <a:ext cx="72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Nunito Black"/>
              <a:buNone/>
              <a:defRPr sz="2000">
                <a:solidFill>
                  <a:schemeClr val="lt1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111" name="Google Shape;111;p11"/>
          <p:cNvSpPr txBox="1">
            <a:spLocks noGrp="1"/>
          </p:cNvSpPr>
          <p:nvPr>
            <p:ph type="subTitle" idx="1"/>
          </p:nvPr>
        </p:nvSpPr>
        <p:spPr>
          <a:xfrm>
            <a:off x="5067648" y="1101330"/>
            <a:ext cx="2520000" cy="7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2" name="Google Shape;112;p11"/>
          <p:cNvSpPr txBox="1">
            <a:spLocks noGrp="1"/>
          </p:cNvSpPr>
          <p:nvPr>
            <p:ph type="subTitle" idx="4"/>
          </p:nvPr>
        </p:nvSpPr>
        <p:spPr>
          <a:xfrm>
            <a:off x="5067648" y="3250170"/>
            <a:ext cx="2520000" cy="7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3" name="Google Shape;113;p11"/>
          <p:cNvSpPr txBox="1">
            <a:spLocks noGrp="1"/>
          </p:cNvSpPr>
          <p:nvPr>
            <p:ph type="subTitle" idx="5"/>
          </p:nvPr>
        </p:nvSpPr>
        <p:spPr>
          <a:xfrm>
            <a:off x="5067648" y="2171178"/>
            <a:ext cx="2520000" cy="79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93FC"/>
              </a:buClr>
              <a:buSzPts val="1600"/>
              <a:buFont typeface="Nunito"/>
              <a:buNone/>
              <a:defRPr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" name="Google Shape;114;p11"/>
          <p:cNvSpPr txBox="1">
            <a:spLocks noGrp="1"/>
          </p:cNvSpPr>
          <p:nvPr>
            <p:ph type="title" idx="6"/>
          </p:nvPr>
        </p:nvSpPr>
        <p:spPr>
          <a:xfrm>
            <a:off x="720000" y="2285400"/>
            <a:ext cx="2449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500">
                <a:solidFill>
                  <a:srgbClr val="002D4F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Nunito Black"/>
              <a:buNone/>
              <a:defRPr sz="35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Nunito"/>
              <a:buChar char="●"/>
              <a:defRPr sz="1200">
                <a:solidFill>
                  <a:schemeClr val="accent4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Nunito"/>
              <a:buChar char="○"/>
              <a:defRPr sz="1200">
                <a:solidFill>
                  <a:schemeClr val="accent4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Nunito"/>
              <a:buChar char="■"/>
              <a:defRPr sz="1200">
                <a:solidFill>
                  <a:schemeClr val="accent4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Nunito"/>
              <a:buChar char="●"/>
              <a:defRPr sz="1200">
                <a:solidFill>
                  <a:schemeClr val="accent4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Nunito"/>
              <a:buChar char="○"/>
              <a:defRPr sz="1200">
                <a:solidFill>
                  <a:schemeClr val="accent4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Nunito"/>
              <a:buChar char="■"/>
              <a:defRPr sz="1200">
                <a:solidFill>
                  <a:schemeClr val="accent4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Nunito"/>
              <a:buChar char="●"/>
              <a:defRPr sz="1200">
                <a:solidFill>
                  <a:schemeClr val="accent4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200"/>
              <a:buFont typeface="Nunito"/>
              <a:buChar char="○"/>
              <a:defRPr sz="1200">
                <a:solidFill>
                  <a:schemeClr val="accent4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200"/>
              <a:buFont typeface="Nunito"/>
              <a:buChar char="■"/>
              <a:defRPr sz="1200">
                <a:solidFill>
                  <a:schemeClr val="accent4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33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86" name="Google Shape;286;p33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9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p9XmZq5hLqMwsT26i3D8LVx_md6UfrK7kR20JjqLgf8/copy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Nunito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1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35"/>
          <p:cNvSpPr txBox="1">
            <a:spLocks noGrp="1"/>
          </p:cNvSpPr>
          <p:nvPr>
            <p:ph type="ctrTitle"/>
          </p:nvPr>
        </p:nvSpPr>
        <p:spPr>
          <a:xfrm>
            <a:off x="720000" y="1601550"/>
            <a:ext cx="4866600" cy="194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500" dirty="0"/>
              <a:t>Language C</a:t>
            </a:r>
            <a:r>
              <a:rPr lang="en-US" altLang="zh-CN" sz="6500" dirty="0"/>
              <a:t>enter</a:t>
            </a:r>
            <a:endParaRPr sz="6500" dirty="0"/>
          </a:p>
        </p:txBody>
      </p:sp>
      <p:sp>
        <p:nvSpPr>
          <p:cNvPr id="293" name="Google Shape;293;p35"/>
          <p:cNvSpPr txBox="1">
            <a:spLocks noGrp="1"/>
          </p:cNvSpPr>
          <p:nvPr>
            <p:ph type="subTitle" idx="1"/>
          </p:nvPr>
        </p:nvSpPr>
        <p:spPr>
          <a:xfrm>
            <a:off x="720000" y="3541725"/>
            <a:ext cx="3530400" cy="106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Here is where your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presentation begins</a:t>
            </a:r>
            <a:endParaRPr dirty="0"/>
          </a:p>
        </p:txBody>
      </p:sp>
      <p:grpSp>
        <p:nvGrpSpPr>
          <p:cNvPr id="294" name="Google Shape;294;p35"/>
          <p:cNvGrpSpPr/>
          <p:nvPr/>
        </p:nvGrpSpPr>
        <p:grpSpPr>
          <a:xfrm>
            <a:off x="6839906" y="700489"/>
            <a:ext cx="1408824" cy="1556300"/>
            <a:chOff x="2326825" y="2952350"/>
            <a:chExt cx="1848850" cy="2042925"/>
          </a:xfrm>
        </p:grpSpPr>
        <p:sp>
          <p:nvSpPr>
            <p:cNvPr id="295" name="Google Shape;295;p35"/>
            <p:cNvSpPr/>
            <p:nvPr/>
          </p:nvSpPr>
          <p:spPr>
            <a:xfrm>
              <a:off x="3534350" y="4748850"/>
              <a:ext cx="233525" cy="242700"/>
            </a:xfrm>
            <a:custGeom>
              <a:avLst/>
              <a:gdLst/>
              <a:ahLst/>
              <a:cxnLst/>
              <a:rect l="l" t="t" r="r" b="b"/>
              <a:pathLst>
                <a:path w="9341" h="9708" extrusionOk="0">
                  <a:moveTo>
                    <a:pt x="4838" y="0"/>
                  </a:moveTo>
                  <a:lnTo>
                    <a:pt x="4971" y="367"/>
                  </a:lnTo>
                  <a:lnTo>
                    <a:pt x="1" y="9707"/>
                  </a:lnTo>
                  <a:lnTo>
                    <a:pt x="7606" y="5337"/>
                  </a:lnTo>
                  <a:cubicBezTo>
                    <a:pt x="7773" y="5304"/>
                    <a:pt x="7907" y="5171"/>
                    <a:pt x="7973" y="5004"/>
                  </a:cubicBezTo>
                  <a:lnTo>
                    <a:pt x="9341" y="2569"/>
                  </a:lnTo>
                  <a:lnTo>
                    <a:pt x="4838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5"/>
            <p:cNvSpPr/>
            <p:nvPr/>
          </p:nvSpPr>
          <p:spPr>
            <a:xfrm>
              <a:off x="3366750" y="4582900"/>
              <a:ext cx="305225" cy="412375"/>
            </a:xfrm>
            <a:custGeom>
              <a:avLst/>
              <a:gdLst/>
              <a:ahLst/>
              <a:cxnLst/>
              <a:rect l="l" t="t" r="r" b="b"/>
              <a:pathLst>
                <a:path w="12209" h="16495" extrusionOk="0">
                  <a:moveTo>
                    <a:pt x="0" y="0"/>
                  </a:moveTo>
                  <a:lnTo>
                    <a:pt x="5537" y="15978"/>
                  </a:lnTo>
                  <a:cubicBezTo>
                    <a:pt x="5604" y="16145"/>
                    <a:pt x="5704" y="16312"/>
                    <a:pt x="5871" y="16378"/>
                  </a:cubicBezTo>
                  <a:cubicBezTo>
                    <a:pt x="6007" y="16458"/>
                    <a:pt x="6154" y="16495"/>
                    <a:pt x="6297" y="16495"/>
                  </a:cubicBezTo>
                  <a:cubicBezTo>
                    <a:pt x="6576" y="16495"/>
                    <a:pt x="6840" y="16354"/>
                    <a:pt x="6972" y="16112"/>
                  </a:cubicBezTo>
                  <a:lnTo>
                    <a:pt x="12209" y="7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5"/>
            <p:cNvSpPr/>
            <p:nvPr/>
          </p:nvSpPr>
          <p:spPr>
            <a:xfrm>
              <a:off x="2326825" y="2954025"/>
              <a:ext cx="1848850" cy="1966000"/>
            </a:xfrm>
            <a:custGeom>
              <a:avLst/>
              <a:gdLst/>
              <a:ahLst/>
              <a:cxnLst/>
              <a:rect l="l" t="t" r="r" b="b"/>
              <a:pathLst>
                <a:path w="73954" h="78640" extrusionOk="0">
                  <a:moveTo>
                    <a:pt x="7314" y="0"/>
                  </a:moveTo>
                  <a:cubicBezTo>
                    <a:pt x="6055" y="0"/>
                    <a:pt x="4804" y="292"/>
                    <a:pt x="3670" y="876"/>
                  </a:cubicBezTo>
                  <a:cubicBezTo>
                    <a:pt x="1502" y="2277"/>
                    <a:pt x="101" y="4612"/>
                    <a:pt x="1" y="7214"/>
                  </a:cubicBezTo>
                  <a:lnTo>
                    <a:pt x="1" y="37202"/>
                  </a:lnTo>
                  <a:cubicBezTo>
                    <a:pt x="1" y="39570"/>
                    <a:pt x="34" y="41438"/>
                    <a:pt x="3337" y="43306"/>
                  </a:cubicBezTo>
                  <a:lnTo>
                    <a:pt x="62946" y="77764"/>
                  </a:lnTo>
                  <a:cubicBezTo>
                    <a:pt x="64113" y="78348"/>
                    <a:pt x="65372" y="78640"/>
                    <a:pt x="66628" y="78640"/>
                  </a:cubicBezTo>
                  <a:cubicBezTo>
                    <a:pt x="67883" y="78640"/>
                    <a:pt x="69134" y="78348"/>
                    <a:pt x="70284" y="77764"/>
                  </a:cubicBezTo>
                  <a:cubicBezTo>
                    <a:pt x="72453" y="76330"/>
                    <a:pt x="73820" y="73995"/>
                    <a:pt x="73954" y="71426"/>
                  </a:cubicBezTo>
                  <a:lnTo>
                    <a:pt x="73954" y="41405"/>
                  </a:lnTo>
                  <a:cubicBezTo>
                    <a:pt x="73787" y="38803"/>
                    <a:pt x="72453" y="36468"/>
                    <a:pt x="70284" y="35067"/>
                  </a:cubicBezTo>
                  <a:lnTo>
                    <a:pt x="11009" y="876"/>
                  </a:lnTo>
                  <a:cubicBezTo>
                    <a:pt x="9841" y="292"/>
                    <a:pt x="8574" y="0"/>
                    <a:pt x="7314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5"/>
            <p:cNvSpPr/>
            <p:nvPr/>
          </p:nvSpPr>
          <p:spPr>
            <a:xfrm>
              <a:off x="2567000" y="3613825"/>
              <a:ext cx="1170025" cy="732300"/>
            </a:xfrm>
            <a:custGeom>
              <a:avLst/>
              <a:gdLst/>
              <a:ahLst/>
              <a:cxnLst/>
              <a:rect l="l" t="t" r="r" b="b"/>
              <a:pathLst>
                <a:path w="46801" h="29292" extrusionOk="0">
                  <a:moveTo>
                    <a:pt x="1037" y="0"/>
                  </a:moveTo>
                  <a:cubicBezTo>
                    <a:pt x="414" y="0"/>
                    <a:pt x="1" y="383"/>
                    <a:pt x="1" y="1069"/>
                  </a:cubicBezTo>
                  <a:cubicBezTo>
                    <a:pt x="167" y="2437"/>
                    <a:pt x="1001" y="3671"/>
                    <a:pt x="2236" y="4372"/>
                  </a:cubicBezTo>
                  <a:lnTo>
                    <a:pt x="44599" y="28923"/>
                  </a:lnTo>
                  <a:cubicBezTo>
                    <a:pt x="45028" y="29173"/>
                    <a:pt x="45432" y="29291"/>
                    <a:pt x="45773" y="29291"/>
                  </a:cubicBezTo>
                  <a:cubicBezTo>
                    <a:pt x="46387" y="29291"/>
                    <a:pt x="46801" y="28908"/>
                    <a:pt x="46801" y="28222"/>
                  </a:cubicBezTo>
                  <a:cubicBezTo>
                    <a:pt x="46634" y="26855"/>
                    <a:pt x="45800" y="25620"/>
                    <a:pt x="44599" y="24920"/>
                  </a:cubicBezTo>
                  <a:lnTo>
                    <a:pt x="2236" y="369"/>
                  </a:lnTo>
                  <a:cubicBezTo>
                    <a:pt x="1795" y="119"/>
                    <a:pt x="1384" y="0"/>
                    <a:pt x="10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5"/>
            <p:cNvSpPr/>
            <p:nvPr/>
          </p:nvSpPr>
          <p:spPr>
            <a:xfrm>
              <a:off x="2567000" y="3827300"/>
              <a:ext cx="848975" cy="546075"/>
            </a:xfrm>
            <a:custGeom>
              <a:avLst/>
              <a:gdLst/>
              <a:ahLst/>
              <a:cxnLst/>
              <a:rect l="l" t="t" r="r" b="b"/>
              <a:pathLst>
                <a:path w="33959" h="21843" extrusionOk="0">
                  <a:moveTo>
                    <a:pt x="1028" y="1"/>
                  </a:moveTo>
                  <a:cubicBezTo>
                    <a:pt x="414" y="1"/>
                    <a:pt x="1" y="384"/>
                    <a:pt x="1" y="1070"/>
                  </a:cubicBezTo>
                  <a:cubicBezTo>
                    <a:pt x="167" y="2471"/>
                    <a:pt x="1001" y="3672"/>
                    <a:pt x="2202" y="4372"/>
                  </a:cubicBezTo>
                  <a:lnTo>
                    <a:pt x="31757" y="21451"/>
                  </a:lnTo>
                  <a:cubicBezTo>
                    <a:pt x="32192" y="21717"/>
                    <a:pt x="32600" y="21843"/>
                    <a:pt x="32945" y="21843"/>
                  </a:cubicBezTo>
                  <a:cubicBezTo>
                    <a:pt x="33551" y="21843"/>
                    <a:pt x="33958" y="21453"/>
                    <a:pt x="33958" y="20751"/>
                  </a:cubicBezTo>
                  <a:cubicBezTo>
                    <a:pt x="33791" y="19416"/>
                    <a:pt x="32991" y="18215"/>
                    <a:pt x="31757" y="17515"/>
                  </a:cubicBezTo>
                  <a:lnTo>
                    <a:pt x="2202" y="369"/>
                  </a:lnTo>
                  <a:cubicBezTo>
                    <a:pt x="1773" y="119"/>
                    <a:pt x="1370" y="1"/>
                    <a:pt x="10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5"/>
            <p:cNvSpPr/>
            <p:nvPr/>
          </p:nvSpPr>
          <p:spPr>
            <a:xfrm>
              <a:off x="2567000" y="3397000"/>
              <a:ext cx="1170025" cy="732300"/>
            </a:xfrm>
            <a:custGeom>
              <a:avLst/>
              <a:gdLst/>
              <a:ahLst/>
              <a:cxnLst/>
              <a:rect l="l" t="t" r="r" b="b"/>
              <a:pathLst>
                <a:path w="46801" h="29292" extrusionOk="0">
                  <a:moveTo>
                    <a:pt x="1037" y="1"/>
                  </a:moveTo>
                  <a:cubicBezTo>
                    <a:pt x="414" y="1"/>
                    <a:pt x="1" y="383"/>
                    <a:pt x="1" y="1070"/>
                  </a:cubicBezTo>
                  <a:cubicBezTo>
                    <a:pt x="167" y="2437"/>
                    <a:pt x="1001" y="3671"/>
                    <a:pt x="2236" y="4372"/>
                  </a:cubicBezTo>
                  <a:lnTo>
                    <a:pt x="44599" y="28923"/>
                  </a:lnTo>
                  <a:cubicBezTo>
                    <a:pt x="45028" y="29173"/>
                    <a:pt x="45432" y="29291"/>
                    <a:pt x="45773" y="29291"/>
                  </a:cubicBezTo>
                  <a:cubicBezTo>
                    <a:pt x="46387" y="29291"/>
                    <a:pt x="46801" y="28908"/>
                    <a:pt x="46801" y="28222"/>
                  </a:cubicBezTo>
                  <a:cubicBezTo>
                    <a:pt x="46634" y="26855"/>
                    <a:pt x="45800" y="25620"/>
                    <a:pt x="44599" y="24920"/>
                  </a:cubicBezTo>
                  <a:lnTo>
                    <a:pt x="2236" y="369"/>
                  </a:lnTo>
                  <a:cubicBezTo>
                    <a:pt x="1795" y="119"/>
                    <a:pt x="1384" y="1"/>
                    <a:pt x="10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5"/>
            <p:cNvSpPr/>
            <p:nvPr/>
          </p:nvSpPr>
          <p:spPr>
            <a:xfrm>
              <a:off x="3913800" y="3899075"/>
              <a:ext cx="261050" cy="1021000"/>
            </a:xfrm>
            <a:custGeom>
              <a:avLst/>
              <a:gdLst/>
              <a:ahLst/>
              <a:cxnLst/>
              <a:rect l="l" t="t" r="r" b="b"/>
              <a:pathLst>
                <a:path w="10442" h="40840" extrusionOk="0">
                  <a:moveTo>
                    <a:pt x="9307" y="0"/>
                  </a:moveTo>
                  <a:lnTo>
                    <a:pt x="1969" y="4203"/>
                  </a:lnTo>
                  <a:cubicBezTo>
                    <a:pt x="2636" y="5304"/>
                    <a:pt x="3003" y="6505"/>
                    <a:pt x="3069" y="7806"/>
                  </a:cubicBezTo>
                  <a:lnTo>
                    <a:pt x="3069" y="37827"/>
                  </a:lnTo>
                  <a:cubicBezTo>
                    <a:pt x="3069" y="39466"/>
                    <a:pt x="2232" y="40434"/>
                    <a:pt x="1021" y="40434"/>
                  </a:cubicBezTo>
                  <a:cubicBezTo>
                    <a:pt x="704" y="40434"/>
                    <a:pt x="361" y="40368"/>
                    <a:pt x="0" y="40229"/>
                  </a:cubicBezTo>
                  <a:lnTo>
                    <a:pt x="0" y="40229"/>
                  </a:lnTo>
                  <a:cubicBezTo>
                    <a:pt x="1014" y="40637"/>
                    <a:pt x="2068" y="40840"/>
                    <a:pt x="3114" y="40840"/>
                  </a:cubicBezTo>
                  <a:cubicBezTo>
                    <a:pt x="4375" y="40840"/>
                    <a:pt x="5623" y="40546"/>
                    <a:pt x="6772" y="39962"/>
                  </a:cubicBezTo>
                  <a:cubicBezTo>
                    <a:pt x="8940" y="38528"/>
                    <a:pt x="10308" y="36193"/>
                    <a:pt x="10441" y="33624"/>
                  </a:cubicBezTo>
                  <a:lnTo>
                    <a:pt x="10408" y="3569"/>
                  </a:lnTo>
                  <a:cubicBezTo>
                    <a:pt x="10341" y="2335"/>
                    <a:pt x="9974" y="1068"/>
                    <a:pt x="9307" y="0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2328500" y="2952350"/>
              <a:ext cx="1818000" cy="1050975"/>
            </a:xfrm>
            <a:custGeom>
              <a:avLst/>
              <a:gdLst/>
              <a:ahLst/>
              <a:cxnLst/>
              <a:rect l="l" t="t" r="r" b="b"/>
              <a:pathLst>
                <a:path w="72720" h="42039" extrusionOk="0">
                  <a:moveTo>
                    <a:pt x="7172" y="0"/>
                  </a:moveTo>
                  <a:cubicBezTo>
                    <a:pt x="5913" y="0"/>
                    <a:pt x="4654" y="292"/>
                    <a:pt x="3503" y="876"/>
                  </a:cubicBezTo>
                  <a:cubicBezTo>
                    <a:pt x="1702" y="2144"/>
                    <a:pt x="434" y="4045"/>
                    <a:pt x="1" y="6213"/>
                  </a:cubicBezTo>
                  <a:cubicBezTo>
                    <a:pt x="284" y="5212"/>
                    <a:pt x="979" y="4651"/>
                    <a:pt x="1900" y="4651"/>
                  </a:cubicBezTo>
                  <a:cubicBezTo>
                    <a:pt x="2391" y="4651"/>
                    <a:pt x="2945" y="4810"/>
                    <a:pt x="3536" y="5146"/>
                  </a:cubicBezTo>
                  <a:lnTo>
                    <a:pt x="62845" y="39337"/>
                  </a:lnTo>
                  <a:cubicBezTo>
                    <a:pt x="63913" y="40004"/>
                    <a:pt x="64780" y="40971"/>
                    <a:pt x="65414" y="42039"/>
                  </a:cubicBezTo>
                  <a:lnTo>
                    <a:pt x="72719" y="37836"/>
                  </a:lnTo>
                  <a:cubicBezTo>
                    <a:pt x="72085" y="36702"/>
                    <a:pt x="71218" y="35801"/>
                    <a:pt x="70117" y="35067"/>
                  </a:cubicBezTo>
                  <a:lnTo>
                    <a:pt x="10842" y="876"/>
                  </a:lnTo>
                  <a:cubicBezTo>
                    <a:pt x="9691" y="292"/>
                    <a:pt x="8432" y="0"/>
                    <a:pt x="7172" y="0"/>
                  </a:cubicBezTo>
                  <a:close/>
                </a:path>
              </a:pathLst>
            </a:custGeom>
            <a:solidFill>
              <a:srgbClr val="FF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" name="Google Shape;303;p35"/>
          <p:cNvGrpSpPr/>
          <p:nvPr/>
        </p:nvGrpSpPr>
        <p:grpSpPr>
          <a:xfrm flipH="1">
            <a:off x="5870622" y="1676096"/>
            <a:ext cx="1463469" cy="1351095"/>
            <a:chOff x="3520175" y="1271775"/>
            <a:chExt cx="2302500" cy="2125700"/>
          </a:xfrm>
        </p:grpSpPr>
        <p:sp>
          <p:nvSpPr>
            <p:cNvPr id="304" name="Google Shape;304;p35"/>
            <p:cNvSpPr/>
            <p:nvPr/>
          </p:nvSpPr>
          <p:spPr>
            <a:xfrm>
              <a:off x="5201375" y="1573225"/>
              <a:ext cx="621300" cy="566275"/>
            </a:xfrm>
            <a:custGeom>
              <a:avLst/>
              <a:gdLst/>
              <a:ahLst/>
              <a:cxnLst/>
              <a:rect l="l" t="t" r="r" b="b"/>
              <a:pathLst>
                <a:path w="24852" h="22651" extrusionOk="0">
                  <a:moveTo>
                    <a:pt x="4471" y="1"/>
                  </a:moveTo>
                  <a:lnTo>
                    <a:pt x="1" y="2503"/>
                  </a:lnTo>
                  <a:lnTo>
                    <a:pt x="1" y="17914"/>
                  </a:lnTo>
                  <a:lnTo>
                    <a:pt x="4471" y="15312"/>
                  </a:lnTo>
                  <a:lnTo>
                    <a:pt x="8307" y="10842"/>
                  </a:lnTo>
                  <a:lnTo>
                    <a:pt x="8307" y="22650"/>
                  </a:lnTo>
                  <a:lnTo>
                    <a:pt x="12777" y="20082"/>
                  </a:lnTo>
                  <a:lnTo>
                    <a:pt x="24452" y="6606"/>
                  </a:lnTo>
                  <a:cubicBezTo>
                    <a:pt x="24852" y="6105"/>
                    <a:pt x="24819" y="5338"/>
                    <a:pt x="24318" y="4938"/>
                  </a:cubicBezTo>
                  <a:cubicBezTo>
                    <a:pt x="24252" y="4904"/>
                    <a:pt x="24185" y="4838"/>
                    <a:pt x="24151" y="4804"/>
                  </a:cubicBezTo>
                  <a:lnTo>
                    <a:pt x="15812" y="168"/>
                  </a:lnTo>
                  <a:cubicBezTo>
                    <a:pt x="15645" y="101"/>
                    <a:pt x="15445" y="1"/>
                    <a:pt x="15212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5408200" y="1692475"/>
              <a:ext cx="413650" cy="450350"/>
            </a:xfrm>
            <a:custGeom>
              <a:avLst/>
              <a:gdLst/>
              <a:ahLst/>
              <a:cxnLst/>
              <a:rect l="l" t="t" r="r" b="b"/>
              <a:pathLst>
                <a:path w="16546" h="18014" extrusionOk="0">
                  <a:moveTo>
                    <a:pt x="4437" y="1"/>
                  </a:moveTo>
                  <a:lnTo>
                    <a:pt x="0" y="2569"/>
                  </a:lnTo>
                  <a:lnTo>
                    <a:pt x="0" y="18014"/>
                  </a:lnTo>
                  <a:lnTo>
                    <a:pt x="4437" y="15412"/>
                  </a:lnTo>
                  <a:lnTo>
                    <a:pt x="16112" y="1936"/>
                  </a:lnTo>
                  <a:cubicBezTo>
                    <a:pt x="16546" y="1469"/>
                    <a:pt x="16446" y="701"/>
                    <a:pt x="15945" y="268"/>
                  </a:cubicBezTo>
                  <a:cubicBezTo>
                    <a:pt x="15745" y="101"/>
                    <a:pt x="15512" y="34"/>
                    <a:pt x="15211" y="1"/>
                  </a:cubicBez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5"/>
            <p:cNvSpPr/>
            <p:nvPr/>
          </p:nvSpPr>
          <p:spPr>
            <a:xfrm>
              <a:off x="3521025" y="1271775"/>
              <a:ext cx="1998100" cy="2125700"/>
            </a:xfrm>
            <a:custGeom>
              <a:avLst/>
              <a:gdLst/>
              <a:ahLst/>
              <a:cxnLst/>
              <a:rect l="l" t="t" r="r" b="b"/>
              <a:pathLst>
                <a:path w="79924" h="85028" extrusionOk="0">
                  <a:moveTo>
                    <a:pt x="72018" y="0"/>
                  </a:moveTo>
                  <a:cubicBezTo>
                    <a:pt x="70659" y="0"/>
                    <a:pt x="69300" y="317"/>
                    <a:pt x="68049" y="951"/>
                  </a:cubicBezTo>
                  <a:lnTo>
                    <a:pt x="3970" y="37911"/>
                  </a:lnTo>
                  <a:cubicBezTo>
                    <a:pt x="1635" y="39479"/>
                    <a:pt x="167" y="42014"/>
                    <a:pt x="0" y="44749"/>
                  </a:cubicBezTo>
                  <a:lnTo>
                    <a:pt x="0" y="77239"/>
                  </a:lnTo>
                  <a:cubicBezTo>
                    <a:pt x="167" y="80041"/>
                    <a:pt x="1635" y="82576"/>
                    <a:pt x="3970" y="84077"/>
                  </a:cubicBezTo>
                  <a:cubicBezTo>
                    <a:pt x="5221" y="84711"/>
                    <a:pt x="6572" y="85028"/>
                    <a:pt x="7923" y="85028"/>
                  </a:cubicBezTo>
                  <a:cubicBezTo>
                    <a:pt x="9274" y="85028"/>
                    <a:pt x="10625" y="84711"/>
                    <a:pt x="11875" y="84077"/>
                  </a:cubicBezTo>
                  <a:lnTo>
                    <a:pt x="76355" y="46850"/>
                  </a:lnTo>
                  <a:cubicBezTo>
                    <a:pt x="79891" y="44816"/>
                    <a:pt x="79891" y="42748"/>
                    <a:pt x="79891" y="40246"/>
                  </a:cubicBezTo>
                  <a:lnTo>
                    <a:pt x="79924" y="7823"/>
                  </a:lnTo>
                  <a:cubicBezTo>
                    <a:pt x="79757" y="5021"/>
                    <a:pt x="78323" y="2485"/>
                    <a:pt x="75988" y="951"/>
                  </a:cubicBezTo>
                  <a:cubicBezTo>
                    <a:pt x="74737" y="317"/>
                    <a:pt x="73378" y="0"/>
                    <a:pt x="72018" y="0"/>
                  </a:cubicBez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5"/>
            <p:cNvSpPr/>
            <p:nvPr/>
          </p:nvSpPr>
          <p:spPr>
            <a:xfrm>
              <a:off x="3520175" y="2291250"/>
              <a:ext cx="281075" cy="1105925"/>
            </a:xfrm>
            <a:custGeom>
              <a:avLst/>
              <a:gdLst/>
              <a:ahLst/>
              <a:cxnLst/>
              <a:rect l="l" t="t" r="r" b="b"/>
              <a:pathLst>
                <a:path w="11243" h="44237" extrusionOk="0">
                  <a:moveTo>
                    <a:pt x="1168" y="0"/>
                  </a:moveTo>
                  <a:cubicBezTo>
                    <a:pt x="468" y="1168"/>
                    <a:pt x="34" y="2502"/>
                    <a:pt x="1" y="3937"/>
                  </a:cubicBezTo>
                  <a:lnTo>
                    <a:pt x="34" y="36460"/>
                  </a:lnTo>
                  <a:cubicBezTo>
                    <a:pt x="201" y="39262"/>
                    <a:pt x="1669" y="41797"/>
                    <a:pt x="4004" y="43298"/>
                  </a:cubicBezTo>
                  <a:cubicBezTo>
                    <a:pt x="5240" y="43926"/>
                    <a:pt x="6600" y="44237"/>
                    <a:pt x="7968" y="44237"/>
                  </a:cubicBezTo>
                  <a:cubicBezTo>
                    <a:pt x="9073" y="44237"/>
                    <a:pt x="10184" y="44034"/>
                    <a:pt x="11242" y="43632"/>
                  </a:cubicBezTo>
                  <a:lnTo>
                    <a:pt x="11242" y="43632"/>
                  </a:lnTo>
                  <a:cubicBezTo>
                    <a:pt x="10860" y="43775"/>
                    <a:pt x="10497" y="43844"/>
                    <a:pt x="10161" y="43844"/>
                  </a:cubicBezTo>
                  <a:cubicBezTo>
                    <a:pt x="8859" y="43844"/>
                    <a:pt x="7973" y="42800"/>
                    <a:pt x="7973" y="40996"/>
                  </a:cubicBezTo>
                  <a:lnTo>
                    <a:pt x="7973" y="8507"/>
                  </a:lnTo>
                  <a:cubicBezTo>
                    <a:pt x="8007" y="7139"/>
                    <a:pt x="8407" y="5805"/>
                    <a:pt x="9141" y="4604"/>
                  </a:cubicBezTo>
                  <a:lnTo>
                    <a:pt x="1168" y="0"/>
                  </a:ln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5"/>
            <p:cNvSpPr/>
            <p:nvPr/>
          </p:nvSpPr>
          <p:spPr>
            <a:xfrm>
              <a:off x="3548550" y="1272600"/>
              <a:ext cx="1968075" cy="1136250"/>
            </a:xfrm>
            <a:custGeom>
              <a:avLst/>
              <a:gdLst/>
              <a:ahLst/>
              <a:cxnLst/>
              <a:rect l="l" t="t" r="r" b="b"/>
              <a:pathLst>
                <a:path w="78723" h="45450" extrusionOk="0">
                  <a:moveTo>
                    <a:pt x="70834" y="1"/>
                  </a:moveTo>
                  <a:cubicBezTo>
                    <a:pt x="69483" y="1"/>
                    <a:pt x="68132" y="318"/>
                    <a:pt x="66881" y="951"/>
                  </a:cubicBezTo>
                  <a:lnTo>
                    <a:pt x="2769" y="37944"/>
                  </a:lnTo>
                  <a:cubicBezTo>
                    <a:pt x="1601" y="38678"/>
                    <a:pt x="667" y="39679"/>
                    <a:pt x="0" y="40880"/>
                  </a:cubicBezTo>
                  <a:lnTo>
                    <a:pt x="7939" y="45450"/>
                  </a:lnTo>
                  <a:cubicBezTo>
                    <a:pt x="8606" y="44216"/>
                    <a:pt x="9574" y="43182"/>
                    <a:pt x="10741" y="42481"/>
                  </a:cubicBezTo>
                  <a:lnTo>
                    <a:pt x="74887" y="5455"/>
                  </a:lnTo>
                  <a:cubicBezTo>
                    <a:pt x="75522" y="5096"/>
                    <a:pt x="76122" y="4926"/>
                    <a:pt x="76653" y="4926"/>
                  </a:cubicBezTo>
                  <a:cubicBezTo>
                    <a:pt x="77656" y="4926"/>
                    <a:pt x="78418" y="5532"/>
                    <a:pt x="78723" y="6622"/>
                  </a:cubicBezTo>
                  <a:cubicBezTo>
                    <a:pt x="78256" y="4287"/>
                    <a:pt x="76822" y="2186"/>
                    <a:pt x="74787" y="951"/>
                  </a:cubicBezTo>
                  <a:cubicBezTo>
                    <a:pt x="73536" y="318"/>
                    <a:pt x="72185" y="1"/>
                    <a:pt x="70834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5"/>
            <p:cNvSpPr/>
            <p:nvPr/>
          </p:nvSpPr>
          <p:spPr>
            <a:xfrm>
              <a:off x="3982175" y="1997200"/>
              <a:ext cx="1264275" cy="793275"/>
            </a:xfrm>
            <a:custGeom>
              <a:avLst/>
              <a:gdLst/>
              <a:ahLst/>
              <a:cxnLst/>
              <a:rect l="l" t="t" r="r" b="b"/>
              <a:pathLst>
                <a:path w="50571" h="31731" extrusionOk="0">
                  <a:moveTo>
                    <a:pt x="49478" y="1"/>
                  </a:moveTo>
                  <a:cubicBezTo>
                    <a:pt x="49113" y="1"/>
                    <a:pt x="48676" y="127"/>
                    <a:pt x="48202" y="388"/>
                  </a:cubicBezTo>
                  <a:lnTo>
                    <a:pt x="2369" y="26973"/>
                  </a:lnTo>
                  <a:cubicBezTo>
                    <a:pt x="1068" y="27707"/>
                    <a:pt x="201" y="29041"/>
                    <a:pt x="1" y="30543"/>
                  </a:cubicBezTo>
                  <a:cubicBezTo>
                    <a:pt x="1" y="31316"/>
                    <a:pt x="430" y="31730"/>
                    <a:pt x="1093" y="31730"/>
                  </a:cubicBezTo>
                  <a:cubicBezTo>
                    <a:pt x="1458" y="31730"/>
                    <a:pt x="1895" y="31604"/>
                    <a:pt x="2369" y="31343"/>
                  </a:cubicBezTo>
                  <a:lnTo>
                    <a:pt x="48202" y="4724"/>
                  </a:lnTo>
                  <a:cubicBezTo>
                    <a:pt x="49469" y="3990"/>
                    <a:pt x="50370" y="2689"/>
                    <a:pt x="50570" y="1188"/>
                  </a:cubicBezTo>
                  <a:cubicBezTo>
                    <a:pt x="50570" y="414"/>
                    <a:pt x="50141" y="1"/>
                    <a:pt x="49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4329100" y="2232625"/>
              <a:ext cx="916500" cy="591200"/>
            </a:xfrm>
            <a:custGeom>
              <a:avLst/>
              <a:gdLst/>
              <a:ahLst/>
              <a:cxnLst/>
              <a:rect l="l" t="t" r="r" b="b"/>
              <a:pathLst>
                <a:path w="36660" h="23648" extrusionOk="0">
                  <a:moveTo>
                    <a:pt x="35559" y="1"/>
                  </a:moveTo>
                  <a:cubicBezTo>
                    <a:pt x="35185" y="1"/>
                    <a:pt x="34739" y="134"/>
                    <a:pt x="34258" y="411"/>
                  </a:cubicBezTo>
                  <a:lnTo>
                    <a:pt x="2369" y="18924"/>
                  </a:lnTo>
                  <a:cubicBezTo>
                    <a:pt x="1068" y="19658"/>
                    <a:pt x="200" y="20959"/>
                    <a:pt x="0" y="22460"/>
                  </a:cubicBezTo>
                  <a:cubicBezTo>
                    <a:pt x="0" y="23234"/>
                    <a:pt x="430" y="23647"/>
                    <a:pt x="1092" y="23647"/>
                  </a:cubicBezTo>
                  <a:cubicBezTo>
                    <a:pt x="1458" y="23647"/>
                    <a:pt x="1894" y="23521"/>
                    <a:pt x="2369" y="23260"/>
                  </a:cubicBezTo>
                  <a:lnTo>
                    <a:pt x="34258" y="4747"/>
                  </a:lnTo>
                  <a:cubicBezTo>
                    <a:pt x="35559" y="3980"/>
                    <a:pt x="36426" y="2712"/>
                    <a:pt x="36660" y="1211"/>
                  </a:cubicBezTo>
                  <a:cubicBezTo>
                    <a:pt x="36660" y="422"/>
                    <a:pt x="36223" y="1"/>
                    <a:pt x="35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3982175" y="1763700"/>
              <a:ext cx="1264275" cy="792425"/>
            </a:xfrm>
            <a:custGeom>
              <a:avLst/>
              <a:gdLst/>
              <a:ahLst/>
              <a:cxnLst/>
              <a:rect l="l" t="t" r="r" b="b"/>
              <a:pathLst>
                <a:path w="50571" h="31697" extrusionOk="0">
                  <a:moveTo>
                    <a:pt x="49478" y="1"/>
                  </a:moveTo>
                  <a:cubicBezTo>
                    <a:pt x="49113" y="1"/>
                    <a:pt x="48676" y="127"/>
                    <a:pt x="48202" y="388"/>
                  </a:cubicBezTo>
                  <a:lnTo>
                    <a:pt x="2369" y="26973"/>
                  </a:lnTo>
                  <a:cubicBezTo>
                    <a:pt x="1068" y="27707"/>
                    <a:pt x="201" y="29041"/>
                    <a:pt x="1" y="30509"/>
                  </a:cubicBezTo>
                  <a:cubicBezTo>
                    <a:pt x="1" y="31283"/>
                    <a:pt x="430" y="31697"/>
                    <a:pt x="1093" y="31697"/>
                  </a:cubicBezTo>
                  <a:cubicBezTo>
                    <a:pt x="1458" y="31697"/>
                    <a:pt x="1895" y="31571"/>
                    <a:pt x="2369" y="31310"/>
                  </a:cubicBezTo>
                  <a:lnTo>
                    <a:pt x="48202" y="4724"/>
                  </a:lnTo>
                  <a:cubicBezTo>
                    <a:pt x="49469" y="3990"/>
                    <a:pt x="50370" y="2689"/>
                    <a:pt x="50570" y="1188"/>
                  </a:cubicBezTo>
                  <a:cubicBezTo>
                    <a:pt x="50570" y="414"/>
                    <a:pt x="50141" y="1"/>
                    <a:pt x="49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" name="Google Shape;312;p35"/>
          <p:cNvGrpSpPr/>
          <p:nvPr/>
        </p:nvGrpSpPr>
        <p:grpSpPr>
          <a:xfrm>
            <a:off x="6498494" y="3027191"/>
            <a:ext cx="958444" cy="1059052"/>
            <a:chOff x="2326825" y="2952350"/>
            <a:chExt cx="1848850" cy="2042925"/>
          </a:xfrm>
        </p:grpSpPr>
        <p:sp>
          <p:nvSpPr>
            <p:cNvPr id="313" name="Google Shape;313;p35"/>
            <p:cNvSpPr/>
            <p:nvPr/>
          </p:nvSpPr>
          <p:spPr>
            <a:xfrm>
              <a:off x="3534350" y="4748850"/>
              <a:ext cx="233525" cy="242700"/>
            </a:xfrm>
            <a:custGeom>
              <a:avLst/>
              <a:gdLst/>
              <a:ahLst/>
              <a:cxnLst/>
              <a:rect l="l" t="t" r="r" b="b"/>
              <a:pathLst>
                <a:path w="9341" h="9708" extrusionOk="0">
                  <a:moveTo>
                    <a:pt x="4838" y="0"/>
                  </a:moveTo>
                  <a:lnTo>
                    <a:pt x="4971" y="367"/>
                  </a:lnTo>
                  <a:lnTo>
                    <a:pt x="1" y="9707"/>
                  </a:lnTo>
                  <a:lnTo>
                    <a:pt x="7606" y="5337"/>
                  </a:lnTo>
                  <a:cubicBezTo>
                    <a:pt x="7773" y="5304"/>
                    <a:pt x="7907" y="5171"/>
                    <a:pt x="7973" y="5004"/>
                  </a:cubicBezTo>
                  <a:lnTo>
                    <a:pt x="9341" y="2569"/>
                  </a:lnTo>
                  <a:lnTo>
                    <a:pt x="4838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3366750" y="4582900"/>
              <a:ext cx="305225" cy="412375"/>
            </a:xfrm>
            <a:custGeom>
              <a:avLst/>
              <a:gdLst/>
              <a:ahLst/>
              <a:cxnLst/>
              <a:rect l="l" t="t" r="r" b="b"/>
              <a:pathLst>
                <a:path w="12209" h="16495" extrusionOk="0">
                  <a:moveTo>
                    <a:pt x="0" y="0"/>
                  </a:moveTo>
                  <a:lnTo>
                    <a:pt x="5537" y="15978"/>
                  </a:lnTo>
                  <a:cubicBezTo>
                    <a:pt x="5604" y="16145"/>
                    <a:pt x="5704" y="16312"/>
                    <a:pt x="5871" y="16378"/>
                  </a:cubicBezTo>
                  <a:cubicBezTo>
                    <a:pt x="6007" y="16458"/>
                    <a:pt x="6154" y="16495"/>
                    <a:pt x="6297" y="16495"/>
                  </a:cubicBezTo>
                  <a:cubicBezTo>
                    <a:pt x="6576" y="16495"/>
                    <a:pt x="6840" y="16354"/>
                    <a:pt x="6972" y="16112"/>
                  </a:cubicBezTo>
                  <a:lnTo>
                    <a:pt x="12209" y="7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2326825" y="2954025"/>
              <a:ext cx="1848850" cy="1966000"/>
            </a:xfrm>
            <a:custGeom>
              <a:avLst/>
              <a:gdLst/>
              <a:ahLst/>
              <a:cxnLst/>
              <a:rect l="l" t="t" r="r" b="b"/>
              <a:pathLst>
                <a:path w="73954" h="78640" extrusionOk="0">
                  <a:moveTo>
                    <a:pt x="7314" y="0"/>
                  </a:moveTo>
                  <a:cubicBezTo>
                    <a:pt x="6055" y="0"/>
                    <a:pt x="4804" y="292"/>
                    <a:pt x="3670" y="876"/>
                  </a:cubicBezTo>
                  <a:cubicBezTo>
                    <a:pt x="1502" y="2277"/>
                    <a:pt x="101" y="4612"/>
                    <a:pt x="1" y="7214"/>
                  </a:cubicBezTo>
                  <a:lnTo>
                    <a:pt x="1" y="37202"/>
                  </a:lnTo>
                  <a:cubicBezTo>
                    <a:pt x="1" y="39570"/>
                    <a:pt x="34" y="41438"/>
                    <a:pt x="3337" y="43306"/>
                  </a:cubicBezTo>
                  <a:lnTo>
                    <a:pt x="62946" y="77764"/>
                  </a:lnTo>
                  <a:cubicBezTo>
                    <a:pt x="64113" y="78348"/>
                    <a:pt x="65372" y="78640"/>
                    <a:pt x="66628" y="78640"/>
                  </a:cubicBezTo>
                  <a:cubicBezTo>
                    <a:pt x="67883" y="78640"/>
                    <a:pt x="69134" y="78348"/>
                    <a:pt x="70284" y="77764"/>
                  </a:cubicBezTo>
                  <a:cubicBezTo>
                    <a:pt x="72453" y="76330"/>
                    <a:pt x="73820" y="73995"/>
                    <a:pt x="73954" y="71426"/>
                  </a:cubicBezTo>
                  <a:lnTo>
                    <a:pt x="73954" y="41405"/>
                  </a:lnTo>
                  <a:cubicBezTo>
                    <a:pt x="73787" y="38803"/>
                    <a:pt x="72453" y="36468"/>
                    <a:pt x="70284" y="35067"/>
                  </a:cubicBezTo>
                  <a:lnTo>
                    <a:pt x="11009" y="876"/>
                  </a:lnTo>
                  <a:cubicBezTo>
                    <a:pt x="9841" y="292"/>
                    <a:pt x="8574" y="0"/>
                    <a:pt x="7314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2567000" y="3613825"/>
              <a:ext cx="1170025" cy="732300"/>
            </a:xfrm>
            <a:custGeom>
              <a:avLst/>
              <a:gdLst/>
              <a:ahLst/>
              <a:cxnLst/>
              <a:rect l="l" t="t" r="r" b="b"/>
              <a:pathLst>
                <a:path w="46801" h="29292" extrusionOk="0">
                  <a:moveTo>
                    <a:pt x="1037" y="0"/>
                  </a:moveTo>
                  <a:cubicBezTo>
                    <a:pt x="414" y="0"/>
                    <a:pt x="1" y="383"/>
                    <a:pt x="1" y="1069"/>
                  </a:cubicBezTo>
                  <a:cubicBezTo>
                    <a:pt x="167" y="2437"/>
                    <a:pt x="1001" y="3671"/>
                    <a:pt x="2236" y="4372"/>
                  </a:cubicBezTo>
                  <a:lnTo>
                    <a:pt x="44599" y="28923"/>
                  </a:lnTo>
                  <a:cubicBezTo>
                    <a:pt x="45028" y="29173"/>
                    <a:pt x="45432" y="29291"/>
                    <a:pt x="45773" y="29291"/>
                  </a:cubicBezTo>
                  <a:cubicBezTo>
                    <a:pt x="46387" y="29291"/>
                    <a:pt x="46801" y="28908"/>
                    <a:pt x="46801" y="28222"/>
                  </a:cubicBezTo>
                  <a:cubicBezTo>
                    <a:pt x="46634" y="26855"/>
                    <a:pt x="45800" y="25620"/>
                    <a:pt x="44599" y="24920"/>
                  </a:cubicBezTo>
                  <a:lnTo>
                    <a:pt x="2236" y="369"/>
                  </a:lnTo>
                  <a:cubicBezTo>
                    <a:pt x="1795" y="119"/>
                    <a:pt x="1384" y="0"/>
                    <a:pt x="10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2567000" y="3827300"/>
              <a:ext cx="848975" cy="546075"/>
            </a:xfrm>
            <a:custGeom>
              <a:avLst/>
              <a:gdLst/>
              <a:ahLst/>
              <a:cxnLst/>
              <a:rect l="l" t="t" r="r" b="b"/>
              <a:pathLst>
                <a:path w="33959" h="21843" extrusionOk="0">
                  <a:moveTo>
                    <a:pt x="1028" y="1"/>
                  </a:moveTo>
                  <a:cubicBezTo>
                    <a:pt x="414" y="1"/>
                    <a:pt x="1" y="384"/>
                    <a:pt x="1" y="1070"/>
                  </a:cubicBezTo>
                  <a:cubicBezTo>
                    <a:pt x="167" y="2471"/>
                    <a:pt x="1001" y="3672"/>
                    <a:pt x="2202" y="4372"/>
                  </a:cubicBezTo>
                  <a:lnTo>
                    <a:pt x="31757" y="21451"/>
                  </a:lnTo>
                  <a:cubicBezTo>
                    <a:pt x="32192" y="21717"/>
                    <a:pt x="32600" y="21843"/>
                    <a:pt x="32945" y="21843"/>
                  </a:cubicBezTo>
                  <a:cubicBezTo>
                    <a:pt x="33551" y="21843"/>
                    <a:pt x="33958" y="21453"/>
                    <a:pt x="33958" y="20751"/>
                  </a:cubicBezTo>
                  <a:cubicBezTo>
                    <a:pt x="33791" y="19416"/>
                    <a:pt x="32991" y="18215"/>
                    <a:pt x="31757" y="17515"/>
                  </a:cubicBezTo>
                  <a:lnTo>
                    <a:pt x="2202" y="369"/>
                  </a:lnTo>
                  <a:cubicBezTo>
                    <a:pt x="1773" y="119"/>
                    <a:pt x="1370" y="1"/>
                    <a:pt x="10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2567000" y="3397000"/>
              <a:ext cx="1170025" cy="732300"/>
            </a:xfrm>
            <a:custGeom>
              <a:avLst/>
              <a:gdLst/>
              <a:ahLst/>
              <a:cxnLst/>
              <a:rect l="l" t="t" r="r" b="b"/>
              <a:pathLst>
                <a:path w="46801" h="29292" extrusionOk="0">
                  <a:moveTo>
                    <a:pt x="1037" y="1"/>
                  </a:moveTo>
                  <a:cubicBezTo>
                    <a:pt x="414" y="1"/>
                    <a:pt x="1" y="383"/>
                    <a:pt x="1" y="1070"/>
                  </a:cubicBezTo>
                  <a:cubicBezTo>
                    <a:pt x="167" y="2437"/>
                    <a:pt x="1001" y="3671"/>
                    <a:pt x="2236" y="4372"/>
                  </a:cubicBezTo>
                  <a:lnTo>
                    <a:pt x="44599" y="28923"/>
                  </a:lnTo>
                  <a:cubicBezTo>
                    <a:pt x="45028" y="29173"/>
                    <a:pt x="45432" y="29291"/>
                    <a:pt x="45773" y="29291"/>
                  </a:cubicBezTo>
                  <a:cubicBezTo>
                    <a:pt x="46387" y="29291"/>
                    <a:pt x="46801" y="28908"/>
                    <a:pt x="46801" y="28222"/>
                  </a:cubicBezTo>
                  <a:cubicBezTo>
                    <a:pt x="46634" y="26855"/>
                    <a:pt x="45800" y="25620"/>
                    <a:pt x="44599" y="24920"/>
                  </a:cubicBezTo>
                  <a:lnTo>
                    <a:pt x="2236" y="369"/>
                  </a:lnTo>
                  <a:cubicBezTo>
                    <a:pt x="1795" y="119"/>
                    <a:pt x="1384" y="1"/>
                    <a:pt x="10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3913800" y="3899075"/>
              <a:ext cx="261050" cy="1021000"/>
            </a:xfrm>
            <a:custGeom>
              <a:avLst/>
              <a:gdLst/>
              <a:ahLst/>
              <a:cxnLst/>
              <a:rect l="l" t="t" r="r" b="b"/>
              <a:pathLst>
                <a:path w="10442" h="40840" extrusionOk="0">
                  <a:moveTo>
                    <a:pt x="9307" y="0"/>
                  </a:moveTo>
                  <a:lnTo>
                    <a:pt x="1969" y="4203"/>
                  </a:lnTo>
                  <a:cubicBezTo>
                    <a:pt x="2636" y="5304"/>
                    <a:pt x="3003" y="6505"/>
                    <a:pt x="3069" y="7806"/>
                  </a:cubicBezTo>
                  <a:lnTo>
                    <a:pt x="3069" y="37827"/>
                  </a:lnTo>
                  <a:cubicBezTo>
                    <a:pt x="3069" y="39466"/>
                    <a:pt x="2232" y="40434"/>
                    <a:pt x="1021" y="40434"/>
                  </a:cubicBezTo>
                  <a:cubicBezTo>
                    <a:pt x="704" y="40434"/>
                    <a:pt x="361" y="40368"/>
                    <a:pt x="0" y="40229"/>
                  </a:cubicBezTo>
                  <a:lnTo>
                    <a:pt x="0" y="40229"/>
                  </a:lnTo>
                  <a:cubicBezTo>
                    <a:pt x="1014" y="40637"/>
                    <a:pt x="2068" y="40840"/>
                    <a:pt x="3114" y="40840"/>
                  </a:cubicBezTo>
                  <a:cubicBezTo>
                    <a:pt x="4375" y="40840"/>
                    <a:pt x="5623" y="40546"/>
                    <a:pt x="6772" y="39962"/>
                  </a:cubicBezTo>
                  <a:cubicBezTo>
                    <a:pt x="8940" y="38528"/>
                    <a:pt x="10308" y="36193"/>
                    <a:pt x="10441" y="33624"/>
                  </a:cubicBezTo>
                  <a:lnTo>
                    <a:pt x="10408" y="3569"/>
                  </a:lnTo>
                  <a:cubicBezTo>
                    <a:pt x="10341" y="2335"/>
                    <a:pt x="9974" y="1068"/>
                    <a:pt x="9307" y="0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2328500" y="2952350"/>
              <a:ext cx="1818000" cy="1050975"/>
            </a:xfrm>
            <a:custGeom>
              <a:avLst/>
              <a:gdLst/>
              <a:ahLst/>
              <a:cxnLst/>
              <a:rect l="l" t="t" r="r" b="b"/>
              <a:pathLst>
                <a:path w="72720" h="42039" extrusionOk="0">
                  <a:moveTo>
                    <a:pt x="7172" y="0"/>
                  </a:moveTo>
                  <a:cubicBezTo>
                    <a:pt x="5913" y="0"/>
                    <a:pt x="4654" y="292"/>
                    <a:pt x="3503" y="876"/>
                  </a:cubicBezTo>
                  <a:cubicBezTo>
                    <a:pt x="1702" y="2144"/>
                    <a:pt x="434" y="4045"/>
                    <a:pt x="1" y="6213"/>
                  </a:cubicBezTo>
                  <a:cubicBezTo>
                    <a:pt x="284" y="5212"/>
                    <a:pt x="979" y="4651"/>
                    <a:pt x="1900" y="4651"/>
                  </a:cubicBezTo>
                  <a:cubicBezTo>
                    <a:pt x="2391" y="4651"/>
                    <a:pt x="2945" y="4810"/>
                    <a:pt x="3536" y="5146"/>
                  </a:cubicBezTo>
                  <a:lnTo>
                    <a:pt x="62845" y="39337"/>
                  </a:lnTo>
                  <a:cubicBezTo>
                    <a:pt x="63913" y="40004"/>
                    <a:pt x="64780" y="40971"/>
                    <a:pt x="65414" y="42039"/>
                  </a:cubicBezTo>
                  <a:lnTo>
                    <a:pt x="72719" y="37836"/>
                  </a:lnTo>
                  <a:cubicBezTo>
                    <a:pt x="72085" y="36702"/>
                    <a:pt x="71218" y="35801"/>
                    <a:pt x="70117" y="35067"/>
                  </a:cubicBezTo>
                  <a:lnTo>
                    <a:pt x="10842" y="876"/>
                  </a:lnTo>
                  <a:cubicBezTo>
                    <a:pt x="9691" y="292"/>
                    <a:pt x="8432" y="0"/>
                    <a:pt x="7172" y="0"/>
                  </a:cubicBezTo>
                  <a:close/>
                </a:path>
              </a:pathLst>
            </a:custGeom>
            <a:solidFill>
              <a:srgbClr val="FF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" name="Google Shape;591;p45"/>
          <p:cNvSpPr txBox="1">
            <a:spLocks noGrp="1"/>
          </p:cNvSpPr>
          <p:nvPr>
            <p:ph type="title"/>
          </p:nvPr>
        </p:nvSpPr>
        <p:spPr>
          <a:xfrm>
            <a:off x="4576584" y="1076748"/>
            <a:ext cx="3849600" cy="1929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A Picture Always Reinforces </a:t>
            </a:r>
            <a:r>
              <a:rPr lang="en"/>
              <a:t>t</a:t>
            </a:r>
            <a:r>
              <a:rPr lang="en">
                <a:solidFill>
                  <a:schemeClr val="dk2"/>
                </a:solidFill>
              </a:rPr>
              <a:t>he Concept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592" name="Google Shape;592;p45"/>
          <p:cNvSpPr txBox="1">
            <a:spLocks noGrp="1"/>
          </p:cNvSpPr>
          <p:nvPr>
            <p:ph type="subTitle" idx="1"/>
          </p:nvPr>
        </p:nvSpPr>
        <p:spPr>
          <a:xfrm>
            <a:off x="4571934" y="2910006"/>
            <a:ext cx="3401700" cy="113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Images reveal large amounts of data, so remember: use an image instead of long texts</a:t>
            </a:r>
            <a:endParaRPr/>
          </a:p>
        </p:txBody>
      </p:sp>
      <p:pic>
        <p:nvPicPr>
          <p:cNvPr id="593" name="Google Shape;593;p45"/>
          <p:cNvPicPr preferRelativeResize="0"/>
          <p:nvPr/>
        </p:nvPicPr>
        <p:blipFill rotWithShape="1">
          <a:blip r:embed="rId3">
            <a:alphaModFix/>
          </a:blip>
          <a:srcRect r="31191"/>
          <a:stretch/>
        </p:blipFill>
        <p:spPr>
          <a:xfrm rot="-449515">
            <a:off x="407195" y="842593"/>
            <a:ext cx="3527211" cy="3417105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" name="Google Shape;598;p46"/>
          <p:cNvSpPr txBox="1">
            <a:spLocks noGrp="1"/>
          </p:cNvSpPr>
          <p:nvPr>
            <p:ph type="title"/>
          </p:nvPr>
        </p:nvSpPr>
        <p:spPr>
          <a:xfrm>
            <a:off x="5294100" y="3709700"/>
            <a:ext cx="3129900" cy="89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Google Shape;603;p47"/>
          <p:cNvSpPr txBox="1">
            <a:spLocks noGrp="1"/>
          </p:cNvSpPr>
          <p:nvPr>
            <p:ph type="subTitle" idx="9"/>
          </p:nvPr>
        </p:nvSpPr>
        <p:spPr>
          <a:xfrm>
            <a:off x="3912950" y="1134840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604" name="Google Shape;604;p47"/>
          <p:cNvSpPr txBox="1">
            <a:spLocks noGrp="1"/>
          </p:cNvSpPr>
          <p:nvPr>
            <p:ph type="subTitle" idx="13"/>
          </p:nvPr>
        </p:nvSpPr>
        <p:spPr>
          <a:xfrm>
            <a:off x="6391115" y="1134840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biggest in the Solar System</a:t>
            </a:r>
            <a:endParaRPr/>
          </a:p>
        </p:txBody>
      </p:sp>
      <p:sp>
        <p:nvSpPr>
          <p:cNvPr id="605" name="Google Shape;605;p47"/>
          <p:cNvSpPr txBox="1">
            <a:spLocks noGrp="1"/>
          </p:cNvSpPr>
          <p:nvPr>
            <p:ph type="subTitle" idx="7"/>
          </p:nvPr>
        </p:nvSpPr>
        <p:spPr>
          <a:xfrm>
            <a:off x="3912950" y="2429034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Earth is the third planet from the Sun</a:t>
            </a:r>
            <a:endParaRPr dirty="0"/>
          </a:p>
        </p:txBody>
      </p:sp>
      <p:sp>
        <p:nvSpPr>
          <p:cNvPr id="606" name="Google Shape;606;p47"/>
          <p:cNvSpPr txBox="1">
            <a:spLocks noGrp="1"/>
          </p:cNvSpPr>
          <p:nvPr>
            <p:ph type="subTitle" idx="1"/>
          </p:nvPr>
        </p:nvSpPr>
        <p:spPr>
          <a:xfrm>
            <a:off x="3912950" y="1993943"/>
            <a:ext cx="1800000" cy="4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Earth</a:t>
            </a:r>
            <a:endParaRPr/>
          </a:p>
        </p:txBody>
      </p:sp>
      <p:sp>
        <p:nvSpPr>
          <p:cNvPr id="607" name="Google Shape;607;p47"/>
          <p:cNvSpPr txBox="1">
            <a:spLocks noGrp="1"/>
          </p:cNvSpPr>
          <p:nvPr>
            <p:ph type="subTitle" idx="8"/>
          </p:nvPr>
        </p:nvSpPr>
        <p:spPr>
          <a:xfrm>
            <a:off x="3912950" y="3723824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608" name="Google Shape;608;p47"/>
          <p:cNvSpPr txBox="1">
            <a:spLocks noGrp="1"/>
          </p:cNvSpPr>
          <p:nvPr>
            <p:ph type="subTitle" idx="2"/>
          </p:nvPr>
        </p:nvSpPr>
        <p:spPr>
          <a:xfrm>
            <a:off x="3912950" y="3288805"/>
            <a:ext cx="1800000" cy="4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609" name="Google Shape;609;p47"/>
          <p:cNvSpPr txBox="1">
            <a:spLocks noGrp="1"/>
          </p:cNvSpPr>
          <p:nvPr>
            <p:ph type="subTitle" idx="3"/>
          </p:nvPr>
        </p:nvSpPr>
        <p:spPr>
          <a:xfrm>
            <a:off x="3912950" y="699676"/>
            <a:ext cx="1800000" cy="4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610" name="Google Shape;610;p47"/>
          <p:cNvSpPr txBox="1">
            <a:spLocks noGrp="1"/>
          </p:cNvSpPr>
          <p:nvPr>
            <p:ph type="title"/>
          </p:nvPr>
        </p:nvSpPr>
        <p:spPr>
          <a:xfrm>
            <a:off x="720000" y="1761750"/>
            <a:ext cx="3060000" cy="16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Academic </a:t>
            </a:r>
            <a:r>
              <a:rPr lang="en">
                <a:solidFill>
                  <a:schemeClr val="lt2"/>
                </a:solidFill>
              </a:rPr>
              <a:t>Areas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611" name="Google Shape;611;p47"/>
          <p:cNvSpPr txBox="1">
            <a:spLocks noGrp="1"/>
          </p:cNvSpPr>
          <p:nvPr>
            <p:ph type="subTitle" idx="4"/>
          </p:nvPr>
        </p:nvSpPr>
        <p:spPr>
          <a:xfrm>
            <a:off x="6391115" y="699676"/>
            <a:ext cx="1800000" cy="4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612" name="Google Shape;612;p47"/>
          <p:cNvSpPr txBox="1">
            <a:spLocks noGrp="1"/>
          </p:cNvSpPr>
          <p:nvPr>
            <p:ph type="subTitle" idx="14"/>
          </p:nvPr>
        </p:nvSpPr>
        <p:spPr>
          <a:xfrm>
            <a:off x="6391115" y="2428439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a gas giant and has several rings</a:t>
            </a:r>
            <a:endParaRPr/>
          </a:p>
        </p:txBody>
      </p:sp>
      <p:sp>
        <p:nvSpPr>
          <p:cNvPr id="613" name="Google Shape;613;p47"/>
          <p:cNvSpPr txBox="1">
            <a:spLocks noGrp="1"/>
          </p:cNvSpPr>
          <p:nvPr>
            <p:ph type="subTitle" idx="5"/>
          </p:nvPr>
        </p:nvSpPr>
        <p:spPr>
          <a:xfrm>
            <a:off x="6391115" y="1993943"/>
            <a:ext cx="1800000" cy="4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614" name="Google Shape;614;p47"/>
          <p:cNvSpPr txBox="1">
            <a:spLocks noGrp="1"/>
          </p:cNvSpPr>
          <p:nvPr>
            <p:ph type="subTitle" idx="15"/>
          </p:nvPr>
        </p:nvSpPr>
        <p:spPr>
          <a:xfrm>
            <a:off x="6391115" y="3722038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sp>
        <p:nvSpPr>
          <p:cNvPr id="615" name="Google Shape;615;p47"/>
          <p:cNvSpPr txBox="1">
            <a:spLocks noGrp="1"/>
          </p:cNvSpPr>
          <p:nvPr>
            <p:ph type="subTitle" idx="6"/>
          </p:nvPr>
        </p:nvSpPr>
        <p:spPr>
          <a:xfrm>
            <a:off x="6391115" y="3288210"/>
            <a:ext cx="1800000" cy="4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p48"/>
          <p:cNvSpPr txBox="1">
            <a:spLocks noGrp="1"/>
          </p:cNvSpPr>
          <p:nvPr>
            <p:ph type="ctrTitle" idx="4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Mission and </a:t>
            </a:r>
            <a:r>
              <a:rPr lang="en">
                <a:solidFill>
                  <a:schemeClr val="lt2"/>
                </a:solidFill>
              </a:rPr>
              <a:t>Vision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621" name="Google Shape;621;p48"/>
          <p:cNvSpPr txBox="1">
            <a:spLocks noGrp="1"/>
          </p:cNvSpPr>
          <p:nvPr>
            <p:ph type="ctrTitle"/>
          </p:nvPr>
        </p:nvSpPr>
        <p:spPr>
          <a:xfrm>
            <a:off x="5706000" y="2170742"/>
            <a:ext cx="1692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Vision</a:t>
            </a:r>
            <a:endParaRPr/>
          </a:p>
        </p:txBody>
      </p:sp>
      <p:sp>
        <p:nvSpPr>
          <p:cNvPr id="622" name="Google Shape;622;p48"/>
          <p:cNvSpPr txBox="1">
            <a:spLocks noGrp="1"/>
          </p:cNvSpPr>
          <p:nvPr>
            <p:ph type="subTitle" idx="1"/>
          </p:nvPr>
        </p:nvSpPr>
        <p:spPr>
          <a:xfrm>
            <a:off x="5292000" y="2629695"/>
            <a:ext cx="25200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hot—even hotter than Mercury</a:t>
            </a:r>
            <a:endParaRPr/>
          </a:p>
        </p:txBody>
      </p:sp>
      <p:sp>
        <p:nvSpPr>
          <p:cNvPr id="623" name="Google Shape;623;p48"/>
          <p:cNvSpPr txBox="1">
            <a:spLocks noGrp="1"/>
          </p:cNvSpPr>
          <p:nvPr>
            <p:ph type="ctrTitle" idx="2"/>
          </p:nvPr>
        </p:nvSpPr>
        <p:spPr>
          <a:xfrm>
            <a:off x="1746000" y="2170742"/>
            <a:ext cx="1692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Mission</a:t>
            </a:r>
            <a:endParaRPr/>
          </a:p>
        </p:txBody>
      </p:sp>
      <p:sp>
        <p:nvSpPr>
          <p:cNvPr id="624" name="Google Shape;624;p48"/>
          <p:cNvSpPr txBox="1">
            <a:spLocks noGrp="1"/>
          </p:cNvSpPr>
          <p:nvPr>
            <p:ph type="subTitle" idx="3"/>
          </p:nvPr>
        </p:nvSpPr>
        <p:spPr>
          <a:xfrm>
            <a:off x="1332000" y="2629695"/>
            <a:ext cx="2520000" cy="18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grpSp>
        <p:nvGrpSpPr>
          <p:cNvPr id="625" name="Google Shape;625;p48"/>
          <p:cNvGrpSpPr/>
          <p:nvPr/>
        </p:nvGrpSpPr>
        <p:grpSpPr>
          <a:xfrm>
            <a:off x="3634177" y="1392165"/>
            <a:ext cx="1875646" cy="6106737"/>
            <a:chOff x="4768450" y="979175"/>
            <a:chExt cx="431550" cy="1405075"/>
          </a:xfrm>
        </p:grpSpPr>
        <p:sp>
          <p:nvSpPr>
            <p:cNvPr id="626" name="Google Shape;626;p48"/>
            <p:cNvSpPr/>
            <p:nvPr/>
          </p:nvSpPr>
          <p:spPr>
            <a:xfrm>
              <a:off x="4965300" y="979175"/>
              <a:ext cx="38550" cy="1405075"/>
            </a:xfrm>
            <a:custGeom>
              <a:avLst/>
              <a:gdLst/>
              <a:ahLst/>
              <a:cxnLst/>
              <a:rect l="l" t="t" r="r" b="b"/>
              <a:pathLst>
                <a:path w="1542" h="56203" extrusionOk="0">
                  <a:moveTo>
                    <a:pt x="762" y="1"/>
                  </a:moveTo>
                  <a:cubicBezTo>
                    <a:pt x="575" y="1"/>
                    <a:pt x="386" y="47"/>
                    <a:pt x="215" y="140"/>
                  </a:cubicBezTo>
                  <a:cubicBezTo>
                    <a:pt x="86" y="183"/>
                    <a:pt x="15" y="311"/>
                    <a:pt x="1" y="440"/>
                  </a:cubicBezTo>
                  <a:lnTo>
                    <a:pt x="1" y="55775"/>
                  </a:lnTo>
                  <a:cubicBezTo>
                    <a:pt x="1" y="56003"/>
                    <a:pt x="343" y="56203"/>
                    <a:pt x="771" y="56203"/>
                  </a:cubicBezTo>
                  <a:cubicBezTo>
                    <a:pt x="1199" y="56203"/>
                    <a:pt x="1541" y="56003"/>
                    <a:pt x="1541" y="55775"/>
                  </a:cubicBezTo>
                  <a:lnTo>
                    <a:pt x="1513" y="440"/>
                  </a:lnTo>
                  <a:cubicBezTo>
                    <a:pt x="1499" y="311"/>
                    <a:pt x="1427" y="183"/>
                    <a:pt x="1299" y="140"/>
                  </a:cubicBezTo>
                  <a:cubicBezTo>
                    <a:pt x="1135" y="47"/>
                    <a:pt x="949" y="1"/>
                    <a:pt x="762" y="1"/>
                  </a:cubicBez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8"/>
            <p:cNvSpPr/>
            <p:nvPr/>
          </p:nvSpPr>
          <p:spPr>
            <a:xfrm>
              <a:off x="4964950" y="979450"/>
              <a:ext cx="38175" cy="21425"/>
            </a:xfrm>
            <a:custGeom>
              <a:avLst/>
              <a:gdLst/>
              <a:ahLst/>
              <a:cxnLst/>
              <a:rect l="l" t="t" r="r" b="b"/>
              <a:pathLst>
                <a:path w="1527" h="857" extrusionOk="0">
                  <a:moveTo>
                    <a:pt x="757" y="1"/>
                  </a:moveTo>
                  <a:cubicBezTo>
                    <a:pt x="343" y="1"/>
                    <a:pt x="0" y="186"/>
                    <a:pt x="0" y="429"/>
                  </a:cubicBezTo>
                  <a:cubicBezTo>
                    <a:pt x="0" y="657"/>
                    <a:pt x="343" y="856"/>
                    <a:pt x="757" y="856"/>
                  </a:cubicBezTo>
                  <a:cubicBezTo>
                    <a:pt x="1184" y="856"/>
                    <a:pt x="1527" y="657"/>
                    <a:pt x="1527" y="429"/>
                  </a:cubicBezTo>
                  <a:cubicBezTo>
                    <a:pt x="1527" y="186"/>
                    <a:pt x="1184" y="1"/>
                    <a:pt x="757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8"/>
            <p:cNvSpPr/>
            <p:nvPr/>
          </p:nvSpPr>
          <p:spPr>
            <a:xfrm>
              <a:off x="4894325" y="1026525"/>
              <a:ext cx="305675" cy="240750"/>
            </a:xfrm>
            <a:custGeom>
              <a:avLst/>
              <a:gdLst/>
              <a:ahLst/>
              <a:cxnLst/>
              <a:rect l="l" t="t" r="r" b="b"/>
              <a:pathLst>
                <a:path w="12227" h="9630" extrusionOk="0">
                  <a:moveTo>
                    <a:pt x="757" y="1"/>
                  </a:moveTo>
                  <a:lnTo>
                    <a:pt x="1" y="429"/>
                  </a:lnTo>
                  <a:lnTo>
                    <a:pt x="1" y="3895"/>
                  </a:lnTo>
                  <a:lnTo>
                    <a:pt x="9972" y="9630"/>
                  </a:lnTo>
                  <a:lnTo>
                    <a:pt x="10743" y="9230"/>
                  </a:lnTo>
                  <a:lnTo>
                    <a:pt x="12226" y="8346"/>
                  </a:lnTo>
                  <a:lnTo>
                    <a:pt x="10714" y="5750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8"/>
            <p:cNvSpPr/>
            <p:nvPr/>
          </p:nvSpPr>
          <p:spPr>
            <a:xfrm>
              <a:off x="4894325" y="1037225"/>
              <a:ext cx="286425" cy="230050"/>
            </a:xfrm>
            <a:custGeom>
              <a:avLst/>
              <a:gdLst/>
              <a:ahLst/>
              <a:cxnLst/>
              <a:rect l="l" t="t" r="r" b="b"/>
              <a:pathLst>
                <a:path w="11457" h="9202" extrusionOk="0">
                  <a:moveTo>
                    <a:pt x="1" y="1"/>
                  </a:moveTo>
                  <a:lnTo>
                    <a:pt x="1" y="3467"/>
                  </a:lnTo>
                  <a:lnTo>
                    <a:pt x="9972" y="9202"/>
                  </a:lnTo>
                  <a:lnTo>
                    <a:pt x="11456" y="8346"/>
                  </a:lnTo>
                  <a:lnTo>
                    <a:pt x="9972" y="57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8"/>
            <p:cNvSpPr/>
            <p:nvPr/>
          </p:nvSpPr>
          <p:spPr>
            <a:xfrm>
              <a:off x="4894325" y="1037225"/>
              <a:ext cx="286775" cy="230050"/>
            </a:xfrm>
            <a:custGeom>
              <a:avLst/>
              <a:gdLst/>
              <a:ahLst/>
              <a:cxnLst/>
              <a:rect l="l" t="t" r="r" b="b"/>
              <a:pathLst>
                <a:path w="11471" h="9202" extrusionOk="0">
                  <a:moveTo>
                    <a:pt x="1" y="1"/>
                  </a:moveTo>
                  <a:lnTo>
                    <a:pt x="1" y="3467"/>
                  </a:lnTo>
                  <a:lnTo>
                    <a:pt x="9972" y="9202"/>
                  </a:lnTo>
                  <a:lnTo>
                    <a:pt x="11470" y="8346"/>
                  </a:lnTo>
                  <a:lnTo>
                    <a:pt x="9972" y="57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8"/>
            <p:cNvSpPr/>
            <p:nvPr/>
          </p:nvSpPr>
          <p:spPr>
            <a:xfrm>
              <a:off x="4894325" y="1026525"/>
              <a:ext cx="267875" cy="154450"/>
            </a:xfrm>
            <a:custGeom>
              <a:avLst/>
              <a:gdLst/>
              <a:ahLst/>
              <a:cxnLst/>
              <a:rect l="l" t="t" r="r" b="b"/>
              <a:pathLst>
                <a:path w="10715" h="6178" extrusionOk="0">
                  <a:moveTo>
                    <a:pt x="757" y="1"/>
                  </a:moveTo>
                  <a:lnTo>
                    <a:pt x="1" y="429"/>
                  </a:lnTo>
                  <a:lnTo>
                    <a:pt x="9972" y="6178"/>
                  </a:lnTo>
                  <a:lnTo>
                    <a:pt x="10714" y="5750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8"/>
            <p:cNvSpPr/>
            <p:nvPr/>
          </p:nvSpPr>
          <p:spPr>
            <a:xfrm>
              <a:off x="5143625" y="1170250"/>
              <a:ext cx="56375" cy="75625"/>
            </a:xfrm>
            <a:custGeom>
              <a:avLst/>
              <a:gdLst/>
              <a:ahLst/>
              <a:cxnLst/>
              <a:rect l="l" t="t" r="r" b="b"/>
              <a:pathLst>
                <a:path w="2255" h="3025" extrusionOk="0">
                  <a:moveTo>
                    <a:pt x="742" y="1"/>
                  </a:moveTo>
                  <a:lnTo>
                    <a:pt x="0" y="429"/>
                  </a:lnTo>
                  <a:lnTo>
                    <a:pt x="1498" y="3025"/>
                  </a:lnTo>
                  <a:lnTo>
                    <a:pt x="2254" y="2597"/>
                  </a:lnTo>
                  <a:lnTo>
                    <a:pt x="742" y="1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8"/>
            <p:cNvSpPr/>
            <p:nvPr/>
          </p:nvSpPr>
          <p:spPr>
            <a:xfrm>
              <a:off x="4768450" y="1138150"/>
              <a:ext cx="286400" cy="230425"/>
            </a:xfrm>
            <a:custGeom>
              <a:avLst/>
              <a:gdLst/>
              <a:ahLst/>
              <a:cxnLst/>
              <a:rect l="l" t="t" r="r" b="b"/>
              <a:pathLst>
                <a:path w="11456" h="9217" extrusionOk="0">
                  <a:moveTo>
                    <a:pt x="1484" y="1"/>
                  </a:moveTo>
                  <a:lnTo>
                    <a:pt x="0" y="857"/>
                  </a:lnTo>
                  <a:lnTo>
                    <a:pt x="1484" y="3453"/>
                  </a:lnTo>
                  <a:lnTo>
                    <a:pt x="11455" y="9216"/>
                  </a:lnTo>
                  <a:lnTo>
                    <a:pt x="11455" y="5764"/>
                  </a:lnTo>
                  <a:lnTo>
                    <a:pt x="1484" y="1"/>
                  </a:lnTo>
                  <a:close/>
                </a:path>
              </a:pathLst>
            </a:custGeom>
            <a:solidFill>
              <a:srgbClr val="FF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8"/>
            <p:cNvSpPr/>
            <p:nvPr/>
          </p:nvSpPr>
          <p:spPr>
            <a:xfrm>
              <a:off x="4805525" y="1127100"/>
              <a:ext cx="268225" cy="155150"/>
            </a:xfrm>
            <a:custGeom>
              <a:avLst/>
              <a:gdLst/>
              <a:ahLst/>
              <a:cxnLst/>
              <a:rect l="l" t="t" r="r" b="b"/>
              <a:pathLst>
                <a:path w="10729" h="6206" extrusionOk="0">
                  <a:moveTo>
                    <a:pt x="743" y="0"/>
                  </a:moveTo>
                  <a:lnTo>
                    <a:pt x="1" y="443"/>
                  </a:lnTo>
                  <a:lnTo>
                    <a:pt x="9972" y="6206"/>
                  </a:lnTo>
                  <a:lnTo>
                    <a:pt x="10728" y="5778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8"/>
            <p:cNvSpPr/>
            <p:nvPr/>
          </p:nvSpPr>
          <p:spPr>
            <a:xfrm>
              <a:off x="4805525" y="1127100"/>
              <a:ext cx="268225" cy="155150"/>
            </a:xfrm>
            <a:custGeom>
              <a:avLst/>
              <a:gdLst/>
              <a:ahLst/>
              <a:cxnLst/>
              <a:rect l="l" t="t" r="r" b="b"/>
              <a:pathLst>
                <a:path w="10729" h="6206" extrusionOk="0">
                  <a:moveTo>
                    <a:pt x="743" y="0"/>
                  </a:moveTo>
                  <a:lnTo>
                    <a:pt x="1" y="443"/>
                  </a:lnTo>
                  <a:lnTo>
                    <a:pt x="9972" y="6206"/>
                  </a:lnTo>
                  <a:lnTo>
                    <a:pt x="10728" y="5778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8"/>
            <p:cNvSpPr/>
            <p:nvPr/>
          </p:nvSpPr>
          <p:spPr>
            <a:xfrm>
              <a:off x="5054825" y="1271525"/>
              <a:ext cx="18925" cy="97050"/>
            </a:xfrm>
            <a:custGeom>
              <a:avLst/>
              <a:gdLst/>
              <a:ahLst/>
              <a:cxnLst/>
              <a:rect l="l" t="t" r="r" b="b"/>
              <a:pathLst>
                <a:path w="757" h="3882" extrusionOk="0">
                  <a:moveTo>
                    <a:pt x="756" y="1"/>
                  </a:moveTo>
                  <a:lnTo>
                    <a:pt x="0" y="429"/>
                  </a:lnTo>
                  <a:lnTo>
                    <a:pt x="0" y="3881"/>
                  </a:lnTo>
                  <a:lnTo>
                    <a:pt x="756" y="3453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8"/>
            <p:cNvSpPr/>
            <p:nvPr/>
          </p:nvSpPr>
          <p:spPr>
            <a:xfrm>
              <a:off x="5054825" y="1271525"/>
              <a:ext cx="18925" cy="97050"/>
            </a:xfrm>
            <a:custGeom>
              <a:avLst/>
              <a:gdLst/>
              <a:ahLst/>
              <a:cxnLst/>
              <a:rect l="l" t="t" r="r" b="b"/>
              <a:pathLst>
                <a:path w="757" h="3882" extrusionOk="0">
                  <a:moveTo>
                    <a:pt x="756" y="1"/>
                  </a:moveTo>
                  <a:lnTo>
                    <a:pt x="0" y="429"/>
                  </a:lnTo>
                  <a:lnTo>
                    <a:pt x="0" y="3881"/>
                  </a:lnTo>
                  <a:lnTo>
                    <a:pt x="756" y="3453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49"/>
          <p:cNvSpPr txBox="1">
            <a:spLocks noGrp="1"/>
          </p:cNvSpPr>
          <p:nvPr>
            <p:ph type="ctrTitle" idx="8"/>
          </p:nvPr>
        </p:nvSpPr>
        <p:spPr>
          <a:xfrm>
            <a:off x="1152000" y="501573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</a:t>
            </a:r>
            <a:r>
              <a:rPr lang="en">
                <a:solidFill>
                  <a:schemeClr val="lt2"/>
                </a:solidFill>
              </a:rPr>
              <a:t>Values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643" name="Google Shape;643;p49"/>
          <p:cNvSpPr txBox="1">
            <a:spLocks noGrp="1"/>
          </p:cNvSpPr>
          <p:nvPr>
            <p:ph type="ctrTitle"/>
          </p:nvPr>
        </p:nvSpPr>
        <p:spPr>
          <a:xfrm>
            <a:off x="792825" y="2156194"/>
            <a:ext cx="180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Loyalty</a:t>
            </a:r>
            <a:endParaRPr/>
          </a:p>
        </p:txBody>
      </p:sp>
      <p:sp>
        <p:nvSpPr>
          <p:cNvPr id="644" name="Google Shape;644;p49"/>
          <p:cNvSpPr txBox="1">
            <a:spLocks noGrp="1"/>
          </p:cNvSpPr>
          <p:nvPr>
            <p:ph type="ctrTitle" idx="2"/>
          </p:nvPr>
        </p:nvSpPr>
        <p:spPr>
          <a:xfrm>
            <a:off x="4634970" y="2156194"/>
            <a:ext cx="180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Reliability</a:t>
            </a:r>
            <a:endParaRPr/>
          </a:p>
        </p:txBody>
      </p:sp>
      <p:sp>
        <p:nvSpPr>
          <p:cNvPr id="645" name="Google Shape;645;p49"/>
          <p:cNvSpPr txBox="1">
            <a:spLocks noGrp="1"/>
          </p:cNvSpPr>
          <p:nvPr>
            <p:ph type="subTitle" idx="1"/>
          </p:nvPr>
        </p:nvSpPr>
        <p:spPr>
          <a:xfrm>
            <a:off x="774825" y="2782397"/>
            <a:ext cx="18360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646" name="Google Shape;646;p49"/>
          <p:cNvSpPr txBox="1">
            <a:spLocks noGrp="1"/>
          </p:cNvSpPr>
          <p:nvPr>
            <p:ph type="subTitle" idx="5"/>
          </p:nvPr>
        </p:nvSpPr>
        <p:spPr>
          <a:xfrm>
            <a:off x="4616970" y="2782397"/>
            <a:ext cx="18360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647" name="Google Shape;647;p49"/>
          <p:cNvSpPr txBox="1">
            <a:spLocks noGrp="1"/>
          </p:cNvSpPr>
          <p:nvPr>
            <p:ph type="ctrTitle" idx="3"/>
          </p:nvPr>
        </p:nvSpPr>
        <p:spPr>
          <a:xfrm>
            <a:off x="2725200" y="2156194"/>
            <a:ext cx="180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Efficiency</a:t>
            </a:r>
            <a:endParaRPr/>
          </a:p>
        </p:txBody>
      </p:sp>
      <p:sp>
        <p:nvSpPr>
          <p:cNvPr id="648" name="Google Shape;648;p49"/>
          <p:cNvSpPr txBox="1">
            <a:spLocks noGrp="1"/>
          </p:cNvSpPr>
          <p:nvPr>
            <p:ph type="subTitle" idx="6"/>
          </p:nvPr>
        </p:nvSpPr>
        <p:spPr>
          <a:xfrm>
            <a:off x="2703024" y="2782397"/>
            <a:ext cx="18360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649" name="Google Shape;649;p49"/>
          <p:cNvSpPr txBox="1">
            <a:spLocks noGrp="1"/>
          </p:cNvSpPr>
          <p:nvPr>
            <p:ph type="ctrTitle" idx="4"/>
          </p:nvPr>
        </p:nvSpPr>
        <p:spPr>
          <a:xfrm>
            <a:off x="6552000" y="2156194"/>
            <a:ext cx="180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Commitment</a:t>
            </a:r>
            <a:endParaRPr/>
          </a:p>
        </p:txBody>
      </p:sp>
      <p:sp>
        <p:nvSpPr>
          <p:cNvPr id="650" name="Google Shape;650;p49"/>
          <p:cNvSpPr txBox="1">
            <a:spLocks noGrp="1"/>
          </p:cNvSpPr>
          <p:nvPr>
            <p:ph type="subTitle" idx="7"/>
          </p:nvPr>
        </p:nvSpPr>
        <p:spPr>
          <a:xfrm>
            <a:off x="6534000" y="2782397"/>
            <a:ext cx="1836000" cy="10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in the Solar System</a:t>
            </a:r>
            <a:endParaRPr/>
          </a:p>
        </p:txBody>
      </p:sp>
      <p:sp>
        <p:nvSpPr>
          <p:cNvPr id="651" name="Google Shape;651;p49"/>
          <p:cNvSpPr/>
          <p:nvPr/>
        </p:nvSpPr>
        <p:spPr>
          <a:xfrm rot="2745591">
            <a:off x="1371717" y="1597074"/>
            <a:ext cx="639846" cy="678488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2" name="Google Shape;652;p49"/>
          <p:cNvSpPr/>
          <p:nvPr/>
        </p:nvSpPr>
        <p:spPr>
          <a:xfrm rot="2745591">
            <a:off x="5211138" y="1601570"/>
            <a:ext cx="639846" cy="678488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3" name="Google Shape;653;p49"/>
          <p:cNvSpPr/>
          <p:nvPr/>
        </p:nvSpPr>
        <p:spPr>
          <a:xfrm rot="2745591">
            <a:off x="7132437" y="1601570"/>
            <a:ext cx="639846" cy="678488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" name="Google Shape;654;p49"/>
          <p:cNvSpPr/>
          <p:nvPr/>
        </p:nvSpPr>
        <p:spPr>
          <a:xfrm rot="2745591">
            <a:off x="3293016" y="1597080"/>
            <a:ext cx="639846" cy="678488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5" name="Google Shape;655;p49"/>
          <p:cNvGrpSpPr/>
          <p:nvPr/>
        </p:nvGrpSpPr>
        <p:grpSpPr>
          <a:xfrm>
            <a:off x="1564041" y="1779633"/>
            <a:ext cx="259931" cy="297533"/>
            <a:chOff x="3300325" y="249875"/>
            <a:chExt cx="433725" cy="480900"/>
          </a:xfrm>
        </p:grpSpPr>
        <p:sp>
          <p:nvSpPr>
            <p:cNvPr id="656" name="Google Shape;656;p49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57" name="Google Shape;657;p49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58" name="Google Shape;658;p49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59" name="Google Shape;659;p49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60" name="Google Shape;660;p49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61" name="Google Shape;661;p49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62" name="Google Shape;662;p49"/>
          <p:cNvGrpSpPr/>
          <p:nvPr/>
        </p:nvGrpSpPr>
        <p:grpSpPr>
          <a:xfrm>
            <a:off x="3468583" y="1779339"/>
            <a:ext cx="288713" cy="298121"/>
            <a:chOff x="5049725" y="2027900"/>
            <a:chExt cx="481750" cy="481850"/>
          </a:xfrm>
        </p:grpSpPr>
        <p:sp>
          <p:nvSpPr>
            <p:cNvPr id="663" name="Google Shape;663;p49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64" name="Google Shape;664;p49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65" name="Google Shape;665;p49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66" name="Google Shape;666;p49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67" name="Google Shape;667;p49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68" name="Google Shape;668;p49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69" name="Google Shape;669;p49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70" name="Google Shape;670;p49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71" name="Google Shape;671;p49"/>
          <p:cNvGrpSpPr/>
          <p:nvPr/>
        </p:nvGrpSpPr>
        <p:grpSpPr>
          <a:xfrm>
            <a:off x="5373641" y="1766853"/>
            <a:ext cx="314840" cy="323094"/>
            <a:chOff x="-63250675" y="3744075"/>
            <a:chExt cx="320350" cy="318100"/>
          </a:xfrm>
        </p:grpSpPr>
        <p:sp>
          <p:nvSpPr>
            <p:cNvPr id="672" name="Google Shape;672;p49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9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9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" name="Google Shape;675;p49"/>
          <p:cNvGrpSpPr/>
          <p:nvPr/>
        </p:nvGrpSpPr>
        <p:grpSpPr>
          <a:xfrm>
            <a:off x="7303115" y="1785589"/>
            <a:ext cx="298490" cy="285621"/>
            <a:chOff x="6543825" y="3202075"/>
            <a:chExt cx="296975" cy="275350"/>
          </a:xfrm>
        </p:grpSpPr>
        <p:sp>
          <p:nvSpPr>
            <p:cNvPr id="676" name="Google Shape;676;p49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9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9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9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9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9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9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50"/>
          <p:cNvSpPr txBox="1">
            <a:spLocks noGrp="1"/>
          </p:cNvSpPr>
          <p:nvPr>
            <p:ph type="title"/>
          </p:nvPr>
        </p:nvSpPr>
        <p:spPr>
          <a:xfrm>
            <a:off x="4572000" y="1225788"/>
            <a:ext cx="2741100" cy="7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95%</a:t>
            </a:r>
            <a:endParaRPr sz="3500"/>
          </a:p>
        </p:txBody>
      </p:sp>
      <p:grpSp>
        <p:nvGrpSpPr>
          <p:cNvPr id="688" name="Google Shape;688;p50"/>
          <p:cNvGrpSpPr/>
          <p:nvPr/>
        </p:nvGrpSpPr>
        <p:grpSpPr>
          <a:xfrm>
            <a:off x="719995" y="1006987"/>
            <a:ext cx="2862724" cy="3129523"/>
            <a:chOff x="1840650" y="541675"/>
            <a:chExt cx="4268900" cy="4666750"/>
          </a:xfrm>
        </p:grpSpPr>
        <p:sp>
          <p:nvSpPr>
            <p:cNvPr id="689" name="Google Shape;689;p50"/>
            <p:cNvSpPr/>
            <p:nvPr/>
          </p:nvSpPr>
          <p:spPr>
            <a:xfrm>
              <a:off x="1893200" y="568350"/>
              <a:ext cx="1315125" cy="2985500"/>
            </a:xfrm>
            <a:custGeom>
              <a:avLst/>
              <a:gdLst/>
              <a:ahLst/>
              <a:cxnLst/>
              <a:rect l="l" t="t" r="r" b="b"/>
              <a:pathLst>
                <a:path w="52605" h="119420" extrusionOk="0">
                  <a:moveTo>
                    <a:pt x="52604" y="0"/>
                  </a:moveTo>
                  <a:lnTo>
                    <a:pt x="0" y="30189"/>
                  </a:lnTo>
                  <a:lnTo>
                    <a:pt x="0" y="119419"/>
                  </a:lnTo>
                  <a:lnTo>
                    <a:pt x="52604" y="89231"/>
                  </a:lnTo>
                  <a:lnTo>
                    <a:pt x="52604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50"/>
            <p:cNvSpPr/>
            <p:nvPr/>
          </p:nvSpPr>
          <p:spPr>
            <a:xfrm>
              <a:off x="1893200" y="568350"/>
              <a:ext cx="1315125" cy="2985500"/>
            </a:xfrm>
            <a:custGeom>
              <a:avLst/>
              <a:gdLst/>
              <a:ahLst/>
              <a:cxnLst/>
              <a:rect l="l" t="t" r="r" b="b"/>
              <a:pathLst>
                <a:path w="52605" h="119420" extrusionOk="0">
                  <a:moveTo>
                    <a:pt x="52604" y="0"/>
                  </a:moveTo>
                  <a:lnTo>
                    <a:pt x="0" y="30189"/>
                  </a:lnTo>
                  <a:lnTo>
                    <a:pt x="0" y="119419"/>
                  </a:lnTo>
                  <a:lnTo>
                    <a:pt x="52604" y="89231"/>
                  </a:lnTo>
                  <a:lnTo>
                    <a:pt x="52604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50"/>
            <p:cNvSpPr/>
            <p:nvPr/>
          </p:nvSpPr>
          <p:spPr>
            <a:xfrm>
              <a:off x="1930725" y="630900"/>
              <a:ext cx="1535275" cy="868975"/>
            </a:xfrm>
            <a:custGeom>
              <a:avLst/>
              <a:gdLst/>
              <a:ahLst/>
              <a:cxnLst/>
              <a:rect l="l" t="t" r="r" b="b"/>
              <a:pathLst>
                <a:path w="61411" h="34759" extrusionOk="0">
                  <a:moveTo>
                    <a:pt x="51103" y="0"/>
                  </a:moveTo>
                  <a:lnTo>
                    <a:pt x="0" y="29154"/>
                  </a:lnTo>
                  <a:cubicBezTo>
                    <a:pt x="7839" y="34025"/>
                    <a:pt x="10708" y="34758"/>
                    <a:pt x="10708" y="34758"/>
                  </a:cubicBezTo>
                  <a:lnTo>
                    <a:pt x="61411" y="5638"/>
                  </a:lnTo>
                  <a:cubicBezTo>
                    <a:pt x="56874" y="4604"/>
                    <a:pt x="53438" y="2702"/>
                    <a:pt x="51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50"/>
            <p:cNvSpPr/>
            <p:nvPr/>
          </p:nvSpPr>
          <p:spPr>
            <a:xfrm>
              <a:off x="1840650" y="541675"/>
              <a:ext cx="1727100" cy="979675"/>
            </a:xfrm>
            <a:custGeom>
              <a:avLst/>
              <a:gdLst/>
              <a:ahLst/>
              <a:cxnLst/>
              <a:rect l="l" t="t" r="r" b="b"/>
              <a:pathLst>
                <a:path w="69084" h="39187" extrusionOk="0">
                  <a:moveTo>
                    <a:pt x="52838" y="0"/>
                  </a:moveTo>
                  <a:lnTo>
                    <a:pt x="2369" y="28754"/>
                  </a:lnTo>
                  <a:cubicBezTo>
                    <a:pt x="1" y="30155"/>
                    <a:pt x="1" y="32390"/>
                    <a:pt x="2369" y="33758"/>
                  </a:cubicBezTo>
                  <a:lnTo>
                    <a:pt x="9974" y="38161"/>
                  </a:lnTo>
                  <a:cubicBezTo>
                    <a:pt x="11325" y="38844"/>
                    <a:pt x="12818" y="39186"/>
                    <a:pt x="14311" y="39186"/>
                  </a:cubicBezTo>
                  <a:cubicBezTo>
                    <a:pt x="15804" y="39186"/>
                    <a:pt x="17296" y="38844"/>
                    <a:pt x="18647" y="38161"/>
                  </a:cubicBezTo>
                  <a:lnTo>
                    <a:pt x="69083" y="9473"/>
                  </a:lnTo>
                  <a:lnTo>
                    <a:pt x="66982" y="8206"/>
                  </a:lnTo>
                  <a:lnTo>
                    <a:pt x="17280" y="36660"/>
                  </a:lnTo>
                  <a:cubicBezTo>
                    <a:pt x="16462" y="37077"/>
                    <a:pt x="15562" y="37285"/>
                    <a:pt x="14661" y="37285"/>
                  </a:cubicBezTo>
                  <a:cubicBezTo>
                    <a:pt x="13760" y="37285"/>
                    <a:pt x="12860" y="37077"/>
                    <a:pt x="12043" y="36660"/>
                  </a:cubicBezTo>
                  <a:lnTo>
                    <a:pt x="4971" y="32590"/>
                  </a:lnTo>
                  <a:cubicBezTo>
                    <a:pt x="3536" y="31756"/>
                    <a:pt x="3503" y="30422"/>
                    <a:pt x="4971" y="29588"/>
                  </a:cubicBezTo>
                  <a:lnTo>
                    <a:pt x="54706" y="1101"/>
                  </a:lnTo>
                  <a:lnTo>
                    <a:pt x="52838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50"/>
            <p:cNvSpPr/>
            <p:nvPr/>
          </p:nvSpPr>
          <p:spPr>
            <a:xfrm>
              <a:off x="1840650" y="541675"/>
              <a:ext cx="1727100" cy="979675"/>
            </a:xfrm>
            <a:custGeom>
              <a:avLst/>
              <a:gdLst/>
              <a:ahLst/>
              <a:cxnLst/>
              <a:rect l="l" t="t" r="r" b="b"/>
              <a:pathLst>
                <a:path w="69084" h="39187" extrusionOk="0">
                  <a:moveTo>
                    <a:pt x="52838" y="0"/>
                  </a:moveTo>
                  <a:lnTo>
                    <a:pt x="2369" y="28754"/>
                  </a:lnTo>
                  <a:cubicBezTo>
                    <a:pt x="1" y="30155"/>
                    <a:pt x="1" y="32390"/>
                    <a:pt x="2369" y="33758"/>
                  </a:cubicBezTo>
                  <a:lnTo>
                    <a:pt x="9974" y="38161"/>
                  </a:lnTo>
                  <a:cubicBezTo>
                    <a:pt x="11325" y="38844"/>
                    <a:pt x="12818" y="39186"/>
                    <a:pt x="14311" y="39186"/>
                  </a:cubicBezTo>
                  <a:cubicBezTo>
                    <a:pt x="15804" y="39186"/>
                    <a:pt x="17296" y="38844"/>
                    <a:pt x="18647" y="38161"/>
                  </a:cubicBezTo>
                  <a:lnTo>
                    <a:pt x="69083" y="9473"/>
                  </a:lnTo>
                  <a:lnTo>
                    <a:pt x="66982" y="8206"/>
                  </a:lnTo>
                  <a:lnTo>
                    <a:pt x="17280" y="36660"/>
                  </a:lnTo>
                  <a:cubicBezTo>
                    <a:pt x="16462" y="37077"/>
                    <a:pt x="15562" y="37285"/>
                    <a:pt x="14661" y="37285"/>
                  </a:cubicBezTo>
                  <a:cubicBezTo>
                    <a:pt x="13760" y="37285"/>
                    <a:pt x="12860" y="37077"/>
                    <a:pt x="12043" y="36660"/>
                  </a:cubicBezTo>
                  <a:lnTo>
                    <a:pt x="4971" y="32590"/>
                  </a:lnTo>
                  <a:cubicBezTo>
                    <a:pt x="3536" y="31756"/>
                    <a:pt x="3503" y="30422"/>
                    <a:pt x="4971" y="29588"/>
                  </a:cubicBezTo>
                  <a:lnTo>
                    <a:pt x="54706" y="1101"/>
                  </a:lnTo>
                  <a:lnTo>
                    <a:pt x="52838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50"/>
            <p:cNvSpPr/>
            <p:nvPr/>
          </p:nvSpPr>
          <p:spPr>
            <a:xfrm>
              <a:off x="1855675" y="776000"/>
              <a:ext cx="1712075" cy="2975075"/>
            </a:xfrm>
            <a:custGeom>
              <a:avLst/>
              <a:gdLst/>
              <a:ahLst/>
              <a:cxnLst/>
              <a:rect l="l" t="t" r="r" b="b"/>
              <a:pathLst>
                <a:path w="68483" h="119003" extrusionOk="0">
                  <a:moveTo>
                    <a:pt x="68482" y="0"/>
                  </a:moveTo>
                  <a:lnTo>
                    <a:pt x="18046" y="28788"/>
                  </a:lnTo>
                  <a:cubicBezTo>
                    <a:pt x="16662" y="29471"/>
                    <a:pt x="15169" y="29813"/>
                    <a:pt x="13685" y="29813"/>
                  </a:cubicBezTo>
                  <a:cubicBezTo>
                    <a:pt x="12200" y="29813"/>
                    <a:pt x="10724" y="29471"/>
                    <a:pt x="9373" y="28788"/>
                  </a:cubicBezTo>
                  <a:lnTo>
                    <a:pt x="1768" y="24351"/>
                  </a:lnTo>
                  <a:cubicBezTo>
                    <a:pt x="767" y="23884"/>
                    <a:pt x="67" y="22950"/>
                    <a:pt x="0" y="21849"/>
                  </a:cubicBezTo>
                  <a:lnTo>
                    <a:pt x="0" y="111080"/>
                  </a:lnTo>
                  <a:cubicBezTo>
                    <a:pt x="100" y="112181"/>
                    <a:pt x="767" y="113115"/>
                    <a:pt x="1768" y="113582"/>
                  </a:cubicBezTo>
                  <a:lnTo>
                    <a:pt x="9373" y="117952"/>
                  </a:lnTo>
                  <a:cubicBezTo>
                    <a:pt x="10741" y="118652"/>
                    <a:pt x="12234" y="119002"/>
                    <a:pt x="13722" y="119002"/>
                  </a:cubicBezTo>
                  <a:cubicBezTo>
                    <a:pt x="15211" y="119002"/>
                    <a:pt x="16695" y="118652"/>
                    <a:pt x="18046" y="117952"/>
                  </a:cubicBezTo>
                  <a:lnTo>
                    <a:pt x="68482" y="89231"/>
                  </a:lnTo>
                  <a:lnTo>
                    <a:pt x="68482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50"/>
            <p:cNvSpPr/>
            <p:nvPr/>
          </p:nvSpPr>
          <p:spPr>
            <a:xfrm>
              <a:off x="1855675" y="776000"/>
              <a:ext cx="1712075" cy="2975075"/>
            </a:xfrm>
            <a:custGeom>
              <a:avLst/>
              <a:gdLst/>
              <a:ahLst/>
              <a:cxnLst/>
              <a:rect l="l" t="t" r="r" b="b"/>
              <a:pathLst>
                <a:path w="68483" h="119003" extrusionOk="0">
                  <a:moveTo>
                    <a:pt x="68482" y="0"/>
                  </a:moveTo>
                  <a:lnTo>
                    <a:pt x="18046" y="28788"/>
                  </a:lnTo>
                  <a:cubicBezTo>
                    <a:pt x="16662" y="29471"/>
                    <a:pt x="15169" y="29813"/>
                    <a:pt x="13685" y="29813"/>
                  </a:cubicBezTo>
                  <a:cubicBezTo>
                    <a:pt x="12200" y="29813"/>
                    <a:pt x="10724" y="29471"/>
                    <a:pt x="9373" y="28788"/>
                  </a:cubicBezTo>
                  <a:lnTo>
                    <a:pt x="1768" y="24351"/>
                  </a:lnTo>
                  <a:cubicBezTo>
                    <a:pt x="767" y="23884"/>
                    <a:pt x="67" y="22950"/>
                    <a:pt x="0" y="21849"/>
                  </a:cubicBezTo>
                  <a:lnTo>
                    <a:pt x="0" y="111080"/>
                  </a:lnTo>
                  <a:cubicBezTo>
                    <a:pt x="100" y="112181"/>
                    <a:pt x="767" y="113115"/>
                    <a:pt x="1768" y="113582"/>
                  </a:cubicBezTo>
                  <a:lnTo>
                    <a:pt x="9373" y="117952"/>
                  </a:lnTo>
                  <a:cubicBezTo>
                    <a:pt x="10741" y="118652"/>
                    <a:pt x="12234" y="119002"/>
                    <a:pt x="13722" y="119002"/>
                  </a:cubicBezTo>
                  <a:cubicBezTo>
                    <a:pt x="15211" y="119002"/>
                    <a:pt x="16695" y="118652"/>
                    <a:pt x="18046" y="117952"/>
                  </a:cubicBezTo>
                  <a:lnTo>
                    <a:pt x="68482" y="89231"/>
                  </a:lnTo>
                  <a:lnTo>
                    <a:pt x="68482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50"/>
            <p:cNvSpPr/>
            <p:nvPr/>
          </p:nvSpPr>
          <p:spPr>
            <a:xfrm>
              <a:off x="1855675" y="1322225"/>
              <a:ext cx="342750" cy="2429325"/>
            </a:xfrm>
            <a:custGeom>
              <a:avLst/>
              <a:gdLst/>
              <a:ahLst/>
              <a:cxnLst/>
              <a:rect l="l" t="t" r="r" b="b"/>
              <a:pathLst>
                <a:path w="13710" h="97173" extrusionOk="0">
                  <a:moveTo>
                    <a:pt x="0" y="0"/>
                  </a:moveTo>
                  <a:lnTo>
                    <a:pt x="0" y="89231"/>
                  </a:lnTo>
                  <a:cubicBezTo>
                    <a:pt x="67" y="90332"/>
                    <a:pt x="767" y="91266"/>
                    <a:pt x="1768" y="91733"/>
                  </a:cubicBezTo>
                  <a:lnTo>
                    <a:pt x="9373" y="96103"/>
                  </a:lnTo>
                  <a:cubicBezTo>
                    <a:pt x="10652" y="96806"/>
                    <a:pt x="12084" y="97172"/>
                    <a:pt x="13522" y="97172"/>
                  </a:cubicBezTo>
                  <a:cubicBezTo>
                    <a:pt x="13584" y="97172"/>
                    <a:pt x="13647" y="97171"/>
                    <a:pt x="13710" y="97170"/>
                  </a:cubicBezTo>
                  <a:lnTo>
                    <a:pt x="13710" y="7973"/>
                  </a:lnTo>
                  <a:cubicBezTo>
                    <a:pt x="13647" y="7974"/>
                    <a:pt x="13584" y="7975"/>
                    <a:pt x="13522" y="7975"/>
                  </a:cubicBezTo>
                  <a:cubicBezTo>
                    <a:pt x="12083" y="7975"/>
                    <a:pt x="10652" y="7610"/>
                    <a:pt x="9373" y="6939"/>
                  </a:cubicBezTo>
                  <a:lnTo>
                    <a:pt x="1768" y="2502"/>
                  </a:lnTo>
                  <a:cubicBezTo>
                    <a:pt x="767" y="2035"/>
                    <a:pt x="100" y="1101"/>
                    <a:pt x="0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50"/>
            <p:cNvSpPr/>
            <p:nvPr/>
          </p:nvSpPr>
          <p:spPr>
            <a:xfrm>
              <a:off x="1855675" y="1322225"/>
              <a:ext cx="342750" cy="2429325"/>
            </a:xfrm>
            <a:custGeom>
              <a:avLst/>
              <a:gdLst/>
              <a:ahLst/>
              <a:cxnLst/>
              <a:rect l="l" t="t" r="r" b="b"/>
              <a:pathLst>
                <a:path w="13710" h="97173" extrusionOk="0">
                  <a:moveTo>
                    <a:pt x="0" y="0"/>
                  </a:moveTo>
                  <a:lnTo>
                    <a:pt x="0" y="89231"/>
                  </a:lnTo>
                  <a:cubicBezTo>
                    <a:pt x="67" y="90332"/>
                    <a:pt x="767" y="91266"/>
                    <a:pt x="1768" y="91733"/>
                  </a:cubicBezTo>
                  <a:lnTo>
                    <a:pt x="9373" y="96103"/>
                  </a:lnTo>
                  <a:cubicBezTo>
                    <a:pt x="10652" y="96806"/>
                    <a:pt x="12084" y="97172"/>
                    <a:pt x="13522" y="97172"/>
                  </a:cubicBezTo>
                  <a:cubicBezTo>
                    <a:pt x="13584" y="97172"/>
                    <a:pt x="13647" y="97171"/>
                    <a:pt x="13710" y="97170"/>
                  </a:cubicBezTo>
                  <a:lnTo>
                    <a:pt x="13710" y="7973"/>
                  </a:lnTo>
                  <a:cubicBezTo>
                    <a:pt x="13647" y="7974"/>
                    <a:pt x="13584" y="7975"/>
                    <a:pt x="13522" y="7975"/>
                  </a:cubicBezTo>
                  <a:cubicBezTo>
                    <a:pt x="12083" y="7975"/>
                    <a:pt x="10652" y="7610"/>
                    <a:pt x="9373" y="6939"/>
                  </a:cubicBezTo>
                  <a:lnTo>
                    <a:pt x="1768" y="2502"/>
                  </a:lnTo>
                  <a:cubicBezTo>
                    <a:pt x="767" y="2035"/>
                    <a:pt x="100" y="1101"/>
                    <a:pt x="0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50"/>
            <p:cNvSpPr/>
            <p:nvPr/>
          </p:nvSpPr>
          <p:spPr>
            <a:xfrm>
              <a:off x="2426900" y="1075375"/>
              <a:ext cx="1102475" cy="2749500"/>
            </a:xfrm>
            <a:custGeom>
              <a:avLst/>
              <a:gdLst/>
              <a:ahLst/>
              <a:cxnLst/>
              <a:rect l="l" t="t" r="r" b="b"/>
              <a:pathLst>
                <a:path w="44099" h="109980" extrusionOk="0">
                  <a:moveTo>
                    <a:pt x="44099" y="1"/>
                  </a:moveTo>
                  <a:lnTo>
                    <a:pt x="1" y="25586"/>
                  </a:lnTo>
                  <a:lnTo>
                    <a:pt x="1" y="109979"/>
                  </a:lnTo>
                  <a:lnTo>
                    <a:pt x="44099" y="84394"/>
                  </a:lnTo>
                  <a:lnTo>
                    <a:pt x="44099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50"/>
            <p:cNvSpPr/>
            <p:nvPr/>
          </p:nvSpPr>
          <p:spPr>
            <a:xfrm>
              <a:off x="2426900" y="1075375"/>
              <a:ext cx="1102475" cy="2749500"/>
            </a:xfrm>
            <a:custGeom>
              <a:avLst/>
              <a:gdLst/>
              <a:ahLst/>
              <a:cxnLst/>
              <a:rect l="l" t="t" r="r" b="b"/>
              <a:pathLst>
                <a:path w="44099" h="109980" extrusionOk="0">
                  <a:moveTo>
                    <a:pt x="44099" y="1"/>
                  </a:moveTo>
                  <a:lnTo>
                    <a:pt x="1" y="25586"/>
                  </a:lnTo>
                  <a:lnTo>
                    <a:pt x="1" y="109979"/>
                  </a:lnTo>
                  <a:lnTo>
                    <a:pt x="44099" y="84394"/>
                  </a:lnTo>
                  <a:lnTo>
                    <a:pt x="44099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50"/>
            <p:cNvSpPr/>
            <p:nvPr/>
          </p:nvSpPr>
          <p:spPr>
            <a:xfrm>
              <a:off x="2461925" y="1134600"/>
              <a:ext cx="1311800" cy="747225"/>
            </a:xfrm>
            <a:custGeom>
              <a:avLst/>
              <a:gdLst/>
              <a:ahLst/>
              <a:cxnLst/>
              <a:rect l="l" t="t" r="r" b="b"/>
              <a:pathLst>
                <a:path w="52472" h="29889" extrusionOk="0">
                  <a:moveTo>
                    <a:pt x="42698" y="0"/>
                  </a:moveTo>
                  <a:lnTo>
                    <a:pt x="1" y="24651"/>
                  </a:lnTo>
                  <a:cubicBezTo>
                    <a:pt x="7439" y="29254"/>
                    <a:pt x="10141" y="29888"/>
                    <a:pt x="10175" y="29888"/>
                  </a:cubicBezTo>
                  <a:lnTo>
                    <a:pt x="52471" y="5371"/>
                  </a:lnTo>
                  <a:cubicBezTo>
                    <a:pt x="48702" y="4670"/>
                    <a:pt x="45300" y="2802"/>
                    <a:pt x="42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50"/>
            <p:cNvSpPr/>
            <p:nvPr/>
          </p:nvSpPr>
          <p:spPr>
            <a:xfrm>
              <a:off x="2376875" y="1050350"/>
              <a:ext cx="1491075" cy="853975"/>
            </a:xfrm>
            <a:custGeom>
              <a:avLst/>
              <a:gdLst/>
              <a:ahLst/>
              <a:cxnLst/>
              <a:rect l="l" t="t" r="r" b="b"/>
              <a:pathLst>
                <a:path w="59643" h="34159" extrusionOk="0">
                  <a:moveTo>
                    <a:pt x="44265" y="1"/>
                  </a:moveTo>
                  <a:lnTo>
                    <a:pt x="2235" y="24252"/>
                  </a:lnTo>
                  <a:cubicBezTo>
                    <a:pt x="0" y="25586"/>
                    <a:pt x="0" y="27687"/>
                    <a:pt x="2235" y="28988"/>
                  </a:cubicBezTo>
                  <a:lnTo>
                    <a:pt x="9407" y="33158"/>
                  </a:lnTo>
                  <a:cubicBezTo>
                    <a:pt x="10708" y="33825"/>
                    <a:pt x="12117" y="34159"/>
                    <a:pt x="13522" y="34159"/>
                  </a:cubicBezTo>
                  <a:cubicBezTo>
                    <a:pt x="14928" y="34159"/>
                    <a:pt x="16329" y="33825"/>
                    <a:pt x="17613" y="33158"/>
                  </a:cubicBezTo>
                  <a:lnTo>
                    <a:pt x="59643" y="8874"/>
                  </a:lnTo>
                  <a:lnTo>
                    <a:pt x="57608" y="7740"/>
                  </a:lnTo>
                  <a:lnTo>
                    <a:pt x="16279" y="31724"/>
                  </a:lnTo>
                  <a:cubicBezTo>
                    <a:pt x="15511" y="32124"/>
                    <a:pt x="14669" y="32324"/>
                    <a:pt x="13827" y="32324"/>
                  </a:cubicBezTo>
                  <a:cubicBezTo>
                    <a:pt x="12985" y="32324"/>
                    <a:pt x="12142" y="32124"/>
                    <a:pt x="11375" y="31724"/>
                  </a:cubicBezTo>
                  <a:lnTo>
                    <a:pt x="4704" y="27921"/>
                  </a:lnTo>
                  <a:cubicBezTo>
                    <a:pt x="4237" y="27754"/>
                    <a:pt x="3903" y="27421"/>
                    <a:pt x="3736" y="26987"/>
                  </a:cubicBezTo>
                  <a:cubicBezTo>
                    <a:pt x="3503" y="26186"/>
                    <a:pt x="3903" y="25319"/>
                    <a:pt x="4704" y="25052"/>
                  </a:cubicBezTo>
                  <a:lnTo>
                    <a:pt x="46066" y="1035"/>
                  </a:lnTo>
                  <a:lnTo>
                    <a:pt x="44265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50"/>
            <p:cNvSpPr/>
            <p:nvPr/>
          </p:nvSpPr>
          <p:spPr>
            <a:xfrm>
              <a:off x="2376875" y="1050350"/>
              <a:ext cx="1491075" cy="853975"/>
            </a:xfrm>
            <a:custGeom>
              <a:avLst/>
              <a:gdLst/>
              <a:ahLst/>
              <a:cxnLst/>
              <a:rect l="l" t="t" r="r" b="b"/>
              <a:pathLst>
                <a:path w="59643" h="34159" extrusionOk="0">
                  <a:moveTo>
                    <a:pt x="44265" y="1"/>
                  </a:moveTo>
                  <a:lnTo>
                    <a:pt x="2235" y="24252"/>
                  </a:lnTo>
                  <a:cubicBezTo>
                    <a:pt x="0" y="25586"/>
                    <a:pt x="0" y="27687"/>
                    <a:pt x="2235" y="28988"/>
                  </a:cubicBezTo>
                  <a:lnTo>
                    <a:pt x="9407" y="33158"/>
                  </a:lnTo>
                  <a:cubicBezTo>
                    <a:pt x="10708" y="33825"/>
                    <a:pt x="12117" y="34159"/>
                    <a:pt x="13522" y="34159"/>
                  </a:cubicBezTo>
                  <a:cubicBezTo>
                    <a:pt x="14928" y="34159"/>
                    <a:pt x="16329" y="33825"/>
                    <a:pt x="17613" y="33158"/>
                  </a:cubicBezTo>
                  <a:lnTo>
                    <a:pt x="59643" y="8874"/>
                  </a:lnTo>
                  <a:lnTo>
                    <a:pt x="57608" y="7740"/>
                  </a:lnTo>
                  <a:lnTo>
                    <a:pt x="16279" y="31724"/>
                  </a:lnTo>
                  <a:cubicBezTo>
                    <a:pt x="15511" y="32124"/>
                    <a:pt x="14669" y="32324"/>
                    <a:pt x="13827" y="32324"/>
                  </a:cubicBezTo>
                  <a:cubicBezTo>
                    <a:pt x="12985" y="32324"/>
                    <a:pt x="12142" y="32124"/>
                    <a:pt x="11375" y="31724"/>
                  </a:cubicBezTo>
                  <a:lnTo>
                    <a:pt x="4704" y="27921"/>
                  </a:lnTo>
                  <a:cubicBezTo>
                    <a:pt x="4237" y="27754"/>
                    <a:pt x="3903" y="27421"/>
                    <a:pt x="3736" y="26987"/>
                  </a:cubicBezTo>
                  <a:cubicBezTo>
                    <a:pt x="3503" y="26186"/>
                    <a:pt x="3903" y="25319"/>
                    <a:pt x="4704" y="25052"/>
                  </a:cubicBezTo>
                  <a:lnTo>
                    <a:pt x="46066" y="1035"/>
                  </a:lnTo>
                  <a:lnTo>
                    <a:pt x="44265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50"/>
            <p:cNvSpPr/>
            <p:nvPr/>
          </p:nvSpPr>
          <p:spPr>
            <a:xfrm>
              <a:off x="2391875" y="1272175"/>
              <a:ext cx="1477750" cy="2740325"/>
            </a:xfrm>
            <a:custGeom>
              <a:avLst/>
              <a:gdLst/>
              <a:ahLst/>
              <a:cxnLst/>
              <a:rect l="l" t="t" r="r" b="b"/>
              <a:pathLst>
                <a:path w="59110" h="109613" extrusionOk="0">
                  <a:moveTo>
                    <a:pt x="59110" y="1"/>
                  </a:moveTo>
                  <a:lnTo>
                    <a:pt x="17046" y="24218"/>
                  </a:lnTo>
                  <a:cubicBezTo>
                    <a:pt x="15762" y="24885"/>
                    <a:pt x="14361" y="25219"/>
                    <a:pt x="12956" y="25219"/>
                  </a:cubicBezTo>
                  <a:cubicBezTo>
                    <a:pt x="11551" y="25219"/>
                    <a:pt x="10141" y="24885"/>
                    <a:pt x="8840" y="24218"/>
                  </a:cubicBezTo>
                  <a:lnTo>
                    <a:pt x="1669" y="20049"/>
                  </a:lnTo>
                  <a:cubicBezTo>
                    <a:pt x="768" y="19582"/>
                    <a:pt x="101" y="18714"/>
                    <a:pt x="1" y="17680"/>
                  </a:cubicBezTo>
                  <a:lnTo>
                    <a:pt x="1" y="102074"/>
                  </a:lnTo>
                  <a:cubicBezTo>
                    <a:pt x="101" y="103108"/>
                    <a:pt x="735" y="104042"/>
                    <a:pt x="1669" y="104442"/>
                  </a:cubicBezTo>
                  <a:lnTo>
                    <a:pt x="8840" y="108612"/>
                  </a:lnTo>
                  <a:cubicBezTo>
                    <a:pt x="10141" y="109279"/>
                    <a:pt x="11551" y="109613"/>
                    <a:pt x="12956" y="109613"/>
                  </a:cubicBezTo>
                  <a:cubicBezTo>
                    <a:pt x="14361" y="109613"/>
                    <a:pt x="15762" y="109279"/>
                    <a:pt x="17046" y="108612"/>
                  </a:cubicBezTo>
                  <a:lnTo>
                    <a:pt x="59110" y="84361"/>
                  </a:lnTo>
                  <a:lnTo>
                    <a:pt x="59110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50"/>
            <p:cNvSpPr/>
            <p:nvPr/>
          </p:nvSpPr>
          <p:spPr>
            <a:xfrm>
              <a:off x="2391875" y="1272175"/>
              <a:ext cx="1477750" cy="2740325"/>
            </a:xfrm>
            <a:custGeom>
              <a:avLst/>
              <a:gdLst/>
              <a:ahLst/>
              <a:cxnLst/>
              <a:rect l="l" t="t" r="r" b="b"/>
              <a:pathLst>
                <a:path w="59110" h="109613" extrusionOk="0">
                  <a:moveTo>
                    <a:pt x="59110" y="1"/>
                  </a:moveTo>
                  <a:lnTo>
                    <a:pt x="17046" y="24218"/>
                  </a:lnTo>
                  <a:cubicBezTo>
                    <a:pt x="15762" y="24885"/>
                    <a:pt x="14361" y="25219"/>
                    <a:pt x="12956" y="25219"/>
                  </a:cubicBezTo>
                  <a:cubicBezTo>
                    <a:pt x="11551" y="25219"/>
                    <a:pt x="10141" y="24885"/>
                    <a:pt x="8840" y="24218"/>
                  </a:cubicBezTo>
                  <a:lnTo>
                    <a:pt x="1669" y="20049"/>
                  </a:lnTo>
                  <a:cubicBezTo>
                    <a:pt x="768" y="19582"/>
                    <a:pt x="101" y="18714"/>
                    <a:pt x="1" y="17680"/>
                  </a:cubicBezTo>
                  <a:lnTo>
                    <a:pt x="1" y="102074"/>
                  </a:lnTo>
                  <a:cubicBezTo>
                    <a:pt x="101" y="103108"/>
                    <a:pt x="735" y="104042"/>
                    <a:pt x="1669" y="104442"/>
                  </a:cubicBezTo>
                  <a:lnTo>
                    <a:pt x="8840" y="108612"/>
                  </a:lnTo>
                  <a:cubicBezTo>
                    <a:pt x="10141" y="109279"/>
                    <a:pt x="11551" y="109613"/>
                    <a:pt x="12956" y="109613"/>
                  </a:cubicBezTo>
                  <a:cubicBezTo>
                    <a:pt x="14361" y="109613"/>
                    <a:pt x="15762" y="109279"/>
                    <a:pt x="17046" y="108612"/>
                  </a:cubicBezTo>
                  <a:lnTo>
                    <a:pt x="59110" y="84361"/>
                  </a:lnTo>
                  <a:lnTo>
                    <a:pt x="59110" y="1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50"/>
            <p:cNvSpPr/>
            <p:nvPr/>
          </p:nvSpPr>
          <p:spPr>
            <a:xfrm>
              <a:off x="2391875" y="1715000"/>
              <a:ext cx="323600" cy="2299225"/>
            </a:xfrm>
            <a:custGeom>
              <a:avLst/>
              <a:gdLst/>
              <a:ahLst/>
              <a:cxnLst/>
              <a:rect l="l" t="t" r="r" b="b"/>
              <a:pathLst>
                <a:path w="12944" h="91969" extrusionOk="0">
                  <a:moveTo>
                    <a:pt x="1" y="1"/>
                  </a:moveTo>
                  <a:lnTo>
                    <a:pt x="1" y="84461"/>
                  </a:lnTo>
                  <a:cubicBezTo>
                    <a:pt x="101" y="85495"/>
                    <a:pt x="768" y="86396"/>
                    <a:pt x="1669" y="86829"/>
                  </a:cubicBezTo>
                  <a:lnTo>
                    <a:pt x="8840" y="90999"/>
                  </a:lnTo>
                  <a:cubicBezTo>
                    <a:pt x="10050" y="91636"/>
                    <a:pt x="11382" y="91969"/>
                    <a:pt x="12747" y="91969"/>
                  </a:cubicBezTo>
                  <a:cubicBezTo>
                    <a:pt x="12813" y="91969"/>
                    <a:pt x="12878" y="91968"/>
                    <a:pt x="12943" y="91966"/>
                  </a:cubicBezTo>
                  <a:lnTo>
                    <a:pt x="12943" y="7506"/>
                  </a:lnTo>
                  <a:cubicBezTo>
                    <a:pt x="12872" y="7508"/>
                    <a:pt x="12801" y="7508"/>
                    <a:pt x="12729" y="7508"/>
                  </a:cubicBezTo>
                  <a:cubicBezTo>
                    <a:pt x="11370" y="7508"/>
                    <a:pt x="10045" y="7204"/>
                    <a:pt x="8840" y="6539"/>
                  </a:cubicBezTo>
                  <a:lnTo>
                    <a:pt x="1669" y="2369"/>
                  </a:lnTo>
                  <a:cubicBezTo>
                    <a:pt x="735" y="1969"/>
                    <a:pt x="101" y="1035"/>
                    <a:pt x="1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50"/>
            <p:cNvSpPr/>
            <p:nvPr/>
          </p:nvSpPr>
          <p:spPr>
            <a:xfrm>
              <a:off x="3471825" y="1448150"/>
              <a:ext cx="1450225" cy="921525"/>
            </a:xfrm>
            <a:custGeom>
              <a:avLst/>
              <a:gdLst/>
              <a:ahLst/>
              <a:cxnLst/>
              <a:rect l="l" t="t" r="r" b="b"/>
              <a:pathLst>
                <a:path w="58009" h="36861" extrusionOk="0">
                  <a:moveTo>
                    <a:pt x="57541" y="0"/>
                  </a:moveTo>
                  <a:lnTo>
                    <a:pt x="0" y="33124"/>
                  </a:lnTo>
                  <a:lnTo>
                    <a:pt x="1301" y="36860"/>
                  </a:lnTo>
                  <a:lnTo>
                    <a:pt x="58008" y="6438"/>
                  </a:lnTo>
                  <a:lnTo>
                    <a:pt x="57541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50"/>
            <p:cNvSpPr/>
            <p:nvPr/>
          </p:nvSpPr>
          <p:spPr>
            <a:xfrm>
              <a:off x="3471825" y="1448150"/>
              <a:ext cx="1450225" cy="921525"/>
            </a:xfrm>
            <a:custGeom>
              <a:avLst/>
              <a:gdLst/>
              <a:ahLst/>
              <a:cxnLst/>
              <a:rect l="l" t="t" r="r" b="b"/>
              <a:pathLst>
                <a:path w="58009" h="36861" extrusionOk="0">
                  <a:moveTo>
                    <a:pt x="57541" y="0"/>
                  </a:moveTo>
                  <a:lnTo>
                    <a:pt x="0" y="33124"/>
                  </a:lnTo>
                  <a:lnTo>
                    <a:pt x="1301" y="36860"/>
                  </a:lnTo>
                  <a:lnTo>
                    <a:pt x="58008" y="6438"/>
                  </a:lnTo>
                  <a:lnTo>
                    <a:pt x="57541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50"/>
            <p:cNvSpPr/>
            <p:nvPr/>
          </p:nvSpPr>
          <p:spPr>
            <a:xfrm>
              <a:off x="3491000" y="1520700"/>
              <a:ext cx="1612850" cy="956550"/>
            </a:xfrm>
            <a:custGeom>
              <a:avLst/>
              <a:gdLst/>
              <a:ahLst/>
              <a:cxnLst/>
              <a:rect l="l" t="t" r="r" b="b"/>
              <a:pathLst>
                <a:path w="64514" h="38262" extrusionOk="0">
                  <a:moveTo>
                    <a:pt x="54940" y="0"/>
                  </a:moveTo>
                  <a:lnTo>
                    <a:pt x="0" y="31723"/>
                  </a:lnTo>
                  <a:lnTo>
                    <a:pt x="8473" y="38261"/>
                  </a:lnTo>
                  <a:lnTo>
                    <a:pt x="64513" y="5471"/>
                  </a:lnTo>
                  <a:lnTo>
                    <a:pt x="549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50"/>
            <p:cNvSpPr/>
            <p:nvPr/>
          </p:nvSpPr>
          <p:spPr>
            <a:xfrm>
              <a:off x="3241650" y="2393000"/>
              <a:ext cx="890675" cy="1932225"/>
            </a:xfrm>
            <a:custGeom>
              <a:avLst/>
              <a:gdLst/>
              <a:ahLst/>
              <a:cxnLst/>
              <a:rect l="l" t="t" r="r" b="b"/>
              <a:pathLst>
                <a:path w="35627" h="77289" extrusionOk="0">
                  <a:moveTo>
                    <a:pt x="28788" y="0"/>
                  </a:moveTo>
                  <a:lnTo>
                    <a:pt x="22350" y="3669"/>
                  </a:lnTo>
                  <a:lnTo>
                    <a:pt x="20115" y="5004"/>
                  </a:lnTo>
                  <a:cubicBezTo>
                    <a:pt x="19548" y="5304"/>
                    <a:pt x="19014" y="5404"/>
                    <a:pt x="18447" y="5471"/>
                  </a:cubicBezTo>
                  <a:lnTo>
                    <a:pt x="1" y="77289"/>
                  </a:lnTo>
                  <a:cubicBezTo>
                    <a:pt x="601" y="77289"/>
                    <a:pt x="1168" y="77122"/>
                    <a:pt x="1668" y="76855"/>
                  </a:cubicBezTo>
                  <a:lnTo>
                    <a:pt x="33558" y="58375"/>
                  </a:lnTo>
                  <a:cubicBezTo>
                    <a:pt x="34792" y="57608"/>
                    <a:pt x="35526" y="56274"/>
                    <a:pt x="35626" y="54873"/>
                  </a:cubicBezTo>
                  <a:lnTo>
                    <a:pt x="28788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50"/>
            <p:cNvSpPr/>
            <p:nvPr/>
          </p:nvSpPr>
          <p:spPr>
            <a:xfrm>
              <a:off x="3241650" y="2393000"/>
              <a:ext cx="890675" cy="1932225"/>
            </a:xfrm>
            <a:custGeom>
              <a:avLst/>
              <a:gdLst/>
              <a:ahLst/>
              <a:cxnLst/>
              <a:rect l="l" t="t" r="r" b="b"/>
              <a:pathLst>
                <a:path w="35627" h="77289" extrusionOk="0">
                  <a:moveTo>
                    <a:pt x="28788" y="0"/>
                  </a:moveTo>
                  <a:lnTo>
                    <a:pt x="22350" y="3669"/>
                  </a:lnTo>
                  <a:lnTo>
                    <a:pt x="20115" y="5004"/>
                  </a:lnTo>
                  <a:cubicBezTo>
                    <a:pt x="19548" y="5304"/>
                    <a:pt x="19014" y="5404"/>
                    <a:pt x="18447" y="5471"/>
                  </a:cubicBezTo>
                  <a:lnTo>
                    <a:pt x="1" y="77289"/>
                  </a:lnTo>
                  <a:cubicBezTo>
                    <a:pt x="601" y="77289"/>
                    <a:pt x="1168" y="77122"/>
                    <a:pt x="1668" y="76855"/>
                  </a:cubicBezTo>
                  <a:lnTo>
                    <a:pt x="33558" y="58375"/>
                  </a:lnTo>
                  <a:cubicBezTo>
                    <a:pt x="34792" y="57608"/>
                    <a:pt x="35526" y="56274"/>
                    <a:pt x="35626" y="54873"/>
                  </a:cubicBezTo>
                  <a:lnTo>
                    <a:pt x="28788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50"/>
            <p:cNvSpPr/>
            <p:nvPr/>
          </p:nvSpPr>
          <p:spPr>
            <a:xfrm>
              <a:off x="2917250" y="2262900"/>
              <a:ext cx="785600" cy="2062625"/>
            </a:xfrm>
            <a:custGeom>
              <a:avLst/>
              <a:gdLst/>
              <a:ahLst/>
              <a:cxnLst/>
              <a:rect l="l" t="t" r="r" b="b"/>
              <a:pathLst>
                <a:path w="31424" h="82505" extrusionOk="0">
                  <a:moveTo>
                    <a:pt x="18481" y="0"/>
                  </a:moveTo>
                  <a:cubicBezTo>
                    <a:pt x="18450" y="74"/>
                    <a:pt x="18432" y="147"/>
                    <a:pt x="18425" y="219"/>
                  </a:cubicBezTo>
                  <a:lnTo>
                    <a:pt x="18425" y="219"/>
                  </a:lnTo>
                  <a:lnTo>
                    <a:pt x="18481" y="0"/>
                  </a:lnTo>
                  <a:close/>
                  <a:moveTo>
                    <a:pt x="18425" y="219"/>
                  </a:moveTo>
                  <a:lnTo>
                    <a:pt x="334" y="71251"/>
                  </a:lnTo>
                  <a:lnTo>
                    <a:pt x="334" y="71318"/>
                  </a:lnTo>
                  <a:cubicBezTo>
                    <a:pt x="101" y="71885"/>
                    <a:pt x="1" y="73153"/>
                    <a:pt x="768" y="73586"/>
                  </a:cubicBezTo>
                  <a:lnTo>
                    <a:pt x="10608" y="81992"/>
                  </a:lnTo>
                  <a:cubicBezTo>
                    <a:pt x="11177" y="82328"/>
                    <a:pt x="11806" y="82504"/>
                    <a:pt x="12448" y="82504"/>
                  </a:cubicBezTo>
                  <a:cubicBezTo>
                    <a:pt x="12635" y="82504"/>
                    <a:pt x="12822" y="82489"/>
                    <a:pt x="13010" y="82459"/>
                  </a:cubicBezTo>
                  <a:lnTo>
                    <a:pt x="31423" y="10675"/>
                  </a:lnTo>
                  <a:lnTo>
                    <a:pt x="31423" y="10675"/>
                  </a:lnTo>
                  <a:cubicBezTo>
                    <a:pt x="31303" y="10684"/>
                    <a:pt x="31182" y="10689"/>
                    <a:pt x="31062" y="10689"/>
                  </a:cubicBezTo>
                  <a:cubicBezTo>
                    <a:pt x="30350" y="10689"/>
                    <a:pt x="29645" y="10522"/>
                    <a:pt x="28988" y="10208"/>
                  </a:cubicBezTo>
                  <a:lnTo>
                    <a:pt x="23317" y="5337"/>
                  </a:lnTo>
                  <a:lnTo>
                    <a:pt x="19148" y="1735"/>
                  </a:lnTo>
                  <a:cubicBezTo>
                    <a:pt x="18800" y="1155"/>
                    <a:pt x="18376" y="701"/>
                    <a:pt x="18425" y="219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50"/>
            <p:cNvSpPr/>
            <p:nvPr/>
          </p:nvSpPr>
          <p:spPr>
            <a:xfrm>
              <a:off x="2917250" y="2262900"/>
              <a:ext cx="785600" cy="2062625"/>
            </a:xfrm>
            <a:custGeom>
              <a:avLst/>
              <a:gdLst/>
              <a:ahLst/>
              <a:cxnLst/>
              <a:rect l="l" t="t" r="r" b="b"/>
              <a:pathLst>
                <a:path w="31424" h="82505" extrusionOk="0">
                  <a:moveTo>
                    <a:pt x="18481" y="0"/>
                  </a:moveTo>
                  <a:cubicBezTo>
                    <a:pt x="18450" y="74"/>
                    <a:pt x="18432" y="147"/>
                    <a:pt x="18425" y="219"/>
                  </a:cubicBezTo>
                  <a:lnTo>
                    <a:pt x="18425" y="219"/>
                  </a:lnTo>
                  <a:lnTo>
                    <a:pt x="18481" y="0"/>
                  </a:lnTo>
                  <a:close/>
                  <a:moveTo>
                    <a:pt x="18425" y="219"/>
                  </a:moveTo>
                  <a:lnTo>
                    <a:pt x="334" y="71251"/>
                  </a:lnTo>
                  <a:lnTo>
                    <a:pt x="334" y="71318"/>
                  </a:lnTo>
                  <a:cubicBezTo>
                    <a:pt x="101" y="71885"/>
                    <a:pt x="1" y="73153"/>
                    <a:pt x="768" y="73586"/>
                  </a:cubicBezTo>
                  <a:lnTo>
                    <a:pt x="10608" y="81992"/>
                  </a:lnTo>
                  <a:cubicBezTo>
                    <a:pt x="11177" y="82328"/>
                    <a:pt x="11806" y="82504"/>
                    <a:pt x="12448" y="82504"/>
                  </a:cubicBezTo>
                  <a:cubicBezTo>
                    <a:pt x="12635" y="82504"/>
                    <a:pt x="12822" y="82489"/>
                    <a:pt x="13010" y="82459"/>
                  </a:cubicBezTo>
                  <a:lnTo>
                    <a:pt x="31423" y="10675"/>
                  </a:lnTo>
                  <a:lnTo>
                    <a:pt x="31423" y="10675"/>
                  </a:lnTo>
                  <a:cubicBezTo>
                    <a:pt x="31303" y="10684"/>
                    <a:pt x="31182" y="10689"/>
                    <a:pt x="31062" y="10689"/>
                  </a:cubicBezTo>
                  <a:cubicBezTo>
                    <a:pt x="30350" y="10689"/>
                    <a:pt x="29645" y="10522"/>
                    <a:pt x="28988" y="10208"/>
                  </a:cubicBezTo>
                  <a:lnTo>
                    <a:pt x="23317" y="5337"/>
                  </a:lnTo>
                  <a:lnTo>
                    <a:pt x="19148" y="1735"/>
                  </a:lnTo>
                  <a:cubicBezTo>
                    <a:pt x="18800" y="1155"/>
                    <a:pt x="18376" y="701"/>
                    <a:pt x="18425" y="219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50"/>
            <p:cNvSpPr/>
            <p:nvPr/>
          </p:nvSpPr>
          <p:spPr>
            <a:xfrm>
              <a:off x="3367575" y="1408125"/>
              <a:ext cx="1542800" cy="1121650"/>
            </a:xfrm>
            <a:custGeom>
              <a:avLst/>
              <a:gdLst/>
              <a:ahLst/>
              <a:cxnLst/>
              <a:rect l="l" t="t" r="r" b="b"/>
              <a:pathLst>
                <a:path w="61712" h="44866" extrusionOk="0">
                  <a:moveTo>
                    <a:pt x="59009" y="0"/>
                  </a:moveTo>
                  <a:lnTo>
                    <a:pt x="1135" y="33591"/>
                  </a:lnTo>
                  <a:cubicBezTo>
                    <a:pt x="1" y="34258"/>
                    <a:pt x="301" y="34959"/>
                    <a:pt x="1135" y="35926"/>
                  </a:cubicBezTo>
                  <a:lnTo>
                    <a:pt x="10975" y="44365"/>
                  </a:lnTo>
                  <a:cubicBezTo>
                    <a:pt x="11626" y="44699"/>
                    <a:pt x="12326" y="44866"/>
                    <a:pt x="13027" y="44866"/>
                  </a:cubicBezTo>
                  <a:cubicBezTo>
                    <a:pt x="13727" y="44866"/>
                    <a:pt x="14428" y="44699"/>
                    <a:pt x="15078" y="44365"/>
                  </a:cubicBezTo>
                  <a:lnTo>
                    <a:pt x="23751" y="39362"/>
                  </a:lnTo>
                  <a:cubicBezTo>
                    <a:pt x="24852" y="38728"/>
                    <a:pt x="25085" y="37761"/>
                    <a:pt x="24184" y="37260"/>
                  </a:cubicBezTo>
                  <a:cubicBezTo>
                    <a:pt x="23703" y="37054"/>
                    <a:pt x="23187" y="36955"/>
                    <a:pt x="22672" y="36955"/>
                  </a:cubicBezTo>
                  <a:cubicBezTo>
                    <a:pt x="21939" y="36955"/>
                    <a:pt x="21209" y="37155"/>
                    <a:pt x="20582" y="37527"/>
                  </a:cubicBezTo>
                  <a:lnTo>
                    <a:pt x="13744" y="41430"/>
                  </a:lnTo>
                  <a:cubicBezTo>
                    <a:pt x="13527" y="41530"/>
                    <a:pt x="13293" y="41580"/>
                    <a:pt x="13056" y="41580"/>
                  </a:cubicBezTo>
                  <a:cubicBezTo>
                    <a:pt x="12818" y="41580"/>
                    <a:pt x="12576" y="41530"/>
                    <a:pt x="12343" y="41430"/>
                  </a:cubicBezTo>
                  <a:lnTo>
                    <a:pt x="5138" y="35192"/>
                  </a:lnTo>
                  <a:cubicBezTo>
                    <a:pt x="4771" y="34959"/>
                    <a:pt x="4771" y="34625"/>
                    <a:pt x="5138" y="34391"/>
                  </a:cubicBezTo>
                  <a:lnTo>
                    <a:pt x="61711" y="1568"/>
                  </a:lnTo>
                  <a:lnTo>
                    <a:pt x="59009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50"/>
            <p:cNvSpPr/>
            <p:nvPr/>
          </p:nvSpPr>
          <p:spPr>
            <a:xfrm>
              <a:off x="3367575" y="1408125"/>
              <a:ext cx="1542800" cy="1121650"/>
            </a:xfrm>
            <a:custGeom>
              <a:avLst/>
              <a:gdLst/>
              <a:ahLst/>
              <a:cxnLst/>
              <a:rect l="l" t="t" r="r" b="b"/>
              <a:pathLst>
                <a:path w="61712" h="44866" extrusionOk="0">
                  <a:moveTo>
                    <a:pt x="59009" y="0"/>
                  </a:moveTo>
                  <a:lnTo>
                    <a:pt x="1135" y="33591"/>
                  </a:lnTo>
                  <a:cubicBezTo>
                    <a:pt x="1" y="34258"/>
                    <a:pt x="301" y="34959"/>
                    <a:pt x="1135" y="35926"/>
                  </a:cubicBezTo>
                  <a:lnTo>
                    <a:pt x="10975" y="44365"/>
                  </a:lnTo>
                  <a:cubicBezTo>
                    <a:pt x="11626" y="44699"/>
                    <a:pt x="12326" y="44866"/>
                    <a:pt x="13027" y="44866"/>
                  </a:cubicBezTo>
                  <a:cubicBezTo>
                    <a:pt x="13727" y="44866"/>
                    <a:pt x="14428" y="44699"/>
                    <a:pt x="15078" y="44365"/>
                  </a:cubicBezTo>
                  <a:lnTo>
                    <a:pt x="23751" y="39362"/>
                  </a:lnTo>
                  <a:cubicBezTo>
                    <a:pt x="24852" y="38728"/>
                    <a:pt x="25085" y="37761"/>
                    <a:pt x="24184" y="37260"/>
                  </a:cubicBezTo>
                  <a:cubicBezTo>
                    <a:pt x="23703" y="37054"/>
                    <a:pt x="23187" y="36955"/>
                    <a:pt x="22672" y="36955"/>
                  </a:cubicBezTo>
                  <a:cubicBezTo>
                    <a:pt x="21939" y="36955"/>
                    <a:pt x="21209" y="37155"/>
                    <a:pt x="20582" y="37527"/>
                  </a:cubicBezTo>
                  <a:lnTo>
                    <a:pt x="13744" y="41430"/>
                  </a:lnTo>
                  <a:cubicBezTo>
                    <a:pt x="13527" y="41530"/>
                    <a:pt x="13293" y="41580"/>
                    <a:pt x="13056" y="41580"/>
                  </a:cubicBezTo>
                  <a:cubicBezTo>
                    <a:pt x="12818" y="41580"/>
                    <a:pt x="12576" y="41530"/>
                    <a:pt x="12343" y="41430"/>
                  </a:cubicBezTo>
                  <a:lnTo>
                    <a:pt x="5138" y="35192"/>
                  </a:lnTo>
                  <a:cubicBezTo>
                    <a:pt x="4771" y="34959"/>
                    <a:pt x="4771" y="34625"/>
                    <a:pt x="5138" y="34391"/>
                  </a:cubicBezTo>
                  <a:lnTo>
                    <a:pt x="61711" y="1568"/>
                  </a:lnTo>
                  <a:lnTo>
                    <a:pt x="59009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50"/>
            <p:cNvSpPr/>
            <p:nvPr/>
          </p:nvSpPr>
          <p:spPr>
            <a:xfrm>
              <a:off x="3896275" y="1472325"/>
              <a:ext cx="1288450" cy="3214000"/>
            </a:xfrm>
            <a:custGeom>
              <a:avLst/>
              <a:gdLst/>
              <a:ahLst/>
              <a:cxnLst/>
              <a:rect l="l" t="t" r="r" b="b"/>
              <a:pathLst>
                <a:path w="51538" h="128560" extrusionOk="0">
                  <a:moveTo>
                    <a:pt x="51538" y="1"/>
                  </a:moveTo>
                  <a:lnTo>
                    <a:pt x="1" y="29955"/>
                  </a:lnTo>
                  <a:lnTo>
                    <a:pt x="1" y="128559"/>
                  </a:lnTo>
                  <a:lnTo>
                    <a:pt x="51538" y="98605"/>
                  </a:lnTo>
                  <a:lnTo>
                    <a:pt x="51538" y="1"/>
                  </a:ln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50"/>
            <p:cNvSpPr/>
            <p:nvPr/>
          </p:nvSpPr>
          <p:spPr>
            <a:xfrm>
              <a:off x="3938825" y="1542375"/>
              <a:ext cx="1531950" cy="874825"/>
            </a:xfrm>
            <a:custGeom>
              <a:avLst/>
              <a:gdLst/>
              <a:ahLst/>
              <a:cxnLst/>
              <a:rect l="l" t="t" r="r" b="b"/>
              <a:pathLst>
                <a:path w="61278" h="34993" extrusionOk="0">
                  <a:moveTo>
                    <a:pt x="49869" y="1"/>
                  </a:moveTo>
                  <a:lnTo>
                    <a:pt x="0" y="28755"/>
                  </a:lnTo>
                  <a:cubicBezTo>
                    <a:pt x="8606" y="34192"/>
                    <a:pt x="11809" y="34992"/>
                    <a:pt x="11809" y="34992"/>
                  </a:cubicBezTo>
                  <a:lnTo>
                    <a:pt x="61277" y="6238"/>
                  </a:lnTo>
                  <a:cubicBezTo>
                    <a:pt x="56274" y="5071"/>
                    <a:pt x="52471" y="3003"/>
                    <a:pt x="498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50"/>
            <p:cNvSpPr/>
            <p:nvPr/>
          </p:nvSpPr>
          <p:spPr>
            <a:xfrm>
              <a:off x="3838750" y="1442300"/>
              <a:ext cx="1744600" cy="998450"/>
            </a:xfrm>
            <a:custGeom>
              <a:avLst/>
              <a:gdLst/>
              <a:ahLst/>
              <a:cxnLst/>
              <a:rect l="l" t="t" r="r" b="b"/>
              <a:pathLst>
                <a:path w="69784" h="39938" extrusionOk="0">
                  <a:moveTo>
                    <a:pt x="51804" y="1"/>
                  </a:moveTo>
                  <a:lnTo>
                    <a:pt x="2636" y="28388"/>
                  </a:lnTo>
                  <a:cubicBezTo>
                    <a:pt x="0" y="29922"/>
                    <a:pt x="0" y="32391"/>
                    <a:pt x="2636" y="33925"/>
                  </a:cubicBezTo>
                  <a:lnTo>
                    <a:pt x="11008" y="38762"/>
                  </a:lnTo>
                  <a:cubicBezTo>
                    <a:pt x="12509" y="39546"/>
                    <a:pt x="14160" y="39938"/>
                    <a:pt x="15812" y="39938"/>
                  </a:cubicBezTo>
                  <a:cubicBezTo>
                    <a:pt x="17463" y="39938"/>
                    <a:pt x="19114" y="39546"/>
                    <a:pt x="20615" y="38762"/>
                  </a:cubicBezTo>
                  <a:lnTo>
                    <a:pt x="69783" y="10475"/>
                  </a:lnTo>
                  <a:lnTo>
                    <a:pt x="67415" y="9074"/>
                  </a:lnTo>
                  <a:lnTo>
                    <a:pt x="19114" y="37094"/>
                  </a:lnTo>
                  <a:cubicBezTo>
                    <a:pt x="18213" y="37561"/>
                    <a:pt x="17221" y="37795"/>
                    <a:pt x="16229" y="37795"/>
                  </a:cubicBezTo>
                  <a:cubicBezTo>
                    <a:pt x="15236" y="37795"/>
                    <a:pt x="14244" y="37561"/>
                    <a:pt x="13343" y="37094"/>
                  </a:cubicBezTo>
                  <a:lnTo>
                    <a:pt x="5538" y="32591"/>
                  </a:lnTo>
                  <a:cubicBezTo>
                    <a:pt x="3970" y="31690"/>
                    <a:pt x="3970" y="30222"/>
                    <a:pt x="5538" y="29322"/>
                  </a:cubicBezTo>
                  <a:lnTo>
                    <a:pt x="53872" y="1202"/>
                  </a:lnTo>
                  <a:lnTo>
                    <a:pt x="51804" y="1"/>
                  </a:ln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50"/>
            <p:cNvSpPr/>
            <p:nvPr/>
          </p:nvSpPr>
          <p:spPr>
            <a:xfrm>
              <a:off x="3853750" y="1701650"/>
              <a:ext cx="1727925" cy="3203375"/>
            </a:xfrm>
            <a:custGeom>
              <a:avLst/>
              <a:gdLst/>
              <a:ahLst/>
              <a:cxnLst/>
              <a:rect l="l" t="t" r="r" b="b"/>
              <a:pathLst>
                <a:path w="69117" h="128135" extrusionOk="0">
                  <a:moveTo>
                    <a:pt x="69117" y="1"/>
                  </a:moveTo>
                  <a:lnTo>
                    <a:pt x="19948" y="28388"/>
                  </a:lnTo>
                  <a:cubicBezTo>
                    <a:pt x="18431" y="29138"/>
                    <a:pt x="16788" y="29514"/>
                    <a:pt x="15149" y="29514"/>
                  </a:cubicBezTo>
                  <a:cubicBezTo>
                    <a:pt x="13510" y="29514"/>
                    <a:pt x="11876" y="29138"/>
                    <a:pt x="10375" y="28388"/>
                  </a:cubicBezTo>
                  <a:lnTo>
                    <a:pt x="2002" y="23518"/>
                  </a:lnTo>
                  <a:cubicBezTo>
                    <a:pt x="868" y="23017"/>
                    <a:pt x="101" y="21983"/>
                    <a:pt x="1" y="20782"/>
                  </a:cubicBezTo>
                  <a:lnTo>
                    <a:pt x="1" y="119386"/>
                  </a:lnTo>
                  <a:cubicBezTo>
                    <a:pt x="101" y="120587"/>
                    <a:pt x="868" y="121621"/>
                    <a:pt x="2002" y="122122"/>
                  </a:cubicBezTo>
                  <a:lnTo>
                    <a:pt x="10375" y="126958"/>
                  </a:lnTo>
                  <a:cubicBezTo>
                    <a:pt x="11876" y="127742"/>
                    <a:pt x="13527" y="128134"/>
                    <a:pt x="15174" y="128134"/>
                  </a:cubicBezTo>
                  <a:cubicBezTo>
                    <a:pt x="16821" y="128134"/>
                    <a:pt x="18464" y="127742"/>
                    <a:pt x="19948" y="126958"/>
                  </a:cubicBezTo>
                  <a:lnTo>
                    <a:pt x="69117" y="98605"/>
                  </a:lnTo>
                  <a:lnTo>
                    <a:pt x="69117" y="1"/>
                  </a:ln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50"/>
            <p:cNvSpPr/>
            <p:nvPr/>
          </p:nvSpPr>
          <p:spPr>
            <a:xfrm>
              <a:off x="3854600" y="2222025"/>
              <a:ext cx="379450" cy="2682975"/>
            </a:xfrm>
            <a:custGeom>
              <a:avLst/>
              <a:gdLst/>
              <a:ahLst/>
              <a:cxnLst/>
              <a:rect l="l" t="t" r="r" b="b"/>
              <a:pathLst>
                <a:path w="15178" h="107319" extrusionOk="0">
                  <a:moveTo>
                    <a:pt x="0" y="1"/>
                  </a:moveTo>
                  <a:lnTo>
                    <a:pt x="0" y="98605"/>
                  </a:lnTo>
                  <a:cubicBezTo>
                    <a:pt x="134" y="99806"/>
                    <a:pt x="867" y="100873"/>
                    <a:pt x="2002" y="101373"/>
                  </a:cubicBezTo>
                  <a:lnTo>
                    <a:pt x="10374" y="106210"/>
                  </a:lnTo>
                  <a:cubicBezTo>
                    <a:pt x="11736" y="106922"/>
                    <a:pt x="13271" y="107318"/>
                    <a:pt x="14818" y="107318"/>
                  </a:cubicBezTo>
                  <a:cubicBezTo>
                    <a:pt x="14938" y="107318"/>
                    <a:pt x="15058" y="107316"/>
                    <a:pt x="15178" y="107311"/>
                  </a:cubicBezTo>
                  <a:lnTo>
                    <a:pt x="15178" y="8740"/>
                  </a:lnTo>
                  <a:cubicBezTo>
                    <a:pt x="15058" y="8745"/>
                    <a:pt x="14938" y="8748"/>
                    <a:pt x="14818" y="8748"/>
                  </a:cubicBezTo>
                  <a:cubicBezTo>
                    <a:pt x="13275" y="8748"/>
                    <a:pt x="11767" y="8352"/>
                    <a:pt x="10374" y="7640"/>
                  </a:cubicBezTo>
                  <a:lnTo>
                    <a:pt x="2002" y="2736"/>
                  </a:lnTo>
                  <a:cubicBezTo>
                    <a:pt x="867" y="2236"/>
                    <a:pt x="134" y="1202"/>
                    <a:pt x="0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50"/>
            <p:cNvSpPr/>
            <p:nvPr/>
          </p:nvSpPr>
          <p:spPr>
            <a:xfrm>
              <a:off x="4422500" y="1776725"/>
              <a:ext cx="1288450" cy="3213975"/>
            </a:xfrm>
            <a:custGeom>
              <a:avLst/>
              <a:gdLst/>
              <a:ahLst/>
              <a:cxnLst/>
              <a:rect l="l" t="t" r="r" b="b"/>
              <a:pathLst>
                <a:path w="51538" h="128559" extrusionOk="0">
                  <a:moveTo>
                    <a:pt x="51537" y="0"/>
                  </a:moveTo>
                  <a:lnTo>
                    <a:pt x="0" y="29955"/>
                  </a:lnTo>
                  <a:lnTo>
                    <a:pt x="0" y="128559"/>
                  </a:lnTo>
                  <a:lnTo>
                    <a:pt x="51537" y="98604"/>
                  </a:lnTo>
                  <a:lnTo>
                    <a:pt x="51537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50"/>
            <p:cNvSpPr/>
            <p:nvPr/>
          </p:nvSpPr>
          <p:spPr>
            <a:xfrm>
              <a:off x="4422500" y="1776725"/>
              <a:ext cx="1288450" cy="3213975"/>
            </a:xfrm>
            <a:custGeom>
              <a:avLst/>
              <a:gdLst/>
              <a:ahLst/>
              <a:cxnLst/>
              <a:rect l="l" t="t" r="r" b="b"/>
              <a:pathLst>
                <a:path w="51538" h="128559" extrusionOk="0">
                  <a:moveTo>
                    <a:pt x="51537" y="0"/>
                  </a:moveTo>
                  <a:lnTo>
                    <a:pt x="0" y="29955"/>
                  </a:lnTo>
                  <a:lnTo>
                    <a:pt x="0" y="128559"/>
                  </a:lnTo>
                  <a:lnTo>
                    <a:pt x="51537" y="98604"/>
                  </a:lnTo>
                  <a:lnTo>
                    <a:pt x="51537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50"/>
            <p:cNvSpPr/>
            <p:nvPr/>
          </p:nvSpPr>
          <p:spPr>
            <a:xfrm>
              <a:off x="4464200" y="1846775"/>
              <a:ext cx="1531950" cy="873150"/>
            </a:xfrm>
            <a:custGeom>
              <a:avLst/>
              <a:gdLst/>
              <a:ahLst/>
              <a:cxnLst/>
              <a:rect l="l" t="t" r="r" b="b"/>
              <a:pathLst>
                <a:path w="61278" h="34926" extrusionOk="0">
                  <a:moveTo>
                    <a:pt x="49869" y="0"/>
                  </a:moveTo>
                  <a:lnTo>
                    <a:pt x="0" y="28754"/>
                  </a:lnTo>
                  <a:cubicBezTo>
                    <a:pt x="8576" y="34151"/>
                    <a:pt x="11795" y="34914"/>
                    <a:pt x="11809" y="34925"/>
                  </a:cubicBezTo>
                  <a:lnTo>
                    <a:pt x="11809" y="34925"/>
                  </a:lnTo>
                  <a:lnTo>
                    <a:pt x="61277" y="6238"/>
                  </a:lnTo>
                  <a:cubicBezTo>
                    <a:pt x="56274" y="5070"/>
                    <a:pt x="52471" y="3002"/>
                    <a:pt x="49869" y="0"/>
                  </a:cubicBezTo>
                  <a:close/>
                  <a:moveTo>
                    <a:pt x="11809" y="34925"/>
                  </a:moveTo>
                  <a:lnTo>
                    <a:pt x="11809" y="34925"/>
                  </a:lnTo>
                  <a:cubicBezTo>
                    <a:pt x="11809" y="34925"/>
                    <a:pt x="11809" y="34925"/>
                    <a:pt x="11809" y="349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50"/>
            <p:cNvSpPr/>
            <p:nvPr/>
          </p:nvSpPr>
          <p:spPr>
            <a:xfrm>
              <a:off x="4464200" y="1846775"/>
              <a:ext cx="1531950" cy="873150"/>
            </a:xfrm>
            <a:custGeom>
              <a:avLst/>
              <a:gdLst/>
              <a:ahLst/>
              <a:cxnLst/>
              <a:rect l="l" t="t" r="r" b="b"/>
              <a:pathLst>
                <a:path w="61278" h="34926" extrusionOk="0">
                  <a:moveTo>
                    <a:pt x="49869" y="0"/>
                  </a:moveTo>
                  <a:lnTo>
                    <a:pt x="0" y="28754"/>
                  </a:lnTo>
                  <a:cubicBezTo>
                    <a:pt x="8576" y="34151"/>
                    <a:pt x="11795" y="34914"/>
                    <a:pt x="11809" y="34925"/>
                  </a:cubicBezTo>
                  <a:lnTo>
                    <a:pt x="11809" y="34925"/>
                  </a:lnTo>
                  <a:lnTo>
                    <a:pt x="61277" y="6238"/>
                  </a:lnTo>
                  <a:cubicBezTo>
                    <a:pt x="56274" y="5070"/>
                    <a:pt x="52471" y="3002"/>
                    <a:pt x="49869" y="0"/>
                  </a:cubicBezTo>
                  <a:close/>
                  <a:moveTo>
                    <a:pt x="11809" y="34925"/>
                  </a:moveTo>
                  <a:lnTo>
                    <a:pt x="11809" y="34925"/>
                  </a:lnTo>
                  <a:cubicBezTo>
                    <a:pt x="11809" y="34925"/>
                    <a:pt x="11809" y="34925"/>
                    <a:pt x="11809" y="349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50"/>
            <p:cNvSpPr/>
            <p:nvPr/>
          </p:nvSpPr>
          <p:spPr>
            <a:xfrm>
              <a:off x="4364950" y="1747525"/>
              <a:ext cx="1744600" cy="997000"/>
            </a:xfrm>
            <a:custGeom>
              <a:avLst/>
              <a:gdLst/>
              <a:ahLst/>
              <a:cxnLst/>
              <a:rect l="l" t="t" r="r" b="b"/>
              <a:pathLst>
                <a:path w="69784" h="39880" extrusionOk="0">
                  <a:moveTo>
                    <a:pt x="51804" y="1"/>
                  </a:moveTo>
                  <a:lnTo>
                    <a:pt x="2636" y="28354"/>
                  </a:lnTo>
                  <a:cubicBezTo>
                    <a:pt x="1" y="29889"/>
                    <a:pt x="1" y="32357"/>
                    <a:pt x="2636" y="33891"/>
                  </a:cubicBezTo>
                  <a:lnTo>
                    <a:pt x="11042" y="38728"/>
                  </a:lnTo>
                  <a:cubicBezTo>
                    <a:pt x="12543" y="39495"/>
                    <a:pt x="14186" y="39879"/>
                    <a:pt x="15829" y="39879"/>
                  </a:cubicBezTo>
                  <a:cubicBezTo>
                    <a:pt x="17472" y="39879"/>
                    <a:pt x="19114" y="39495"/>
                    <a:pt x="20615" y="38728"/>
                  </a:cubicBezTo>
                  <a:lnTo>
                    <a:pt x="69784" y="10375"/>
                  </a:lnTo>
                  <a:lnTo>
                    <a:pt x="67416" y="9007"/>
                  </a:lnTo>
                  <a:lnTo>
                    <a:pt x="19114" y="37160"/>
                  </a:lnTo>
                  <a:cubicBezTo>
                    <a:pt x="18214" y="37611"/>
                    <a:pt x="17221" y="37836"/>
                    <a:pt x="16233" y="37836"/>
                  </a:cubicBezTo>
                  <a:cubicBezTo>
                    <a:pt x="15245" y="37836"/>
                    <a:pt x="14261" y="37611"/>
                    <a:pt x="13377" y="37160"/>
                  </a:cubicBezTo>
                  <a:lnTo>
                    <a:pt x="5571" y="32657"/>
                  </a:lnTo>
                  <a:cubicBezTo>
                    <a:pt x="3970" y="31723"/>
                    <a:pt x="3970" y="30256"/>
                    <a:pt x="5571" y="29355"/>
                  </a:cubicBezTo>
                  <a:lnTo>
                    <a:pt x="53872" y="1201"/>
                  </a:lnTo>
                  <a:lnTo>
                    <a:pt x="51804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50"/>
            <p:cNvSpPr/>
            <p:nvPr/>
          </p:nvSpPr>
          <p:spPr>
            <a:xfrm>
              <a:off x="4364950" y="1747525"/>
              <a:ext cx="1744600" cy="997000"/>
            </a:xfrm>
            <a:custGeom>
              <a:avLst/>
              <a:gdLst/>
              <a:ahLst/>
              <a:cxnLst/>
              <a:rect l="l" t="t" r="r" b="b"/>
              <a:pathLst>
                <a:path w="69784" h="39880" extrusionOk="0">
                  <a:moveTo>
                    <a:pt x="51804" y="1"/>
                  </a:moveTo>
                  <a:lnTo>
                    <a:pt x="2636" y="28354"/>
                  </a:lnTo>
                  <a:cubicBezTo>
                    <a:pt x="1" y="29889"/>
                    <a:pt x="1" y="32357"/>
                    <a:pt x="2636" y="33891"/>
                  </a:cubicBezTo>
                  <a:lnTo>
                    <a:pt x="11042" y="38728"/>
                  </a:lnTo>
                  <a:cubicBezTo>
                    <a:pt x="12543" y="39495"/>
                    <a:pt x="14186" y="39879"/>
                    <a:pt x="15829" y="39879"/>
                  </a:cubicBezTo>
                  <a:cubicBezTo>
                    <a:pt x="17472" y="39879"/>
                    <a:pt x="19114" y="39495"/>
                    <a:pt x="20615" y="38728"/>
                  </a:cubicBezTo>
                  <a:lnTo>
                    <a:pt x="69784" y="10375"/>
                  </a:lnTo>
                  <a:lnTo>
                    <a:pt x="67416" y="9007"/>
                  </a:lnTo>
                  <a:lnTo>
                    <a:pt x="19114" y="37160"/>
                  </a:lnTo>
                  <a:cubicBezTo>
                    <a:pt x="18214" y="37611"/>
                    <a:pt x="17221" y="37836"/>
                    <a:pt x="16233" y="37836"/>
                  </a:cubicBezTo>
                  <a:cubicBezTo>
                    <a:pt x="15245" y="37836"/>
                    <a:pt x="14261" y="37611"/>
                    <a:pt x="13377" y="37160"/>
                  </a:cubicBezTo>
                  <a:lnTo>
                    <a:pt x="5571" y="32657"/>
                  </a:lnTo>
                  <a:cubicBezTo>
                    <a:pt x="3970" y="31723"/>
                    <a:pt x="3970" y="30256"/>
                    <a:pt x="5571" y="29355"/>
                  </a:cubicBezTo>
                  <a:lnTo>
                    <a:pt x="53872" y="1201"/>
                  </a:lnTo>
                  <a:lnTo>
                    <a:pt x="51804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50"/>
            <p:cNvSpPr/>
            <p:nvPr/>
          </p:nvSpPr>
          <p:spPr>
            <a:xfrm>
              <a:off x="4380800" y="2006050"/>
              <a:ext cx="1727925" cy="3202100"/>
            </a:xfrm>
            <a:custGeom>
              <a:avLst/>
              <a:gdLst/>
              <a:ahLst/>
              <a:cxnLst/>
              <a:rect l="l" t="t" r="r" b="b"/>
              <a:pathLst>
                <a:path w="69117" h="128084" extrusionOk="0">
                  <a:moveTo>
                    <a:pt x="69117" y="0"/>
                  </a:moveTo>
                  <a:lnTo>
                    <a:pt x="19981" y="28354"/>
                  </a:lnTo>
                  <a:cubicBezTo>
                    <a:pt x="18480" y="29121"/>
                    <a:pt x="16838" y="29505"/>
                    <a:pt x="15195" y="29505"/>
                  </a:cubicBezTo>
                  <a:cubicBezTo>
                    <a:pt x="13552" y="29505"/>
                    <a:pt x="11909" y="29121"/>
                    <a:pt x="10408" y="28354"/>
                  </a:cubicBezTo>
                  <a:lnTo>
                    <a:pt x="2002" y="23484"/>
                  </a:lnTo>
                  <a:cubicBezTo>
                    <a:pt x="901" y="22983"/>
                    <a:pt x="134" y="21949"/>
                    <a:pt x="0" y="20715"/>
                  </a:cubicBezTo>
                  <a:lnTo>
                    <a:pt x="0" y="119386"/>
                  </a:lnTo>
                  <a:cubicBezTo>
                    <a:pt x="134" y="120587"/>
                    <a:pt x="901" y="121621"/>
                    <a:pt x="2002" y="122121"/>
                  </a:cubicBezTo>
                  <a:lnTo>
                    <a:pt x="10408" y="126958"/>
                  </a:lnTo>
                  <a:cubicBezTo>
                    <a:pt x="11926" y="127708"/>
                    <a:pt x="13569" y="128084"/>
                    <a:pt x="15207" y="128084"/>
                  </a:cubicBezTo>
                  <a:cubicBezTo>
                    <a:pt x="16846" y="128084"/>
                    <a:pt x="18480" y="127708"/>
                    <a:pt x="19981" y="126958"/>
                  </a:cubicBezTo>
                  <a:lnTo>
                    <a:pt x="69117" y="98571"/>
                  </a:lnTo>
                  <a:lnTo>
                    <a:pt x="69117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50"/>
            <p:cNvSpPr/>
            <p:nvPr/>
          </p:nvSpPr>
          <p:spPr>
            <a:xfrm>
              <a:off x="4380800" y="2525575"/>
              <a:ext cx="379450" cy="2682850"/>
            </a:xfrm>
            <a:custGeom>
              <a:avLst/>
              <a:gdLst/>
              <a:ahLst/>
              <a:cxnLst/>
              <a:rect l="l" t="t" r="r" b="b"/>
              <a:pathLst>
                <a:path w="15178" h="107314" extrusionOk="0">
                  <a:moveTo>
                    <a:pt x="0" y="1"/>
                  </a:moveTo>
                  <a:lnTo>
                    <a:pt x="0" y="98605"/>
                  </a:lnTo>
                  <a:cubicBezTo>
                    <a:pt x="134" y="99806"/>
                    <a:pt x="901" y="100840"/>
                    <a:pt x="2002" y="101340"/>
                  </a:cubicBezTo>
                  <a:lnTo>
                    <a:pt x="10408" y="106177"/>
                  </a:lnTo>
                  <a:cubicBezTo>
                    <a:pt x="11783" y="106944"/>
                    <a:pt x="13372" y="107313"/>
                    <a:pt x="14970" y="107313"/>
                  </a:cubicBezTo>
                  <a:cubicBezTo>
                    <a:pt x="15039" y="107313"/>
                    <a:pt x="15109" y="107312"/>
                    <a:pt x="15178" y="107311"/>
                  </a:cubicBezTo>
                  <a:lnTo>
                    <a:pt x="15178" y="8740"/>
                  </a:lnTo>
                  <a:cubicBezTo>
                    <a:pt x="15109" y="8742"/>
                    <a:pt x="15039" y="8743"/>
                    <a:pt x="14970" y="8743"/>
                  </a:cubicBezTo>
                  <a:cubicBezTo>
                    <a:pt x="13377" y="8743"/>
                    <a:pt x="11847" y="8374"/>
                    <a:pt x="10408" y="7606"/>
                  </a:cubicBezTo>
                  <a:lnTo>
                    <a:pt x="2002" y="2736"/>
                  </a:lnTo>
                  <a:cubicBezTo>
                    <a:pt x="901" y="2236"/>
                    <a:pt x="134" y="1202"/>
                    <a:pt x="0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8" name="Google Shape;728;p50"/>
          <p:cNvSpPr txBox="1">
            <a:spLocks noGrp="1"/>
          </p:cNvSpPr>
          <p:nvPr>
            <p:ph type="subTitle" idx="1"/>
          </p:nvPr>
        </p:nvSpPr>
        <p:spPr>
          <a:xfrm>
            <a:off x="4572000" y="1831063"/>
            <a:ext cx="4068300" cy="6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Despite being red, Mars is a cold place</a:t>
            </a:r>
            <a:endParaRPr sz="1600"/>
          </a:p>
        </p:txBody>
      </p:sp>
      <p:sp>
        <p:nvSpPr>
          <p:cNvPr id="729" name="Google Shape;729;p50"/>
          <p:cNvSpPr txBox="1">
            <a:spLocks noGrp="1"/>
          </p:cNvSpPr>
          <p:nvPr>
            <p:ph type="title" idx="2"/>
          </p:nvPr>
        </p:nvSpPr>
        <p:spPr>
          <a:xfrm>
            <a:off x="4572000" y="2395163"/>
            <a:ext cx="2741100" cy="7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9/10</a:t>
            </a:r>
            <a:endParaRPr sz="3500"/>
          </a:p>
        </p:txBody>
      </p:sp>
      <p:sp>
        <p:nvSpPr>
          <p:cNvPr id="730" name="Google Shape;730;p50"/>
          <p:cNvSpPr txBox="1">
            <a:spLocks noGrp="1"/>
          </p:cNvSpPr>
          <p:nvPr>
            <p:ph type="subTitle" idx="3"/>
          </p:nvPr>
        </p:nvSpPr>
        <p:spPr>
          <a:xfrm>
            <a:off x="4572000" y="3000438"/>
            <a:ext cx="4068300" cy="6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Saturn is the ringed one and a gas giant</a:t>
            </a:r>
            <a:endParaRPr sz="1600"/>
          </a:p>
        </p:txBody>
      </p:sp>
      <p:sp>
        <p:nvSpPr>
          <p:cNvPr id="731" name="Google Shape;731;p50"/>
          <p:cNvSpPr txBox="1">
            <a:spLocks noGrp="1"/>
          </p:cNvSpPr>
          <p:nvPr>
            <p:ph type="title" idx="4"/>
          </p:nvPr>
        </p:nvSpPr>
        <p:spPr>
          <a:xfrm>
            <a:off x="4572000" y="3564538"/>
            <a:ext cx="2741100" cy="75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/>
              <a:t>2</a:t>
            </a:r>
            <a:r>
              <a:rPr lang="en"/>
              <a:t>,</a:t>
            </a:r>
            <a:r>
              <a:rPr lang="en" sz="3500"/>
              <a:t>500</a:t>
            </a:r>
            <a:endParaRPr sz="3500"/>
          </a:p>
        </p:txBody>
      </p:sp>
      <p:sp>
        <p:nvSpPr>
          <p:cNvPr id="732" name="Google Shape;732;p50"/>
          <p:cNvSpPr txBox="1">
            <a:spLocks noGrp="1"/>
          </p:cNvSpPr>
          <p:nvPr>
            <p:ph type="subTitle" idx="5"/>
          </p:nvPr>
        </p:nvSpPr>
        <p:spPr>
          <a:xfrm>
            <a:off x="4572000" y="4171912"/>
            <a:ext cx="4068300" cy="6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/>
              <a:t>Mercury is the closest planet to the Sun</a:t>
            </a:r>
            <a:endParaRPr sz="1600"/>
          </a:p>
        </p:txBody>
      </p:sp>
      <p:sp>
        <p:nvSpPr>
          <p:cNvPr id="733" name="Google Shape;733;p50"/>
          <p:cNvSpPr txBox="1">
            <a:spLocks noGrp="1"/>
          </p:cNvSpPr>
          <p:nvPr>
            <p:ph type="ctrTitle" idx="6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Success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" name="Google Shape;738;p51"/>
          <p:cNvSpPr/>
          <p:nvPr/>
        </p:nvSpPr>
        <p:spPr>
          <a:xfrm>
            <a:off x="920150" y="1397562"/>
            <a:ext cx="7303710" cy="2901406"/>
          </a:xfrm>
          <a:custGeom>
            <a:avLst/>
            <a:gdLst/>
            <a:ahLst/>
            <a:cxnLst/>
            <a:rect l="l" t="t" r="r" b="b"/>
            <a:pathLst>
              <a:path w="295010" h="117193" extrusionOk="0">
                <a:moveTo>
                  <a:pt x="122447" y="2172"/>
                </a:moveTo>
                <a:cubicBezTo>
                  <a:pt x="88814" y="2172"/>
                  <a:pt x="52456" y="5164"/>
                  <a:pt x="29320" y="21718"/>
                </a:cubicBezTo>
                <a:cubicBezTo>
                  <a:pt x="6516" y="38007"/>
                  <a:pt x="0" y="69188"/>
                  <a:pt x="14428" y="93233"/>
                </a:cubicBezTo>
                <a:cubicBezTo>
                  <a:pt x="26109" y="112355"/>
                  <a:pt x="45560" y="117192"/>
                  <a:pt x="66240" y="117192"/>
                </a:cubicBezTo>
                <a:cubicBezTo>
                  <a:pt x="82636" y="117192"/>
                  <a:pt x="99805" y="114152"/>
                  <a:pt x="114487" y="112780"/>
                </a:cubicBezTo>
                <a:cubicBezTo>
                  <a:pt x="117606" y="112476"/>
                  <a:pt x="121114" y="112347"/>
                  <a:pt x="124944" y="112347"/>
                </a:cubicBezTo>
                <a:cubicBezTo>
                  <a:pt x="146100" y="112347"/>
                  <a:pt x="177054" y="116273"/>
                  <a:pt x="206290" y="116273"/>
                </a:cubicBezTo>
                <a:cubicBezTo>
                  <a:pt x="252828" y="116273"/>
                  <a:pt x="295010" y="106325"/>
                  <a:pt x="286371" y="54761"/>
                </a:cubicBezTo>
                <a:cubicBezTo>
                  <a:pt x="277218" y="0"/>
                  <a:pt x="212064" y="3723"/>
                  <a:pt x="169558" y="3103"/>
                </a:cubicBezTo>
                <a:cubicBezTo>
                  <a:pt x="155958" y="2946"/>
                  <a:pt x="139555" y="2172"/>
                  <a:pt x="122447" y="21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51"/>
          <p:cNvSpPr/>
          <p:nvPr/>
        </p:nvSpPr>
        <p:spPr>
          <a:xfrm rot="10672567">
            <a:off x="920219" y="1531895"/>
            <a:ext cx="7303565" cy="2901348"/>
          </a:xfrm>
          <a:custGeom>
            <a:avLst/>
            <a:gdLst/>
            <a:ahLst/>
            <a:cxnLst/>
            <a:rect l="l" t="t" r="r" b="b"/>
            <a:pathLst>
              <a:path w="295010" h="117193" extrusionOk="0">
                <a:moveTo>
                  <a:pt x="122447" y="2172"/>
                </a:moveTo>
                <a:cubicBezTo>
                  <a:pt x="88814" y="2172"/>
                  <a:pt x="52456" y="5164"/>
                  <a:pt x="29320" y="21718"/>
                </a:cubicBezTo>
                <a:cubicBezTo>
                  <a:pt x="6516" y="38007"/>
                  <a:pt x="0" y="69188"/>
                  <a:pt x="14428" y="93233"/>
                </a:cubicBezTo>
                <a:cubicBezTo>
                  <a:pt x="26109" y="112355"/>
                  <a:pt x="45560" y="117192"/>
                  <a:pt x="66240" y="117192"/>
                </a:cubicBezTo>
                <a:cubicBezTo>
                  <a:pt x="82636" y="117192"/>
                  <a:pt x="99805" y="114152"/>
                  <a:pt x="114487" y="112780"/>
                </a:cubicBezTo>
                <a:cubicBezTo>
                  <a:pt x="117606" y="112476"/>
                  <a:pt x="121114" y="112347"/>
                  <a:pt x="124944" y="112347"/>
                </a:cubicBezTo>
                <a:cubicBezTo>
                  <a:pt x="146100" y="112347"/>
                  <a:pt x="177054" y="116273"/>
                  <a:pt x="206290" y="116273"/>
                </a:cubicBezTo>
                <a:cubicBezTo>
                  <a:pt x="252828" y="116273"/>
                  <a:pt x="295010" y="106325"/>
                  <a:pt x="286371" y="54761"/>
                </a:cubicBezTo>
                <a:cubicBezTo>
                  <a:pt x="277218" y="0"/>
                  <a:pt x="212064" y="3723"/>
                  <a:pt x="169558" y="3103"/>
                </a:cubicBezTo>
                <a:cubicBezTo>
                  <a:pt x="155958" y="2946"/>
                  <a:pt x="139555" y="2172"/>
                  <a:pt x="122447" y="2172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51"/>
          <p:cNvSpPr/>
          <p:nvPr/>
        </p:nvSpPr>
        <p:spPr>
          <a:xfrm rot="4991105">
            <a:off x="4981951" y="2295293"/>
            <a:ext cx="955652" cy="1208836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741" name="Google Shape;741;p51"/>
          <p:cNvGraphicFramePr/>
          <p:nvPr/>
        </p:nvGraphicFramePr>
        <p:xfrm>
          <a:off x="1703125" y="1913725"/>
          <a:ext cx="5516875" cy="1971975"/>
        </p:xfrm>
        <a:graphic>
          <a:graphicData uri="http://schemas.openxmlformats.org/drawingml/2006/table">
            <a:tbl>
              <a:tblPr>
                <a:noFill/>
                <a:tableStyleId>{5AF663EA-B35B-44EE-A9F0-A3E3BDCC494C}</a:tableStyleId>
              </a:tblPr>
              <a:tblGrid>
                <a:gridCol w="1103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033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33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033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033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573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2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Week 1</a:t>
                      </a:r>
                      <a:endParaRPr>
                        <a:solidFill>
                          <a:schemeClr val="dk2"/>
                        </a:solidFill>
                        <a:latin typeface="Nunito Black"/>
                        <a:ea typeface="Nunito Black"/>
                        <a:cs typeface="Nunito Black"/>
                        <a:sym typeface="Nunit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2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Week 2</a:t>
                      </a:r>
                      <a:endParaRPr>
                        <a:solidFill>
                          <a:schemeClr val="dk2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2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Week 3</a:t>
                      </a:r>
                      <a:endParaRPr>
                        <a:solidFill>
                          <a:schemeClr val="dk2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2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Week 4</a:t>
                      </a:r>
                      <a:endParaRPr>
                        <a:solidFill>
                          <a:schemeClr val="dk2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73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2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Month 1</a:t>
                      </a:r>
                      <a:endParaRPr>
                        <a:solidFill>
                          <a:schemeClr val="dk2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1st Term</a:t>
                      </a:r>
                      <a:endParaRPr>
                        <a:solidFill>
                          <a:schemeClr val="dk1"/>
                        </a:solidFill>
                        <a:latin typeface="Nunito Black"/>
                        <a:ea typeface="Nunito Black"/>
                        <a:cs typeface="Nunito Black"/>
                        <a:sym typeface="Nunit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Nunito Black"/>
                        <a:ea typeface="Nunito Black"/>
                        <a:cs typeface="Nunito Black"/>
                        <a:sym typeface="Nunit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3rd Term</a:t>
                      </a:r>
                      <a:endParaRPr>
                        <a:solidFill>
                          <a:schemeClr val="lt1"/>
                        </a:solidFill>
                        <a:latin typeface="Nunito Black"/>
                        <a:ea typeface="Nunito Black"/>
                        <a:cs typeface="Nunito Black"/>
                        <a:sym typeface="Nunit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Nunito Black"/>
                        <a:ea typeface="Nunito Black"/>
                        <a:cs typeface="Nunito Black"/>
                        <a:sym typeface="Nunit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73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2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Month 2</a:t>
                      </a:r>
                      <a:endParaRPr>
                        <a:solidFill>
                          <a:schemeClr val="dk2"/>
                        </a:solidFill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Nunito Black"/>
                        <a:ea typeface="Nunito Black"/>
                        <a:cs typeface="Nunito Black"/>
                        <a:sym typeface="Nunit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2nd Term</a:t>
                      </a:r>
                      <a:endParaRPr>
                        <a:solidFill>
                          <a:schemeClr val="dk1"/>
                        </a:solidFill>
                        <a:latin typeface="Nunito Black"/>
                        <a:ea typeface="Nunito Black"/>
                        <a:cs typeface="Nunito Black"/>
                        <a:sym typeface="Nunit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Nunito Black"/>
                        <a:ea typeface="Nunito Black"/>
                        <a:cs typeface="Nunito Black"/>
                        <a:sym typeface="Nunit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Nunito Black"/>
                          <a:ea typeface="Nunito Black"/>
                          <a:cs typeface="Nunito Black"/>
                          <a:sym typeface="Nunito Black"/>
                        </a:rPr>
                        <a:t>4th Term</a:t>
                      </a:r>
                      <a:endParaRPr>
                        <a:solidFill>
                          <a:schemeClr val="dk1"/>
                        </a:solidFill>
                        <a:latin typeface="Nunito Black"/>
                        <a:ea typeface="Nunito Black"/>
                        <a:cs typeface="Nunito Black"/>
                        <a:sym typeface="Nunito Black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42" name="Google Shape;742;p51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Calendar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p52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Statistics</a:t>
            </a:r>
            <a:endParaRPr/>
          </a:p>
        </p:txBody>
      </p:sp>
      <p:sp>
        <p:nvSpPr>
          <p:cNvPr id="748" name="Google Shape;748;p52"/>
          <p:cNvSpPr txBox="1"/>
          <p:nvPr/>
        </p:nvSpPr>
        <p:spPr>
          <a:xfrm>
            <a:off x="1611450" y="3963600"/>
            <a:ext cx="5921100" cy="6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rPr>
              <a:t>To modify this graph, click on it, follow the link, change the data and paste the resulting graph here, replacing this one</a:t>
            </a:r>
            <a:endParaRPr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pic>
        <p:nvPicPr>
          <p:cNvPr id="749" name="Google Shape;749;p52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20000" y="1286406"/>
            <a:ext cx="3997301" cy="2473049"/>
          </a:xfrm>
          <a:prstGeom prst="rect">
            <a:avLst/>
          </a:prstGeom>
          <a:noFill/>
          <a:ln>
            <a:noFill/>
          </a:ln>
        </p:spPr>
      </p:pic>
      <p:sp>
        <p:nvSpPr>
          <p:cNvPr id="750" name="Google Shape;750;p52"/>
          <p:cNvSpPr/>
          <p:nvPr/>
        </p:nvSpPr>
        <p:spPr>
          <a:xfrm>
            <a:off x="5288375" y="1501550"/>
            <a:ext cx="256800" cy="2568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52"/>
          <p:cNvSpPr/>
          <p:nvPr/>
        </p:nvSpPr>
        <p:spPr>
          <a:xfrm>
            <a:off x="5288375" y="2594800"/>
            <a:ext cx="256800" cy="256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52"/>
          <p:cNvSpPr txBox="1"/>
          <p:nvPr/>
        </p:nvSpPr>
        <p:spPr>
          <a:xfrm>
            <a:off x="5633013" y="1332494"/>
            <a:ext cx="12852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rPr>
              <a:t>Mars</a:t>
            </a:r>
            <a:endParaRPr sz="2000">
              <a:solidFill>
                <a:srgbClr val="00477D"/>
              </a:solidFill>
              <a:latin typeface="Nunito Black"/>
              <a:ea typeface="Nunito Black"/>
              <a:cs typeface="Nunito Black"/>
              <a:sym typeface="Nunito Black"/>
            </a:endParaRPr>
          </a:p>
        </p:txBody>
      </p:sp>
      <p:sp>
        <p:nvSpPr>
          <p:cNvPr id="753" name="Google Shape;753;p52"/>
          <p:cNvSpPr txBox="1"/>
          <p:nvPr/>
        </p:nvSpPr>
        <p:spPr>
          <a:xfrm>
            <a:off x="5633027" y="1758350"/>
            <a:ext cx="21975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rPr>
              <a:t>Despite being red, Mars is a cold place</a:t>
            </a:r>
            <a:endParaRPr sz="160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754" name="Google Shape;754;p52"/>
          <p:cNvSpPr txBox="1"/>
          <p:nvPr/>
        </p:nvSpPr>
        <p:spPr>
          <a:xfrm>
            <a:off x="5633013" y="2425744"/>
            <a:ext cx="12852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rPr>
              <a:t>Venus</a:t>
            </a:r>
            <a:endParaRPr sz="2000">
              <a:solidFill>
                <a:srgbClr val="00477D"/>
              </a:solidFill>
              <a:latin typeface="Nunito Black"/>
              <a:ea typeface="Nunito Black"/>
              <a:cs typeface="Nunito Black"/>
              <a:sym typeface="Nunito Black"/>
            </a:endParaRPr>
          </a:p>
        </p:txBody>
      </p:sp>
      <p:sp>
        <p:nvSpPr>
          <p:cNvPr id="755" name="Google Shape;755;p52"/>
          <p:cNvSpPr txBox="1"/>
          <p:nvPr/>
        </p:nvSpPr>
        <p:spPr>
          <a:xfrm>
            <a:off x="5633027" y="2851600"/>
            <a:ext cx="21975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rPr>
              <a:t>Venus has a beautiful name, but it’s hot</a:t>
            </a:r>
            <a:endParaRPr sz="160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p53"/>
          <p:cNvSpPr txBox="1">
            <a:spLocks noGrp="1"/>
          </p:cNvSpPr>
          <p:nvPr>
            <p:ph type="ctrTitle" idx="2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</a:t>
            </a:r>
            <a:r>
              <a:rPr lang="en">
                <a:solidFill>
                  <a:schemeClr val="lt2"/>
                </a:solidFill>
              </a:rPr>
              <a:t>Teachers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761" name="Google Shape;761;p53"/>
          <p:cNvSpPr txBox="1">
            <a:spLocks noGrp="1"/>
          </p:cNvSpPr>
          <p:nvPr>
            <p:ph type="ctrTitle"/>
          </p:nvPr>
        </p:nvSpPr>
        <p:spPr>
          <a:xfrm>
            <a:off x="3492000" y="2628069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Jenna Doe</a:t>
            </a:r>
            <a:endParaRPr/>
          </a:p>
        </p:txBody>
      </p:sp>
      <p:sp>
        <p:nvSpPr>
          <p:cNvPr id="762" name="Google Shape;762;p53"/>
          <p:cNvSpPr txBox="1">
            <a:spLocks noGrp="1"/>
          </p:cNvSpPr>
          <p:nvPr>
            <p:ph type="subTitle" idx="1"/>
          </p:nvPr>
        </p:nvSpPr>
        <p:spPr>
          <a:xfrm>
            <a:off x="3546442" y="325071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one</a:t>
            </a:r>
            <a:endParaRPr/>
          </a:p>
        </p:txBody>
      </p:sp>
      <p:sp>
        <p:nvSpPr>
          <p:cNvPr id="763" name="Google Shape;763;p53"/>
          <p:cNvSpPr txBox="1">
            <a:spLocks noGrp="1"/>
          </p:cNvSpPr>
          <p:nvPr>
            <p:ph type="ctrTitle" idx="3"/>
          </p:nvPr>
        </p:nvSpPr>
        <p:spPr>
          <a:xfrm>
            <a:off x="6192000" y="2628069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Jane Patterson</a:t>
            </a:r>
            <a:endParaRPr/>
          </a:p>
        </p:txBody>
      </p:sp>
      <p:sp>
        <p:nvSpPr>
          <p:cNvPr id="764" name="Google Shape;764;p53"/>
          <p:cNvSpPr txBox="1">
            <a:spLocks noGrp="1"/>
          </p:cNvSpPr>
          <p:nvPr>
            <p:ph type="subTitle" idx="4"/>
          </p:nvPr>
        </p:nvSpPr>
        <p:spPr>
          <a:xfrm>
            <a:off x="6246450" y="325071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one</a:t>
            </a:r>
            <a:endParaRPr/>
          </a:p>
        </p:txBody>
      </p:sp>
      <p:sp>
        <p:nvSpPr>
          <p:cNvPr id="765" name="Google Shape;765;p53"/>
          <p:cNvSpPr txBox="1">
            <a:spLocks noGrp="1"/>
          </p:cNvSpPr>
          <p:nvPr>
            <p:ph type="ctrTitle" idx="5"/>
          </p:nvPr>
        </p:nvSpPr>
        <p:spPr>
          <a:xfrm>
            <a:off x="792000" y="2628069"/>
            <a:ext cx="2160000" cy="7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John James</a:t>
            </a:r>
            <a:endParaRPr/>
          </a:p>
        </p:txBody>
      </p:sp>
      <p:sp>
        <p:nvSpPr>
          <p:cNvPr id="766" name="Google Shape;766;p53"/>
          <p:cNvSpPr txBox="1">
            <a:spLocks noGrp="1"/>
          </p:cNvSpPr>
          <p:nvPr>
            <p:ph type="subTitle" idx="6"/>
          </p:nvPr>
        </p:nvSpPr>
        <p:spPr>
          <a:xfrm>
            <a:off x="846450" y="3250710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one</a:t>
            </a:r>
            <a:endParaRPr/>
          </a:p>
        </p:txBody>
      </p:sp>
      <p:grpSp>
        <p:nvGrpSpPr>
          <p:cNvPr id="767" name="Google Shape;767;p53"/>
          <p:cNvGrpSpPr/>
          <p:nvPr/>
        </p:nvGrpSpPr>
        <p:grpSpPr>
          <a:xfrm>
            <a:off x="805043" y="1012944"/>
            <a:ext cx="2133914" cy="2133914"/>
            <a:chOff x="1055700" y="895831"/>
            <a:chExt cx="2133914" cy="2133914"/>
          </a:xfrm>
        </p:grpSpPr>
        <p:sp>
          <p:nvSpPr>
            <p:cNvPr id="768" name="Google Shape;768;p53"/>
            <p:cNvSpPr/>
            <p:nvPr/>
          </p:nvSpPr>
          <p:spPr>
            <a:xfrm rot="-2700000">
              <a:off x="1379969" y="1196571"/>
              <a:ext cx="1485375" cy="1532434"/>
            </a:xfrm>
            <a:custGeom>
              <a:avLst/>
              <a:gdLst/>
              <a:ahLst/>
              <a:cxnLst/>
              <a:rect l="l" t="t" r="r" b="b"/>
              <a:pathLst>
                <a:path w="48536" h="50312" extrusionOk="0">
                  <a:moveTo>
                    <a:pt x="24530" y="1"/>
                  </a:moveTo>
                  <a:cubicBezTo>
                    <a:pt x="16556" y="1"/>
                    <a:pt x="8488" y="3754"/>
                    <a:pt x="3536" y="12741"/>
                  </a:cubicBezTo>
                  <a:cubicBezTo>
                    <a:pt x="334" y="18612"/>
                    <a:pt x="1" y="24849"/>
                    <a:pt x="1535" y="30420"/>
                  </a:cubicBezTo>
                  <a:cubicBezTo>
                    <a:pt x="4710" y="42030"/>
                    <a:pt x="15247" y="50312"/>
                    <a:pt x="26671" y="50312"/>
                  </a:cubicBezTo>
                  <a:cubicBezTo>
                    <a:pt x="30969" y="50312"/>
                    <a:pt x="35392" y="49139"/>
                    <a:pt x="39596" y="46532"/>
                  </a:cubicBezTo>
                  <a:cubicBezTo>
                    <a:pt x="46267" y="42362"/>
                    <a:pt x="48535" y="34490"/>
                    <a:pt x="48368" y="27118"/>
                  </a:cubicBezTo>
                  <a:cubicBezTo>
                    <a:pt x="48202" y="19612"/>
                    <a:pt x="47268" y="11406"/>
                    <a:pt x="42164" y="6736"/>
                  </a:cubicBezTo>
                  <a:cubicBezTo>
                    <a:pt x="37524" y="2517"/>
                    <a:pt x="31058" y="1"/>
                    <a:pt x="24530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9" name="Google Shape;769;p53"/>
            <p:cNvGrpSpPr/>
            <p:nvPr/>
          </p:nvGrpSpPr>
          <p:grpSpPr>
            <a:xfrm>
              <a:off x="1480719" y="1217738"/>
              <a:ext cx="1532911" cy="1415771"/>
              <a:chOff x="1552950" y="2297450"/>
              <a:chExt cx="1359325" cy="1255450"/>
            </a:xfrm>
          </p:grpSpPr>
          <p:sp>
            <p:nvSpPr>
              <p:cNvPr id="770" name="Google Shape;770;p53"/>
              <p:cNvSpPr/>
              <p:nvPr/>
            </p:nvSpPr>
            <p:spPr>
              <a:xfrm>
                <a:off x="1552950" y="2297450"/>
                <a:ext cx="1188375" cy="1255450"/>
              </a:xfrm>
              <a:custGeom>
                <a:avLst/>
                <a:gdLst/>
                <a:ahLst/>
                <a:cxnLst/>
                <a:rect l="l" t="t" r="r" b="b"/>
                <a:pathLst>
                  <a:path w="47535" h="50218" extrusionOk="0">
                    <a:moveTo>
                      <a:pt x="24735" y="0"/>
                    </a:moveTo>
                    <a:cubicBezTo>
                      <a:pt x="16801" y="0"/>
                      <a:pt x="8675" y="3829"/>
                      <a:pt x="3636" y="12995"/>
                    </a:cubicBezTo>
                    <a:cubicBezTo>
                      <a:pt x="367" y="18866"/>
                      <a:pt x="0" y="25137"/>
                      <a:pt x="1435" y="30675"/>
                    </a:cubicBezTo>
                    <a:cubicBezTo>
                      <a:pt x="4365" y="42106"/>
                      <a:pt x="14435" y="50217"/>
                      <a:pt x="25521" y="50217"/>
                    </a:cubicBezTo>
                    <a:cubicBezTo>
                      <a:pt x="29834" y="50217"/>
                      <a:pt x="34301" y="48990"/>
                      <a:pt x="38561" y="46252"/>
                    </a:cubicBezTo>
                    <a:cubicBezTo>
                      <a:pt x="45199" y="42016"/>
                      <a:pt x="47534" y="34177"/>
                      <a:pt x="47468" y="26805"/>
                    </a:cubicBezTo>
                    <a:cubicBezTo>
                      <a:pt x="47401" y="19300"/>
                      <a:pt x="46567" y="11061"/>
                      <a:pt x="41630" y="6491"/>
                    </a:cubicBezTo>
                    <a:cubicBezTo>
                      <a:pt x="37215" y="2415"/>
                      <a:pt x="31036" y="0"/>
                      <a:pt x="247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53"/>
              <p:cNvSpPr/>
              <p:nvPr/>
            </p:nvSpPr>
            <p:spPr>
              <a:xfrm>
                <a:off x="2220925" y="2738900"/>
                <a:ext cx="691350" cy="547175"/>
              </a:xfrm>
              <a:custGeom>
                <a:avLst/>
                <a:gdLst/>
                <a:ahLst/>
                <a:cxnLst/>
                <a:rect l="l" t="t" r="r" b="b"/>
                <a:pathLst>
                  <a:path w="27654" h="21887" extrusionOk="0">
                    <a:moveTo>
                      <a:pt x="20860" y="1"/>
                    </a:moveTo>
                    <a:cubicBezTo>
                      <a:pt x="20612" y="1"/>
                      <a:pt x="20436" y="137"/>
                      <a:pt x="20448" y="408"/>
                    </a:cubicBezTo>
                    <a:cubicBezTo>
                      <a:pt x="20515" y="1208"/>
                      <a:pt x="20482" y="2042"/>
                      <a:pt x="20415" y="2843"/>
                    </a:cubicBezTo>
                    <a:cubicBezTo>
                      <a:pt x="20348" y="3343"/>
                      <a:pt x="20315" y="3843"/>
                      <a:pt x="20315" y="4377"/>
                    </a:cubicBezTo>
                    <a:cubicBezTo>
                      <a:pt x="20348" y="5211"/>
                      <a:pt x="20248" y="5678"/>
                      <a:pt x="19681" y="6879"/>
                    </a:cubicBezTo>
                    <a:cubicBezTo>
                      <a:pt x="19181" y="7913"/>
                      <a:pt x="14444" y="14918"/>
                      <a:pt x="14444" y="14918"/>
                    </a:cubicBezTo>
                    <a:cubicBezTo>
                      <a:pt x="12943" y="13250"/>
                      <a:pt x="8773" y="7479"/>
                      <a:pt x="6305" y="6245"/>
                    </a:cubicBezTo>
                    <a:cubicBezTo>
                      <a:pt x="4798" y="5502"/>
                      <a:pt x="2656" y="5367"/>
                      <a:pt x="1297" y="5367"/>
                    </a:cubicBezTo>
                    <a:cubicBezTo>
                      <a:pt x="521" y="5367"/>
                      <a:pt x="0" y="5411"/>
                      <a:pt x="0" y="5411"/>
                    </a:cubicBezTo>
                    <a:lnTo>
                      <a:pt x="5838" y="14584"/>
                    </a:lnTo>
                    <a:cubicBezTo>
                      <a:pt x="5838" y="14584"/>
                      <a:pt x="9941" y="18687"/>
                      <a:pt x="12509" y="20722"/>
                    </a:cubicBezTo>
                    <a:cubicBezTo>
                      <a:pt x="13306" y="21327"/>
                      <a:pt x="14102" y="21886"/>
                      <a:pt x="14986" y="21886"/>
                    </a:cubicBezTo>
                    <a:cubicBezTo>
                      <a:pt x="16099" y="21886"/>
                      <a:pt x="17351" y="20996"/>
                      <a:pt x="18914" y="18187"/>
                    </a:cubicBezTo>
                    <a:cubicBezTo>
                      <a:pt x="20582" y="15218"/>
                      <a:pt x="22483" y="11249"/>
                      <a:pt x="22950" y="10281"/>
                    </a:cubicBezTo>
                    <a:cubicBezTo>
                      <a:pt x="23350" y="9514"/>
                      <a:pt x="24118" y="8914"/>
                      <a:pt x="24985" y="8714"/>
                    </a:cubicBezTo>
                    <a:cubicBezTo>
                      <a:pt x="25252" y="8680"/>
                      <a:pt x="25519" y="8580"/>
                      <a:pt x="25786" y="8547"/>
                    </a:cubicBezTo>
                    <a:cubicBezTo>
                      <a:pt x="26353" y="8380"/>
                      <a:pt x="27020" y="8113"/>
                      <a:pt x="27187" y="7513"/>
                    </a:cubicBezTo>
                    <a:cubicBezTo>
                      <a:pt x="27287" y="7279"/>
                      <a:pt x="27287" y="7046"/>
                      <a:pt x="27320" y="6846"/>
                    </a:cubicBezTo>
                    <a:cubicBezTo>
                      <a:pt x="27420" y="6512"/>
                      <a:pt x="27520" y="6212"/>
                      <a:pt x="27620" y="5878"/>
                    </a:cubicBezTo>
                    <a:cubicBezTo>
                      <a:pt x="27654" y="5678"/>
                      <a:pt x="27654" y="5411"/>
                      <a:pt x="27587" y="5211"/>
                    </a:cubicBezTo>
                    <a:cubicBezTo>
                      <a:pt x="27487" y="5011"/>
                      <a:pt x="27320" y="4877"/>
                      <a:pt x="27320" y="4677"/>
                    </a:cubicBezTo>
                    <a:cubicBezTo>
                      <a:pt x="27320" y="4577"/>
                      <a:pt x="27353" y="4444"/>
                      <a:pt x="27420" y="4377"/>
                    </a:cubicBezTo>
                    <a:cubicBezTo>
                      <a:pt x="27587" y="3943"/>
                      <a:pt x="27487" y="3443"/>
                      <a:pt x="27187" y="3076"/>
                    </a:cubicBezTo>
                    <a:cubicBezTo>
                      <a:pt x="27120" y="3009"/>
                      <a:pt x="27020" y="2909"/>
                      <a:pt x="26953" y="2776"/>
                    </a:cubicBezTo>
                    <a:cubicBezTo>
                      <a:pt x="26820" y="2576"/>
                      <a:pt x="26920" y="2276"/>
                      <a:pt x="26820" y="2042"/>
                    </a:cubicBezTo>
                    <a:cubicBezTo>
                      <a:pt x="26731" y="1614"/>
                      <a:pt x="26401" y="1466"/>
                      <a:pt x="25989" y="1466"/>
                    </a:cubicBezTo>
                    <a:cubicBezTo>
                      <a:pt x="25311" y="1466"/>
                      <a:pt x="24412" y="1868"/>
                      <a:pt x="24018" y="2075"/>
                    </a:cubicBezTo>
                    <a:cubicBezTo>
                      <a:pt x="23851" y="2175"/>
                      <a:pt x="22984" y="2609"/>
                      <a:pt x="22617" y="2843"/>
                    </a:cubicBezTo>
                    <a:cubicBezTo>
                      <a:pt x="22517" y="2209"/>
                      <a:pt x="22350" y="1608"/>
                      <a:pt x="22116" y="1041"/>
                    </a:cubicBezTo>
                    <a:cubicBezTo>
                      <a:pt x="21830" y="345"/>
                      <a:pt x="21254" y="1"/>
                      <a:pt x="20860" y="1"/>
                    </a:cubicBezTo>
                    <a:close/>
                  </a:path>
                </a:pathLst>
              </a:custGeom>
              <a:solidFill>
                <a:srgbClr val="FFB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53"/>
              <p:cNvSpPr/>
              <p:nvPr/>
            </p:nvSpPr>
            <p:spPr>
              <a:xfrm>
                <a:off x="2260125" y="2870000"/>
                <a:ext cx="501200" cy="423025"/>
              </a:xfrm>
              <a:custGeom>
                <a:avLst/>
                <a:gdLst/>
                <a:ahLst/>
                <a:cxnLst/>
                <a:rect l="l" t="t" r="r" b="b"/>
                <a:pathLst>
                  <a:path w="20048" h="16921" extrusionOk="0">
                    <a:moveTo>
                      <a:pt x="0" y="0"/>
                    </a:moveTo>
                    <a:lnTo>
                      <a:pt x="1668" y="7339"/>
                    </a:lnTo>
                    <a:cubicBezTo>
                      <a:pt x="1668" y="7339"/>
                      <a:pt x="9374" y="14844"/>
                      <a:pt x="11709" y="16279"/>
                    </a:cubicBezTo>
                    <a:cubicBezTo>
                      <a:pt x="12434" y="16714"/>
                      <a:pt x="13050" y="16921"/>
                      <a:pt x="13603" y="16921"/>
                    </a:cubicBezTo>
                    <a:cubicBezTo>
                      <a:pt x="14829" y="16921"/>
                      <a:pt x="15742" y="15904"/>
                      <a:pt x="16846" y="14110"/>
                    </a:cubicBezTo>
                    <a:cubicBezTo>
                      <a:pt x="18413" y="11475"/>
                      <a:pt x="20048" y="7773"/>
                      <a:pt x="20048" y="7773"/>
                    </a:cubicBezTo>
                    <a:cubicBezTo>
                      <a:pt x="19181" y="7773"/>
                      <a:pt x="18280" y="7539"/>
                      <a:pt x="17513" y="7139"/>
                    </a:cubicBezTo>
                    <a:cubicBezTo>
                      <a:pt x="16746" y="6705"/>
                      <a:pt x="16178" y="6105"/>
                      <a:pt x="15845" y="5304"/>
                    </a:cubicBezTo>
                    <a:lnTo>
                      <a:pt x="12776" y="9407"/>
                    </a:lnTo>
                    <a:cubicBezTo>
                      <a:pt x="12776" y="9407"/>
                      <a:pt x="8907" y="4404"/>
                      <a:pt x="6605" y="2302"/>
                    </a:cubicBezTo>
                    <a:cubicBezTo>
                      <a:pt x="4337" y="234"/>
                      <a:pt x="3536" y="167"/>
                      <a:pt x="0" y="0"/>
                    </a:cubicBezTo>
                    <a:close/>
                  </a:path>
                </a:pathLst>
              </a:custGeom>
              <a:solidFill>
                <a:srgbClr val="0047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53"/>
              <p:cNvSpPr/>
              <p:nvPr/>
            </p:nvSpPr>
            <p:spPr>
              <a:xfrm>
                <a:off x="2769650" y="2815800"/>
                <a:ext cx="109275" cy="112525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4501" extrusionOk="0">
                    <a:moveTo>
                      <a:pt x="1235" y="0"/>
                    </a:moveTo>
                    <a:cubicBezTo>
                      <a:pt x="634" y="267"/>
                      <a:pt x="467" y="734"/>
                      <a:pt x="568" y="1668"/>
                    </a:cubicBezTo>
                    <a:cubicBezTo>
                      <a:pt x="668" y="2235"/>
                      <a:pt x="568" y="3269"/>
                      <a:pt x="0" y="3770"/>
                    </a:cubicBezTo>
                    <a:cubicBezTo>
                      <a:pt x="267" y="3736"/>
                      <a:pt x="534" y="3569"/>
                      <a:pt x="734" y="3336"/>
                    </a:cubicBezTo>
                    <a:cubicBezTo>
                      <a:pt x="900" y="3129"/>
                      <a:pt x="988" y="3038"/>
                      <a:pt x="1071" y="3038"/>
                    </a:cubicBezTo>
                    <a:cubicBezTo>
                      <a:pt x="1122" y="3038"/>
                      <a:pt x="1171" y="3072"/>
                      <a:pt x="1235" y="3136"/>
                    </a:cubicBezTo>
                    <a:cubicBezTo>
                      <a:pt x="1368" y="3236"/>
                      <a:pt x="1535" y="3303"/>
                      <a:pt x="1702" y="3336"/>
                    </a:cubicBezTo>
                    <a:cubicBezTo>
                      <a:pt x="1502" y="3603"/>
                      <a:pt x="1502" y="3970"/>
                      <a:pt x="1702" y="4237"/>
                    </a:cubicBezTo>
                    <a:cubicBezTo>
                      <a:pt x="1837" y="4413"/>
                      <a:pt x="2138" y="4501"/>
                      <a:pt x="2514" y="4501"/>
                    </a:cubicBezTo>
                    <a:cubicBezTo>
                      <a:pt x="3064" y="4501"/>
                      <a:pt x="3776" y="4313"/>
                      <a:pt x="4370" y="3936"/>
                    </a:cubicBezTo>
                    <a:lnTo>
                      <a:pt x="4370" y="3936"/>
                    </a:lnTo>
                    <a:cubicBezTo>
                      <a:pt x="4370" y="3936"/>
                      <a:pt x="3478" y="4304"/>
                      <a:pt x="2809" y="4304"/>
                    </a:cubicBezTo>
                    <a:cubicBezTo>
                      <a:pt x="2554" y="4304"/>
                      <a:pt x="2331" y="4250"/>
                      <a:pt x="2202" y="4103"/>
                    </a:cubicBezTo>
                    <a:cubicBezTo>
                      <a:pt x="1735" y="3603"/>
                      <a:pt x="2636" y="2802"/>
                      <a:pt x="3303" y="2569"/>
                    </a:cubicBezTo>
                    <a:lnTo>
                      <a:pt x="3303" y="2569"/>
                    </a:lnTo>
                    <a:cubicBezTo>
                      <a:pt x="3302" y="2569"/>
                      <a:pt x="2530" y="2816"/>
                      <a:pt x="1941" y="2816"/>
                    </a:cubicBezTo>
                    <a:cubicBezTo>
                      <a:pt x="1666" y="2816"/>
                      <a:pt x="1431" y="2762"/>
                      <a:pt x="1335" y="2602"/>
                    </a:cubicBezTo>
                    <a:cubicBezTo>
                      <a:pt x="1035" y="2068"/>
                      <a:pt x="1702" y="1601"/>
                      <a:pt x="2669" y="1268"/>
                    </a:cubicBezTo>
                    <a:lnTo>
                      <a:pt x="2669" y="1268"/>
                    </a:lnTo>
                    <a:cubicBezTo>
                      <a:pt x="2669" y="1268"/>
                      <a:pt x="2158" y="1405"/>
                      <a:pt x="1693" y="1405"/>
                    </a:cubicBezTo>
                    <a:cubicBezTo>
                      <a:pt x="1396" y="1405"/>
                      <a:pt x="1118" y="1349"/>
                      <a:pt x="1001" y="1168"/>
                    </a:cubicBezTo>
                    <a:cubicBezTo>
                      <a:pt x="701" y="567"/>
                      <a:pt x="1068" y="234"/>
                      <a:pt x="1235" y="0"/>
                    </a:cubicBezTo>
                    <a:close/>
                  </a:path>
                </a:pathLst>
              </a:custGeom>
              <a:solidFill>
                <a:srgbClr val="F09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53"/>
              <p:cNvSpPr/>
              <p:nvPr/>
            </p:nvSpPr>
            <p:spPr>
              <a:xfrm>
                <a:off x="1895700" y="2869175"/>
                <a:ext cx="485375" cy="683450"/>
              </a:xfrm>
              <a:custGeom>
                <a:avLst/>
                <a:gdLst/>
                <a:ahLst/>
                <a:cxnLst/>
                <a:rect l="l" t="t" r="r" b="b"/>
                <a:pathLst>
                  <a:path w="19415" h="27338" extrusionOk="0">
                    <a:moveTo>
                      <a:pt x="13443" y="0"/>
                    </a:moveTo>
                    <a:lnTo>
                      <a:pt x="7506" y="300"/>
                    </a:lnTo>
                    <a:cubicBezTo>
                      <a:pt x="6038" y="667"/>
                      <a:pt x="367" y="1334"/>
                      <a:pt x="367" y="1334"/>
                    </a:cubicBezTo>
                    <a:lnTo>
                      <a:pt x="267" y="14177"/>
                    </a:lnTo>
                    <a:cubicBezTo>
                      <a:pt x="267" y="14177"/>
                      <a:pt x="67" y="19447"/>
                      <a:pt x="0" y="24151"/>
                    </a:cubicBezTo>
                    <a:cubicBezTo>
                      <a:pt x="3569" y="26187"/>
                      <a:pt x="7626" y="27338"/>
                      <a:pt x="11823" y="27338"/>
                    </a:cubicBezTo>
                    <a:cubicBezTo>
                      <a:pt x="14295" y="27338"/>
                      <a:pt x="16816" y="26939"/>
                      <a:pt x="19314" y="26085"/>
                    </a:cubicBezTo>
                    <a:cubicBezTo>
                      <a:pt x="19414" y="20948"/>
                      <a:pt x="19147" y="9774"/>
                      <a:pt x="18814" y="7138"/>
                    </a:cubicBezTo>
                    <a:cubicBezTo>
                      <a:pt x="18413" y="4170"/>
                      <a:pt x="18013" y="200"/>
                      <a:pt x="134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53"/>
              <p:cNvSpPr/>
              <p:nvPr/>
            </p:nvSpPr>
            <p:spPr>
              <a:xfrm>
                <a:off x="1941550" y="2349950"/>
                <a:ext cx="435350" cy="449175"/>
              </a:xfrm>
              <a:custGeom>
                <a:avLst/>
                <a:gdLst/>
                <a:ahLst/>
                <a:cxnLst/>
                <a:rect l="l" t="t" r="r" b="b"/>
                <a:pathLst>
                  <a:path w="17414" h="17967" extrusionOk="0">
                    <a:moveTo>
                      <a:pt x="10682" y="1"/>
                    </a:moveTo>
                    <a:cubicBezTo>
                      <a:pt x="10258" y="1"/>
                      <a:pt x="9839" y="102"/>
                      <a:pt x="9441" y="288"/>
                    </a:cubicBezTo>
                    <a:cubicBezTo>
                      <a:pt x="8674" y="588"/>
                      <a:pt x="7940" y="921"/>
                      <a:pt x="7173" y="1222"/>
                    </a:cubicBezTo>
                    <a:cubicBezTo>
                      <a:pt x="5838" y="1655"/>
                      <a:pt x="4437" y="1956"/>
                      <a:pt x="3236" y="2723"/>
                    </a:cubicBezTo>
                    <a:cubicBezTo>
                      <a:pt x="2936" y="2890"/>
                      <a:pt x="2669" y="3090"/>
                      <a:pt x="2469" y="3390"/>
                    </a:cubicBezTo>
                    <a:cubicBezTo>
                      <a:pt x="2236" y="3790"/>
                      <a:pt x="2102" y="4257"/>
                      <a:pt x="2136" y="4724"/>
                    </a:cubicBezTo>
                    <a:cubicBezTo>
                      <a:pt x="2136" y="4891"/>
                      <a:pt x="2169" y="4991"/>
                      <a:pt x="2236" y="5158"/>
                    </a:cubicBezTo>
                    <a:cubicBezTo>
                      <a:pt x="2136" y="5091"/>
                      <a:pt x="2002" y="4991"/>
                      <a:pt x="1902" y="4924"/>
                    </a:cubicBezTo>
                    <a:cubicBezTo>
                      <a:pt x="1740" y="4838"/>
                      <a:pt x="1569" y="4799"/>
                      <a:pt x="1402" y="4799"/>
                    </a:cubicBezTo>
                    <a:cubicBezTo>
                      <a:pt x="986" y="4799"/>
                      <a:pt x="592" y="5044"/>
                      <a:pt x="401" y="5425"/>
                    </a:cubicBezTo>
                    <a:cubicBezTo>
                      <a:pt x="401" y="5458"/>
                      <a:pt x="334" y="5458"/>
                      <a:pt x="334" y="5491"/>
                    </a:cubicBezTo>
                    <a:lnTo>
                      <a:pt x="1769" y="6225"/>
                    </a:lnTo>
                    <a:cubicBezTo>
                      <a:pt x="1335" y="6292"/>
                      <a:pt x="968" y="6492"/>
                      <a:pt x="735" y="6826"/>
                    </a:cubicBezTo>
                    <a:cubicBezTo>
                      <a:pt x="1" y="7626"/>
                      <a:pt x="501" y="9961"/>
                      <a:pt x="1469" y="12263"/>
                    </a:cubicBezTo>
                    <a:cubicBezTo>
                      <a:pt x="1469" y="12263"/>
                      <a:pt x="2503" y="16466"/>
                      <a:pt x="2903" y="17133"/>
                    </a:cubicBezTo>
                    <a:cubicBezTo>
                      <a:pt x="3136" y="17567"/>
                      <a:pt x="3570" y="17834"/>
                      <a:pt x="4004" y="17967"/>
                    </a:cubicBezTo>
                    <a:lnTo>
                      <a:pt x="3904" y="15432"/>
                    </a:lnTo>
                    <a:lnTo>
                      <a:pt x="14578" y="14464"/>
                    </a:lnTo>
                    <a:lnTo>
                      <a:pt x="13477" y="13731"/>
                    </a:lnTo>
                    <a:cubicBezTo>
                      <a:pt x="15612" y="12730"/>
                      <a:pt x="16913" y="10562"/>
                      <a:pt x="16813" y="8227"/>
                    </a:cubicBezTo>
                    <a:cubicBezTo>
                      <a:pt x="16779" y="7259"/>
                      <a:pt x="16513" y="6325"/>
                      <a:pt x="16079" y="5491"/>
                    </a:cubicBezTo>
                    <a:cubicBezTo>
                      <a:pt x="16779" y="5091"/>
                      <a:pt x="17280" y="4524"/>
                      <a:pt x="17347" y="3924"/>
                    </a:cubicBezTo>
                    <a:cubicBezTo>
                      <a:pt x="17413" y="3423"/>
                      <a:pt x="17113" y="2956"/>
                      <a:pt x="16646" y="2723"/>
                    </a:cubicBezTo>
                    <a:cubicBezTo>
                      <a:pt x="16344" y="2594"/>
                      <a:pt x="16029" y="2520"/>
                      <a:pt x="15709" y="2520"/>
                    </a:cubicBezTo>
                    <a:cubicBezTo>
                      <a:pt x="15533" y="2520"/>
                      <a:pt x="15356" y="2542"/>
                      <a:pt x="15178" y="2589"/>
                    </a:cubicBezTo>
                    <a:cubicBezTo>
                      <a:pt x="15245" y="1822"/>
                      <a:pt x="14811" y="1122"/>
                      <a:pt x="14111" y="855"/>
                    </a:cubicBezTo>
                    <a:cubicBezTo>
                      <a:pt x="13820" y="728"/>
                      <a:pt x="13520" y="664"/>
                      <a:pt x="13226" y="664"/>
                    </a:cubicBezTo>
                    <a:cubicBezTo>
                      <a:pt x="12745" y="664"/>
                      <a:pt x="12282" y="836"/>
                      <a:pt x="11909" y="1188"/>
                    </a:cubicBezTo>
                    <a:cubicBezTo>
                      <a:pt x="12009" y="621"/>
                      <a:pt x="11576" y="121"/>
                      <a:pt x="11009" y="21"/>
                    </a:cubicBezTo>
                    <a:cubicBezTo>
                      <a:pt x="10900" y="7"/>
                      <a:pt x="10791" y="1"/>
                      <a:pt x="10682" y="1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53"/>
              <p:cNvSpPr/>
              <p:nvPr/>
            </p:nvSpPr>
            <p:spPr>
              <a:xfrm>
                <a:off x="1929050" y="2506400"/>
                <a:ext cx="417825" cy="412225"/>
              </a:xfrm>
              <a:custGeom>
                <a:avLst/>
                <a:gdLst/>
                <a:ahLst/>
                <a:cxnLst/>
                <a:rect l="l" t="t" r="r" b="b"/>
                <a:pathLst>
                  <a:path w="16713" h="16489" extrusionOk="0">
                    <a:moveTo>
                      <a:pt x="15678" y="1"/>
                    </a:moveTo>
                    <a:cubicBezTo>
                      <a:pt x="14322" y="702"/>
                      <a:pt x="12842" y="927"/>
                      <a:pt x="11355" y="927"/>
                    </a:cubicBezTo>
                    <a:cubicBezTo>
                      <a:pt x="10648" y="927"/>
                      <a:pt x="9939" y="876"/>
                      <a:pt x="9240" y="801"/>
                    </a:cubicBezTo>
                    <a:cubicBezTo>
                      <a:pt x="8240" y="668"/>
                      <a:pt x="7272" y="501"/>
                      <a:pt x="6305" y="368"/>
                    </a:cubicBezTo>
                    <a:cubicBezTo>
                      <a:pt x="6287" y="359"/>
                      <a:pt x="6267" y="354"/>
                      <a:pt x="6245" y="354"/>
                    </a:cubicBezTo>
                    <a:cubicBezTo>
                      <a:pt x="6187" y="354"/>
                      <a:pt x="6120" y="385"/>
                      <a:pt x="6071" y="434"/>
                    </a:cubicBezTo>
                    <a:cubicBezTo>
                      <a:pt x="6005" y="468"/>
                      <a:pt x="5971" y="501"/>
                      <a:pt x="5971" y="534"/>
                    </a:cubicBezTo>
                    <a:cubicBezTo>
                      <a:pt x="5338" y="2436"/>
                      <a:pt x="5338" y="4437"/>
                      <a:pt x="4837" y="6338"/>
                    </a:cubicBezTo>
                    <a:cubicBezTo>
                      <a:pt x="4804" y="6505"/>
                      <a:pt x="4670" y="6805"/>
                      <a:pt x="4470" y="6839"/>
                    </a:cubicBezTo>
                    <a:cubicBezTo>
                      <a:pt x="4453" y="6840"/>
                      <a:pt x="4436" y="6841"/>
                      <a:pt x="4420" y="6841"/>
                    </a:cubicBezTo>
                    <a:cubicBezTo>
                      <a:pt x="4079" y="6841"/>
                      <a:pt x="3829" y="6526"/>
                      <a:pt x="3670" y="6272"/>
                    </a:cubicBezTo>
                    <a:lnTo>
                      <a:pt x="3303" y="5605"/>
                    </a:lnTo>
                    <a:cubicBezTo>
                      <a:pt x="3203" y="5471"/>
                      <a:pt x="3136" y="5338"/>
                      <a:pt x="3036" y="5271"/>
                    </a:cubicBezTo>
                    <a:cubicBezTo>
                      <a:pt x="2817" y="5052"/>
                      <a:pt x="2369" y="4817"/>
                      <a:pt x="1897" y="4817"/>
                    </a:cubicBezTo>
                    <a:cubicBezTo>
                      <a:pt x="1434" y="4817"/>
                      <a:pt x="948" y="5044"/>
                      <a:pt x="634" y="5738"/>
                    </a:cubicBezTo>
                    <a:cubicBezTo>
                      <a:pt x="0" y="7172"/>
                      <a:pt x="1335" y="9140"/>
                      <a:pt x="2436" y="9441"/>
                    </a:cubicBezTo>
                    <a:cubicBezTo>
                      <a:pt x="2775" y="9538"/>
                      <a:pt x="3061" y="9577"/>
                      <a:pt x="3301" y="9577"/>
                    </a:cubicBezTo>
                    <a:cubicBezTo>
                      <a:pt x="4381" y="9577"/>
                      <a:pt x="4537" y="8774"/>
                      <a:pt x="4537" y="8774"/>
                    </a:cubicBezTo>
                    <a:lnTo>
                      <a:pt x="4937" y="15445"/>
                    </a:lnTo>
                    <a:cubicBezTo>
                      <a:pt x="5643" y="16178"/>
                      <a:pt x="7022" y="16488"/>
                      <a:pt x="8298" y="16488"/>
                    </a:cubicBezTo>
                    <a:cubicBezTo>
                      <a:pt x="10040" y="16488"/>
                      <a:pt x="11591" y="15911"/>
                      <a:pt x="10975" y="15045"/>
                    </a:cubicBezTo>
                    <a:lnTo>
                      <a:pt x="10875" y="13010"/>
                    </a:lnTo>
                    <a:lnTo>
                      <a:pt x="10875" y="13010"/>
                    </a:lnTo>
                    <a:cubicBezTo>
                      <a:pt x="11322" y="13081"/>
                      <a:pt x="11769" y="13115"/>
                      <a:pt x="12216" y="13115"/>
                    </a:cubicBezTo>
                    <a:cubicBezTo>
                      <a:pt x="12603" y="13115"/>
                      <a:pt x="12990" y="13090"/>
                      <a:pt x="13377" y="13043"/>
                    </a:cubicBezTo>
                    <a:cubicBezTo>
                      <a:pt x="14778" y="12810"/>
                      <a:pt x="15545" y="11676"/>
                      <a:pt x="15945" y="10208"/>
                    </a:cubicBezTo>
                    <a:cubicBezTo>
                      <a:pt x="16512" y="7840"/>
                      <a:pt x="16712" y="5871"/>
                      <a:pt x="16012" y="1235"/>
                    </a:cubicBezTo>
                    <a:cubicBezTo>
                      <a:pt x="15945" y="835"/>
                      <a:pt x="15845" y="401"/>
                      <a:pt x="15678" y="1"/>
                    </a:cubicBezTo>
                    <a:close/>
                  </a:path>
                </a:pathLst>
              </a:custGeom>
              <a:solidFill>
                <a:srgbClr val="FFBD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53"/>
              <p:cNvSpPr/>
              <p:nvPr/>
            </p:nvSpPr>
            <p:spPr>
              <a:xfrm>
                <a:off x="2058300" y="2769925"/>
                <a:ext cx="141800" cy="82575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330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8" y="634"/>
                      <a:pt x="501" y="1235"/>
                      <a:pt x="901" y="1735"/>
                    </a:cubicBezTo>
                    <a:cubicBezTo>
                      <a:pt x="1669" y="2669"/>
                      <a:pt x="5672" y="3303"/>
                      <a:pt x="5672" y="3303"/>
                    </a:cubicBezTo>
                    <a:lnTo>
                      <a:pt x="5672" y="2469"/>
                    </a:lnTo>
                    <a:cubicBezTo>
                      <a:pt x="5672" y="2469"/>
                      <a:pt x="2603" y="1969"/>
                      <a:pt x="1502" y="1435"/>
                    </a:cubicBezTo>
                    <a:cubicBezTo>
                      <a:pt x="901" y="1135"/>
                      <a:pt x="334" y="634"/>
                      <a:pt x="1" y="0"/>
                    </a:cubicBezTo>
                    <a:close/>
                  </a:path>
                </a:pathLst>
              </a:custGeom>
              <a:solidFill>
                <a:srgbClr val="F09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53"/>
              <p:cNvSpPr/>
              <p:nvPr/>
            </p:nvSpPr>
            <p:spPr>
              <a:xfrm>
                <a:off x="2146700" y="2628150"/>
                <a:ext cx="3005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69" extrusionOk="0">
                    <a:moveTo>
                      <a:pt x="568" y="1"/>
                    </a:moveTo>
                    <a:cubicBezTo>
                      <a:pt x="268" y="34"/>
                      <a:pt x="1" y="301"/>
                      <a:pt x="1" y="601"/>
                    </a:cubicBezTo>
                    <a:cubicBezTo>
                      <a:pt x="1" y="935"/>
                      <a:pt x="268" y="1168"/>
                      <a:pt x="601" y="1168"/>
                    </a:cubicBezTo>
                    <a:cubicBezTo>
                      <a:pt x="935" y="1168"/>
                      <a:pt x="1202" y="935"/>
                      <a:pt x="1202" y="601"/>
                    </a:cubicBezTo>
                    <a:cubicBezTo>
                      <a:pt x="1202" y="268"/>
                      <a:pt x="935" y="1"/>
                      <a:pt x="568" y="1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53"/>
              <p:cNvSpPr/>
              <p:nvPr/>
            </p:nvSpPr>
            <p:spPr>
              <a:xfrm>
                <a:off x="2127525" y="2563300"/>
                <a:ext cx="3837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1061" extrusionOk="0">
                    <a:moveTo>
                      <a:pt x="857" y="1"/>
                    </a:moveTo>
                    <a:cubicBezTo>
                      <a:pt x="762" y="1"/>
                      <a:pt x="664" y="20"/>
                      <a:pt x="568" y="60"/>
                    </a:cubicBezTo>
                    <a:cubicBezTo>
                      <a:pt x="167" y="226"/>
                      <a:pt x="0" y="693"/>
                      <a:pt x="167" y="1060"/>
                    </a:cubicBezTo>
                    <a:lnTo>
                      <a:pt x="1535" y="493"/>
                    </a:lnTo>
                    <a:cubicBezTo>
                      <a:pt x="1434" y="189"/>
                      <a:pt x="1159" y="1"/>
                      <a:pt x="857" y="1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53"/>
              <p:cNvSpPr/>
              <p:nvPr/>
            </p:nvSpPr>
            <p:spPr>
              <a:xfrm>
                <a:off x="2173400" y="2739900"/>
                <a:ext cx="46725" cy="30975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1239" extrusionOk="0">
                    <a:moveTo>
                      <a:pt x="134" y="1"/>
                    </a:moveTo>
                    <a:lnTo>
                      <a:pt x="134" y="1"/>
                    </a:lnTo>
                    <a:cubicBezTo>
                      <a:pt x="0" y="501"/>
                      <a:pt x="234" y="1001"/>
                      <a:pt x="701" y="1201"/>
                    </a:cubicBezTo>
                    <a:lnTo>
                      <a:pt x="734" y="1201"/>
                    </a:lnTo>
                    <a:cubicBezTo>
                      <a:pt x="827" y="1226"/>
                      <a:pt x="921" y="1239"/>
                      <a:pt x="1012" y="1239"/>
                    </a:cubicBezTo>
                    <a:cubicBezTo>
                      <a:pt x="1408" y="1239"/>
                      <a:pt x="1760" y="1008"/>
                      <a:pt x="1868" y="601"/>
                    </a:cubicBezTo>
                    <a:lnTo>
                      <a:pt x="134" y="1"/>
                    </a:lnTo>
                    <a:close/>
                  </a:path>
                </a:pathLst>
              </a:custGeom>
              <a:solidFill>
                <a:srgbClr val="F09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53"/>
              <p:cNvSpPr/>
              <p:nvPr/>
            </p:nvSpPr>
            <p:spPr>
              <a:xfrm>
                <a:off x="2290975" y="2563650"/>
                <a:ext cx="3755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013" extrusionOk="0">
                    <a:moveTo>
                      <a:pt x="664" y="0"/>
                    </a:moveTo>
                    <a:cubicBezTo>
                      <a:pt x="366" y="0"/>
                      <a:pt x="103" y="170"/>
                      <a:pt x="0" y="479"/>
                    </a:cubicBezTo>
                    <a:lnTo>
                      <a:pt x="1368" y="1013"/>
                    </a:lnTo>
                    <a:cubicBezTo>
                      <a:pt x="1502" y="646"/>
                      <a:pt x="1301" y="212"/>
                      <a:pt x="934" y="46"/>
                    </a:cubicBezTo>
                    <a:cubicBezTo>
                      <a:pt x="843" y="15"/>
                      <a:pt x="752" y="0"/>
                      <a:pt x="664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53"/>
              <p:cNvSpPr/>
              <p:nvPr/>
            </p:nvSpPr>
            <p:spPr>
              <a:xfrm>
                <a:off x="1976575" y="2601475"/>
                <a:ext cx="119275" cy="42550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1702" extrusionOk="0">
                    <a:moveTo>
                      <a:pt x="4771" y="0"/>
                    </a:moveTo>
                    <a:lnTo>
                      <a:pt x="1" y="1001"/>
                    </a:lnTo>
                    <a:cubicBezTo>
                      <a:pt x="535" y="1001"/>
                      <a:pt x="1035" y="1235"/>
                      <a:pt x="1368" y="1702"/>
                    </a:cubicBezTo>
                    <a:lnTo>
                      <a:pt x="4738" y="1068"/>
                    </a:lnTo>
                    <a:lnTo>
                      <a:pt x="4771" y="0"/>
                    </a:ln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53"/>
              <p:cNvSpPr/>
              <p:nvPr/>
            </p:nvSpPr>
            <p:spPr>
              <a:xfrm>
                <a:off x="2281800" y="2628075"/>
                <a:ext cx="29225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238" extrusionOk="0">
                    <a:moveTo>
                      <a:pt x="591" y="1"/>
                    </a:moveTo>
                    <a:cubicBezTo>
                      <a:pt x="572" y="1"/>
                      <a:pt x="553" y="2"/>
                      <a:pt x="534" y="4"/>
                    </a:cubicBezTo>
                    <a:cubicBezTo>
                      <a:pt x="234" y="37"/>
                      <a:pt x="1" y="304"/>
                      <a:pt x="34" y="638"/>
                    </a:cubicBezTo>
                    <a:cubicBezTo>
                      <a:pt x="34" y="971"/>
                      <a:pt x="301" y="1238"/>
                      <a:pt x="634" y="1238"/>
                    </a:cubicBezTo>
                    <a:cubicBezTo>
                      <a:pt x="901" y="1171"/>
                      <a:pt x="1168" y="938"/>
                      <a:pt x="1168" y="604"/>
                    </a:cubicBezTo>
                    <a:lnTo>
                      <a:pt x="1168" y="504"/>
                    </a:lnTo>
                    <a:cubicBezTo>
                      <a:pt x="1137" y="253"/>
                      <a:pt x="898" y="1"/>
                      <a:pt x="591" y="1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53"/>
              <p:cNvSpPr/>
              <p:nvPr/>
            </p:nvSpPr>
            <p:spPr>
              <a:xfrm>
                <a:off x="2087500" y="2593850"/>
                <a:ext cx="293575" cy="118850"/>
              </a:xfrm>
              <a:custGeom>
                <a:avLst/>
                <a:gdLst/>
                <a:ahLst/>
                <a:cxnLst/>
                <a:rect l="l" t="t" r="r" b="b"/>
                <a:pathLst>
                  <a:path w="11743" h="4754" extrusionOk="0">
                    <a:moveTo>
                      <a:pt x="9907" y="439"/>
                    </a:moveTo>
                    <a:lnTo>
                      <a:pt x="10141" y="472"/>
                    </a:lnTo>
                    <a:lnTo>
                      <a:pt x="10341" y="472"/>
                    </a:lnTo>
                    <a:lnTo>
                      <a:pt x="10474" y="505"/>
                    </a:lnTo>
                    <a:cubicBezTo>
                      <a:pt x="10575" y="539"/>
                      <a:pt x="10641" y="606"/>
                      <a:pt x="10708" y="672"/>
                    </a:cubicBezTo>
                    <a:cubicBezTo>
                      <a:pt x="10975" y="1039"/>
                      <a:pt x="10808" y="1973"/>
                      <a:pt x="10675" y="2474"/>
                    </a:cubicBezTo>
                    <a:cubicBezTo>
                      <a:pt x="10608" y="2840"/>
                      <a:pt x="10408" y="3674"/>
                      <a:pt x="9674" y="4008"/>
                    </a:cubicBezTo>
                    <a:cubicBezTo>
                      <a:pt x="9440" y="4141"/>
                      <a:pt x="9174" y="4175"/>
                      <a:pt x="8940" y="4175"/>
                    </a:cubicBezTo>
                    <a:cubicBezTo>
                      <a:pt x="8862" y="4188"/>
                      <a:pt x="8785" y="4194"/>
                      <a:pt x="8709" y="4194"/>
                    </a:cubicBezTo>
                    <a:cubicBezTo>
                      <a:pt x="8197" y="4194"/>
                      <a:pt x="7729" y="3910"/>
                      <a:pt x="7439" y="3474"/>
                    </a:cubicBezTo>
                    <a:lnTo>
                      <a:pt x="7406" y="3441"/>
                    </a:lnTo>
                    <a:lnTo>
                      <a:pt x="7339" y="3374"/>
                    </a:lnTo>
                    <a:lnTo>
                      <a:pt x="7339" y="3341"/>
                    </a:lnTo>
                    <a:cubicBezTo>
                      <a:pt x="7339" y="3307"/>
                      <a:pt x="7306" y="3307"/>
                      <a:pt x="7306" y="3274"/>
                    </a:cubicBezTo>
                    <a:lnTo>
                      <a:pt x="7272" y="3174"/>
                    </a:lnTo>
                    <a:lnTo>
                      <a:pt x="7272" y="3141"/>
                    </a:lnTo>
                    <a:lnTo>
                      <a:pt x="7272" y="3107"/>
                    </a:lnTo>
                    <a:lnTo>
                      <a:pt x="7272" y="3041"/>
                    </a:lnTo>
                    <a:lnTo>
                      <a:pt x="7272" y="3007"/>
                    </a:lnTo>
                    <a:cubicBezTo>
                      <a:pt x="7239" y="2874"/>
                      <a:pt x="7172" y="2774"/>
                      <a:pt x="7172" y="2674"/>
                    </a:cubicBezTo>
                    <a:cubicBezTo>
                      <a:pt x="7105" y="2140"/>
                      <a:pt x="7072" y="1506"/>
                      <a:pt x="7239" y="1206"/>
                    </a:cubicBezTo>
                    <a:cubicBezTo>
                      <a:pt x="7439" y="939"/>
                      <a:pt x="8173" y="606"/>
                      <a:pt x="8907" y="472"/>
                    </a:cubicBezTo>
                    <a:cubicBezTo>
                      <a:pt x="9073" y="439"/>
                      <a:pt x="9174" y="439"/>
                      <a:pt x="9340" y="439"/>
                    </a:cubicBezTo>
                    <a:close/>
                    <a:moveTo>
                      <a:pt x="2463" y="527"/>
                    </a:moveTo>
                    <a:cubicBezTo>
                      <a:pt x="2571" y="527"/>
                      <a:pt x="2684" y="531"/>
                      <a:pt x="2802" y="539"/>
                    </a:cubicBezTo>
                    <a:lnTo>
                      <a:pt x="2936" y="539"/>
                    </a:lnTo>
                    <a:cubicBezTo>
                      <a:pt x="3103" y="539"/>
                      <a:pt x="3236" y="606"/>
                      <a:pt x="3403" y="639"/>
                    </a:cubicBezTo>
                    <a:lnTo>
                      <a:pt x="3570" y="672"/>
                    </a:lnTo>
                    <a:cubicBezTo>
                      <a:pt x="3736" y="706"/>
                      <a:pt x="3836" y="772"/>
                      <a:pt x="4003" y="806"/>
                    </a:cubicBezTo>
                    <a:lnTo>
                      <a:pt x="4137" y="839"/>
                    </a:lnTo>
                    <a:lnTo>
                      <a:pt x="4303" y="939"/>
                    </a:lnTo>
                    <a:lnTo>
                      <a:pt x="4337" y="939"/>
                    </a:lnTo>
                    <a:lnTo>
                      <a:pt x="4403" y="972"/>
                    </a:lnTo>
                    <a:cubicBezTo>
                      <a:pt x="4504" y="1006"/>
                      <a:pt x="4604" y="1106"/>
                      <a:pt x="4670" y="1206"/>
                    </a:cubicBezTo>
                    <a:cubicBezTo>
                      <a:pt x="4937" y="1640"/>
                      <a:pt x="4837" y="2273"/>
                      <a:pt x="4737" y="2774"/>
                    </a:cubicBezTo>
                    <a:cubicBezTo>
                      <a:pt x="4637" y="3141"/>
                      <a:pt x="4470" y="3474"/>
                      <a:pt x="4237" y="3708"/>
                    </a:cubicBezTo>
                    <a:cubicBezTo>
                      <a:pt x="3836" y="4108"/>
                      <a:pt x="3303" y="4308"/>
                      <a:pt x="2736" y="4308"/>
                    </a:cubicBezTo>
                    <a:cubicBezTo>
                      <a:pt x="2700" y="4310"/>
                      <a:pt x="2665" y="4311"/>
                      <a:pt x="2629" y="4311"/>
                    </a:cubicBezTo>
                    <a:cubicBezTo>
                      <a:pt x="2102" y="4311"/>
                      <a:pt x="1614" y="4079"/>
                      <a:pt x="1301" y="3641"/>
                    </a:cubicBezTo>
                    <a:lnTo>
                      <a:pt x="1268" y="3541"/>
                    </a:lnTo>
                    <a:lnTo>
                      <a:pt x="1235" y="3474"/>
                    </a:lnTo>
                    <a:lnTo>
                      <a:pt x="1168" y="3374"/>
                    </a:lnTo>
                    <a:lnTo>
                      <a:pt x="1134" y="3341"/>
                    </a:lnTo>
                    <a:lnTo>
                      <a:pt x="1101" y="3307"/>
                    </a:lnTo>
                    <a:lnTo>
                      <a:pt x="1101" y="3274"/>
                    </a:lnTo>
                    <a:lnTo>
                      <a:pt x="1068" y="3174"/>
                    </a:lnTo>
                    <a:cubicBezTo>
                      <a:pt x="1001" y="3107"/>
                      <a:pt x="1001" y="3041"/>
                      <a:pt x="968" y="2974"/>
                    </a:cubicBezTo>
                    <a:lnTo>
                      <a:pt x="934" y="2840"/>
                    </a:lnTo>
                    <a:cubicBezTo>
                      <a:pt x="934" y="2774"/>
                      <a:pt x="901" y="2707"/>
                      <a:pt x="901" y="2640"/>
                    </a:cubicBezTo>
                    <a:lnTo>
                      <a:pt x="901" y="2607"/>
                    </a:lnTo>
                    <a:lnTo>
                      <a:pt x="901" y="2540"/>
                    </a:lnTo>
                    <a:cubicBezTo>
                      <a:pt x="801" y="2040"/>
                      <a:pt x="667" y="1139"/>
                      <a:pt x="934" y="939"/>
                    </a:cubicBezTo>
                    <a:cubicBezTo>
                      <a:pt x="1140" y="733"/>
                      <a:pt x="1657" y="527"/>
                      <a:pt x="2463" y="527"/>
                    </a:cubicBezTo>
                    <a:close/>
                    <a:moveTo>
                      <a:pt x="9978" y="0"/>
                    </a:moveTo>
                    <a:cubicBezTo>
                      <a:pt x="9243" y="0"/>
                      <a:pt x="8494" y="53"/>
                      <a:pt x="7973" y="205"/>
                    </a:cubicBezTo>
                    <a:cubicBezTo>
                      <a:pt x="6972" y="539"/>
                      <a:pt x="6605" y="872"/>
                      <a:pt x="6071" y="939"/>
                    </a:cubicBezTo>
                    <a:cubicBezTo>
                      <a:pt x="6049" y="940"/>
                      <a:pt x="6027" y="941"/>
                      <a:pt x="6005" y="941"/>
                    </a:cubicBezTo>
                    <a:cubicBezTo>
                      <a:pt x="5472" y="941"/>
                      <a:pt x="5063" y="562"/>
                      <a:pt x="4070" y="305"/>
                    </a:cubicBezTo>
                    <a:cubicBezTo>
                      <a:pt x="3687" y="183"/>
                      <a:pt x="3176" y="138"/>
                      <a:pt x="2633" y="138"/>
                    </a:cubicBezTo>
                    <a:cubicBezTo>
                      <a:pt x="1995" y="138"/>
                      <a:pt x="1311" y="200"/>
                      <a:pt x="734" y="272"/>
                    </a:cubicBezTo>
                    <a:lnTo>
                      <a:pt x="401" y="305"/>
                    </a:lnTo>
                    <a:cubicBezTo>
                      <a:pt x="134" y="372"/>
                      <a:pt x="0" y="639"/>
                      <a:pt x="0" y="872"/>
                    </a:cubicBezTo>
                    <a:cubicBezTo>
                      <a:pt x="67" y="1139"/>
                      <a:pt x="134" y="1339"/>
                      <a:pt x="301" y="1540"/>
                    </a:cubicBezTo>
                    <a:lnTo>
                      <a:pt x="434" y="1806"/>
                    </a:lnTo>
                    <a:cubicBezTo>
                      <a:pt x="567" y="2240"/>
                      <a:pt x="601" y="3141"/>
                      <a:pt x="801" y="3608"/>
                    </a:cubicBezTo>
                    <a:cubicBezTo>
                      <a:pt x="901" y="3841"/>
                      <a:pt x="1068" y="4041"/>
                      <a:pt x="1235" y="4208"/>
                    </a:cubicBezTo>
                    <a:cubicBezTo>
                      <a:pt x="1301" y="4308"/>
                      <a:pt x="1335" y="4342"/>
                      <a:pt x="1435" y="4375"/>
                    </a:cubicBezTo>
                    <a:lnTo>
                      <a:pt x="1568" y="4475"/>
                    </a:lnTo>
                    <a:cubicBezTo>
                      <a:pt x="1668" y="4542"/>
                      <a:pt x="1802" y="4608"/>
                      <a:pt x="1935" y="4642"/>
                    </a:cubicBezTo>
                    <a:lnTo>
                      <a:pt x="2002" y="4642"/>
                    </a:lnTo>
                    <a:lnTo>
                      <a:pt x="2102" y="4675"/>
                    </a:lnTo>
                    <a:lnTo>
                      <a:pt x="2235" y="4708"/>
                    </a:lnTo>
                    <a:cubicBezTo>
                      <a:pt x="2335" y="4742"/>
                      <a:pt x="2435" y="4742"/>
                      <a:pt x="2569" y="4742"/>
                    </a:cubicBezTo>
                    <a:lnTo>
                      <a:pt x="2836" y="4742"/>
                    </a:lnTo>
                    <a:cubicBezTo>
                      <a:pt x="2912" y="4750"/>
                      <a:pt x="2988" y="4753"/>
                      <a:pt x="3064" y="4753"/>
                    </a:cubicBezTo>
                    <a:cubicBezTo>
                      <a:pt x="3976" y="4753"/>
                      <a:pt x="4798" y="4206"/>
                      <a:pt x="5137" y="3374"/>
                    </a:cubicBezTo>
                    <a:cubicBezTo>
                      <a:pt x="5504" y="2674"/>
                      <a:pt x="5438" y="1706"/>
                      <a:pt x="6071" y="1706"/>
                    </a:cubicBezTo>
                    <a:lnTo>
                      <a:pt x="6138" y="1706"/>
                    </a:lnTo>
                    <a:cubicBezTo>
                      <a:pt x="6605" y="1840"/>
                      <a:pt x="6505" y="2707"/>
                      <a:pt x="6805" y="3341"/>
                    </a:cubicBezTo>
                    <a:cubicBezTo>
                      <a:pt x="6939" y="3574"/>
                      <a:pt x="7072" y="3841"/>
                      <a:pt x="7239" y="4041"/>
                    </a:cubicBezTo>
                    <a:lnTo>
                      <a:pt x="7339" y="4175"/>
                    </a:lnTo>
                    <a:lnTo>
                      <a:pt x="7406" y="4208"/>
                    </a:lnTo>
                    <a:lnTo>
                      <a:pt x="7439" y="4241"/>
                    </a:lnTo>
                    <a:lnTo>
                      <a:pt x="7472" y="4308"/>
                    </a:lnTo>
                    <a:lnTo>
                      <a:pt x="7506" y="4342"/>
                    </a:lnTo>
                    <a:lnTo>
                      <a:pt x="7539" y="4375"/>
                    </a:lnTo>
                    <a:lnTo>
                      <a:pt x="7606" y="4375"/>
                    </a:lnTo>
                    <a:cubicBezTo>
                      <a:pt x="7773" y="4475"/>
                      <a:pt x="7939" y="4542"/>
                      <a:pt x="8139" y="4575"/>
                    </a:cubicBezTo>
                    <a:lnTo>
                      <a:pt x="8173" y="4575"/>
                    </a:lnTo>
                    <a:cubicBezTo>
                      <a:pt x="8319" y="4624"/>
                      <a:pt x="8502" y="4655"/>
                      <a:pt x="8667" y="4655"/>
                    </a:cubicBezTo>
                    <a:cubicBezTo>
                      <a:pt x="8728" y="4655"/>
                      <a:pt x="8786" y="4651"/>
                      <a:pt x="8840" y="4642"/>
                    </a:cubicBezTo>
                    <a:cubicBezTo>
                      <a:pt x="8866" y="4643"/>
                      <a:pt x="8891" y="4643"/>
                      <a:pt x="8917" y="4643"/>
                    </a:cubicBezTo>
                    <a:cubicBezTo>
                      <a:pt x="9754" y="4643"/>
                      <a:pt x="10517" y="4118"/>
                      <a:pt x="10808" y="3341"/>
                    </a:cubicBezTo>
                    <a:cubicBezTo>
                      <a:pt x="11008" y="2740"/>
                      <a:pt x="11142" y="2140"/>
                      <a:pt x="11208" y="1506"/>
                    </a:cubicBezTo>
                    <a:cubicBezTo>
                      <a:pt x="11208" y="1406"/>
                      <a:pt x="11275" y="1339"/>
                      <a:pt x="11342" y="1239"/>
                    </a:cubicBezTo>
                    <a:cubicBezTo>
                      <a:pt x="11509" y="1039"/>
                      <a:pt x="11609" y="839"/>
                      <a:pt x="11642" y="572"/>
                    </a:cubicBezTo>
                    <a:cubicBezTo>
                      <a:pt x="11742" y="372"/>
                      <a:pt x="11575" y="105"/>
                      <a:pt x="11408" y="105"/>
                    </a:cubicBezTo>
                    <a:lnTo>
                      <a:pt x="11108" y="38"/>
                    </a:lnTo>
                    <a:cubicBezTo>
                      <a:pt x="10760" y="15"/>
                      <a:pt x="10371" y="0"/>
                      <a:pt x="9978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53"/>
              <p:cNvSpPr/>
              <p:nvPr/>
            </p:nvSpPr>
            <p:spPr>
              <a:xfrm>
                <a:off x="2233425" y="2637100"/>
                <a:ext cx="52575" cy="911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3646" extrusionOk="0">
                    <a:moveTo>
                      <a:pt x="191" y="0"/>
                    </a:moveTo>
                    <a:cubicBezTo>
                      <a:pt x="129" y="0"/>
                      <a:pt x="54" y="43"/>
                      <a:pt x="1" y="43"/>
                    </a:cubicBezTo>
                    <a:lnTo>
                      <a:pt x="101" y="3646"/>
                    </a:lnTo>
                    <a:lnTo>
                      <a:pt x="2102" y="3079"/>
                    </a:lnTo>
                    <a:lnTo>
                      <a:pt x="234" y="10"/>
                    </a:lnTo>
                    <a:cubicBezTo>
                      <a:pt x="221" y="3"/>
                      <a:pt x="206" y="0"/>
                      <a:pt x="191" y="0"/>
                    </a:cubicBezTo>
                    <a:close/>
                  </a:path>
                </a:pathLst>
              </a:custGeom>
              <a:solidFill>
                <a:srgbClr val="F099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53"/>
              <p:cNvSpPr/>
              <p:nvPr/>
            </p:nvSpPr>
            <p:spPr>
              <a:xfrm>
                <a:off x="2200075" y="2868275"/>
                <a:ext cx="189325" cy="671400"/>
              </a:xfrm>
              <a:custGeom>
                <a:avLst/>
                <a:gdLst/>
                <a:ahLst/>
                <a:cxnLst/>
                <a:rect l="l" t="t" r="r" b="b"/>
                <a:pathLst>
                  <a:path w="7573" h="26856" extrusionOk="0">
                    <a:moveTo>
                      <a:pt x="415" y="0"/>
                    </a:moveTo>
                    <a:cubicBezTo>
                      <a:pt x="282" y="0"/>
                      <a:pt x="144" y="1"/>
                      <a:pt x="1" y="3"/>
                    </a:cubicBezTo>
                    <a:lnTo>
                      <a:pt x="1" y="203"/>
                    </a:lnTo>
                    <a:cubicBezTo>
                      <a:pt x="401" y="236"/>
                      <a:pt x="734" y="436"/>
                      <a:pt x="935" y="737"/>
                    </a:cubicBezTo>
                    <a:cubicBezTo>
                      <a:pt x="2069" y="2504"/>
                      <a:pt x="2936" y="4372"/>
                      <a:pt x="3470" y="6407"/>
                    </a:cubicBezTo>
                    <a:cubicBezTo>
                      <a:pt x="4437" y="10043"/>
                      <a:pt x="4604" y="18182"/>
                      <a:pt x="4637" y="22585"/>
                    </a:cubicBezTo>
                    <a:cubicBezTo>
                      <a:pt x="4637" y="24187"/>
                      <a:pt x="4671" y="25588"/>
                      <a:pt x="4671" y="26855"/>
                    </a:cubicBezTo>
                    <a:cubicBezTo>
                      <a:pt x="5638" y="26655"/>
                      <a:pt x="6605" y="26355"/>
                      <a:pt x="7573" y="26021"/>
                    </a:cubicBezTo>
                    <a:cubicBezTo>
                      <a:pt x="7506" y="21651"/>
                      <a:pt x="7439" y="13579"/>
                      <a:pt x="7306" y="10877"/>
                    </a:cubicBezTo>
                    <a:cubicBezTo>
                      <a:pt x="7172" y="7074"/>
                      <a:pt x="6905" y="3772"/>
                      <a:pt x="5471" y="2037"/>
                    </a:cubicBezTo>
                    <a:cubicBezTo>
                      <a:pt x="4130" y="377"/>
                      <a:pt x="3400" y="0"/>
                      <a:pt x="415" y="0"/>
                    </a:cubicBezTo>
                    <a:close/>
                  </a:path>
                </a:pathLst>
              </a:custGeom>
              <a:solidFill>
                <a:srgbClr val="0047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53"/>
              <p:cNvSpPr/>
              <p:nvPr/>
            </p:nvSpPr>
            <p:spPr>
              <a:xfrm>
                <a:off x="1859000" y="2881675"/>
                <a:ext cx="261050" cy="667175"/>
              </a:xfrm>
              <a:custGeom>
                <a:avLst/>
                <a:gdLst/>
                <a:ahLst/>
                <a:cxnLst/>
                <a:rect l="l" t="t" r="r" b="b"/>
                <a:pathLst>
                  <a:path w="10442" h="26687" extrusionOk="0">
                    <a:moveTo>
                      <a:pt x="7706" y="0"/>
                    </a:moveTo>
                    <a:lnTo>
                      <a:pt x="1835" y="801"/>
                    </a:lnTo>
                    <a:cubicBezTo>
                      <a:pt x="301" y="1501"/>
                      <a:pt x="0" y="3003"/>
                      <a:pt x="167" y="4670"/>
                    </a:cubicBezTo>
                    <a:lnTo>
                      <a:pt x="1268" y="16979"/>
                    </a:lnTo>
                    <a:lnTo>
                      <a:pt x="1101" y="23450"/>
                    </a:lnTo>
                    <a:cubicBezTo>
                      <a:pt x="3970" y="25152"/>
                      <a:pt x="7139" y="26286"/>
                      <a:pt x="10441" y="26686"/>
                    </a:cubicBezTo>
                    <a:cubicBezTo>
                      <a:pt x="10441" y="24151"/>
                      <a:pt x="10441" y="20648"/>
                      <a:pt x="10375" y="16212"/>
                    </a:cubicBezTo>
                    <a:cubicBezTo>
                      <a:pt x="10241" y="10541"/>
                      <a:pt x="10141" y="6872"/>
                      <a:pt x="9574" y="4337"/>
                    </a:cubicBezTo>
                    <a:cubicBezTo>
                      <a:pt x="9107" y="2335"/>
                      <a:pt x="8106" y="1001"/>
                      <a:pt x="7706" y="0"/>
                    </a:cubicBezTo>
                    <a:close/>
                  </a:path>
                </a:pathLst>
              </a:custGeom>
              <a:solidFill>
                <a:srgbClr val="0047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53"/>
              <p:cNvSpPr/>
              <p:nvPr/>
            </p:nvSpPr>
            <p:spPr>
              <a:xfrm>
                <a:off x="1983250" y="2848325"/>
                <a:ext cx="119275" cy="165975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6639" extrusionOk="0">
                    <a:moveTo>
                      <a:pt x="2603" y="0"/>
                    </a:moveTo>
                    <a:cubicBezTo>
                      <a:pt x="2236" y="100"/>
                      <a:pt x="1835" y="267"/>
                      <a:pt x="1568" y="534"/>
                    </a:cubicBezTo>
                    <a:cubicBezTo>
                      <a:pt x="1168" y="867"/>
                      <a:pt x="1" y="1668"/>
                      <a:pt x="1" y="1668"/>
                    </a:cubicBezTo>
                    <a:cubicBezTo>
                      <a:pt x="134" y="2469"/>
                      <a:pt x="434" y="3202"/>
                      <a:pt x="901" y="3870"/>
                    </a:cubicBezTo>
                    <a:cubicBezTo>
                      <a:pt x="1478" y="4706"/>
                      <a:pt x="2254" y="5317"/>
                      <a:pt x="2540" y="5317"/>
                    </a:cubicBezTo>
                    <a:cubicBezTo>
                      <a:pt x="2585" y="5317"/>
                      <a:pt x="2618" y="5302"/>
                      <a:pt x="2636" y="5271"/>
                    </a:cubicBezTo>
                    <a:cubicBezTo>
                      <a:pt x="2803" y="5004"/>
                      <a:pt x="2769" y="4637"/>
                      <a:pt x="3003" y="4103"/>
                    </a:cubicBezTo>
                    <a:cubicBezTo>
                      <a:pt x="3201" y="3666"/>
                      <a:pt x="3306" y="3394"/>
                      <a:pt x="3428" y="3394"/>
                    </a:cubicBezTo>
                    <a:cubicBezTo>
                      <a:pt x="3511" y="3394"/>
                      <a:pt x="3602" y="3520"/>
                      <a:pt x="3737" y="3803"/>
                    </a:cubicBezTo>
                    <a:cubicBezTo>
                      <a:pt x="4004" y="4337"/>
                      <a:pt x="4771" y="6638"/>
                      <a:pt x="4771" y="6638"/>
                    </a:cubicBezTo>
                    <a:cubicBezTo>
                      <a:pt x="4471" y="5337"/>
                      <a:pt x="4337" y="2969"/>
                      <a:pt x="4137" y="2502"/>
                    </a:cubicBezTo>
                    <a:cubicBezTo>
                      <a:pt x="3937" y="2002"/>
                      <a:pt x="2669" y="1101"/>
                      <a:pt x="2636" y="434"/>
                    </a:cubicBezTo>
                    <a:lnTo>
                      <a:pt x="2603" y="0"/>
                    </a:ln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53"/>
              <p:cNvSpPr/>
              <p:nvPr/>
            </p:nvSpPr>
            <p:spPr>
              <a:xfrm>
                <a:off x="2200075" y="2853325"/>
                <a:ext cx="81850" cy="148150"/>
              </a:xfrm>
              <a:custGeom>
                <a:avLst/>
                <a:gdLst/>
                <a:ahLst/>
                <a:cxnLst/>
                <a:rect l="l" t="t" r="r" b="b"/>
                <a:pathLst>
                  <a:path w="3274" h="5926" extrusionOk="0">
                    <a:moveTo>
                      <a:pt x="1" y="0"/>
                    </a:moveTo>
                    <a:lnTo>
                      <a:pt x="101" y="1034"/>
                    </a:lnTo>
                    <a:cubicBezTo>
                      <a:pt x="468" y="1134"/>
                      <a:pt x="801" y="1401"/>
                      <a:pt x="1001" y="1701"/>
                    </a:cubicBezTo>
                    <a:cubicBezTo>
                      <a:pt x="1835" y="2936"/>
                      <a:pt x="2569" y="4303"/>
                      <a:pt x="3103" y="5771"/>
                    </a:cubicBezTo>
                    <a:cubicBezTo>
                      <a:pt x="3136" y="5877"/>
                      <a:pt x="3158" y="5926"/>
                      <a:pt x="3169" y="5926"/>
                    </a:cubicBezTo>
                    <a:cubicBezTo>
                      <a:pt x="3273" y="5926"/>
                      <a:pt x="2549" y="1979"/>
                      <a:pt x="2069" y="1168"/>
                    </a:cubicBezTo>
                    <a:cubicBezTo>
                      <a:pt x="1468" y="30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53"/>
              <p:cNvSpPr/>
              <p:nvPr/>
            </p:nvSpPr>
            <p:spPr>
              <a:xfrm>
                <a:off x="1966575" y="3098500"/>
                <a:ext cx="127625" cy="155775"/>
              </a:xfrm>
              <a:custGeom>
                <a:avLst/>
                <a:gdLst/>
                <a:ahLst/>
                <a:cxnLst/>
                <a:rect l="l" t="t" r="r" b="b"/>
                <a:pathLst>
                  <a:path w="5105" h="6231" extrusionOk="0">
                    <a:moveTo>
                      <a:pt x="4937" y="0"/>
                    </a:moveTo>
                    <a:lnTo>
                      <a:pt x="1" y="401"/>
                    </a:lnTo>
                    <a:cubicBezTo>
                      <a:pt x="1" y="401"/>
                      <a:pt x="267" y="3536"/>
                      <a:pt x="434" y="4503"/>
                    </a:cubicBezTo>
                    <a:cubicBezTo>
                      <a:pt x="501" y="5137"/>
                      <a:pt x="1468" y="5704"/>
                      <a:pt x="2235" y="6105"/>
                    </a:cubicBezTo>
                    <a:cubicBezTo>
                      <a:pt x="2417" y="6189"/>
                      <a:pt x="2608" y="6230"/>
                      <a:pt x="2794" y="6230"/>
                    </a:cubicBezTo>
                    <a:cubicBezTo>
                      <a:pt x="3121" y="6230"/>
                      <a:pt x="3436" y="6105"/>
                      <a:pt x="3670" y="5871"/>
                    </a:cubicBezTo>
                    <a:cubicBezTo>
                      <a:pt x="4270" y="5337"/>
                      <a:pt x="5104" y="4470"/>
                      <a:pt x="5104" y="3970"/>
                    </a:cubicBezTo>
                    <a:cubicBezTo>
                      <a:pt x="5104" y="3136"/>
                      <a:pt x="4937" y="0"/>
                      <a:pt x="4937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53"/>
              <p:cNvSpPr/>
              <p:nvPr/>
            </p:nvSpPr>
            <p:spPr>
              <a:xfrm>
                <a:off x="2331000" y="3084325"/>
                <a:ext cx="59225" cy="13845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5538" extrusionOk="0">
                    <a:moveTo>
                      <a:pt x="1" y="0"/>
                    </a:moveTo>
                    <a:cubicBezTo>
                      <a:pt x="1" y="0"/>
                      <a:pt x="234" y="2869"/>
                      <a:pt x="368" y="3703"/>
                    </a:cubicBezTo>
                    <a:cubicBezTo>
                      <a:pt x="501" y="4637"/>
                      <a:pt x="1735" y="5537"/>
                      <a:pt x="2102" y="5537"/>
                    </a:cubicBezTo>
                    <a:cubicBezTo>
                      <a:pt x="2269" y="5537"/>
                      <a:pt x="2369" y="4904"/>
                      <a:pt x="2369" y="3903"/>
                    </a:cubicBezTo>
                    <a:cubicBezTo>
                      <a:pt x="2369" y="2535"/>
                      <a:pt x="2102" y="0"/>
                      <a:pt x="2102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53"/>
              <p:cNvSpPr/>
              <p:nvPr/>
            </p:nvSpPr>
            <p:spPr>
              <a:xfrm>
                <a:off x="1693050" y="2899175"/>
                <a:ext cx="296900" cy="545425"/>
              </a:xfrm>
              <a:custGeom>
                <a:avLst/>
                <a:gdLst/>
                <a:ahLst/>
                <a:cxnLst/>
                <a:rect l="l" t="t" r="r" b="b"/>
                <a:pathLst>
                  <a:path w="11876" h="21817" extrusionOk="0">
                    <a:moveTo>
                      <a:pt x="8907" y="1"/>
                    </a:moveTo>
                    <a:cubicBezTo>
                      <a:pt x="7039" y="101"/>
                      <a:pt x="4904" y="1"/>
                      <a:pt x="3369" y="3804"/>
                    </a:cubicBezTo>
                    <a:cubicBezTo>
                      <a:pt x="2235" y="6672"/>
                      <a:pt x="901" y="11709"/>
                      <a:pt x="0" y="15479"/>
                    </a:cubicBezTo>
                    <a:cubicBezTo>
                      <a:pt x="1768" y="17980"/>
                      <a:pt x="3937" y="20149"/>
                      <a:pt x="6438" y="21816"/>
                    </a:cubicBezTo>
                    <a:lnTo>
                      <a:pt x="6205" y="21149"/>
                    </a:lnTo>
                    <a:lnTo>
                      <a:pt x="9607" y="9441"/>
                    </a:lnTo>
                    <a:cubicBezTo>
                      <a:pt x="9607" y="9441"/>
                      <a:pt x="11876" y="3237"/>
                      <a:pt x="8907" y="1"/>
                    </a:cubicBezTo>
                    <a:close/>
                  </a:path>
                </a:pathLst>
              </a:custGeom>
              <a:solidFill>
                <a:srgbClr val="0047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3" name="Google Shape;793;p53"/>
          <p:cNvGrpSpPr/>
          <p:nvPr/>
        </p:nvGrpSpPr>
        <p:grpSpPr>
          <a:xfrm>
            <a:off x="3604886" y="996855"/>
            <a:ext cx="1934228" cy="2020413"/>
            <a:chOff x="3820022" y="940254"/>
            <a:chExt cx="1934228" cy="2020413"/>
          </a:xfrm>
        </p:grpSpPr>
        <p:sp>
          <p:nvSpPr>
            <p:cNvPr id="794" name="Google Shape;794;p53"/>
            <p:cNvSpPr/>
            <p:nvPr/>
          </p:nvSpPr>
          <p:spPr>
            <a:xfrm rot="7512755">
              <a:off x="3987899" y="1330859"/>
              <a:ext cx="1598474" cy="1239204"/>
            </a:xfrm>
            <a:custGeom>
              <a:avLst/>
              <a:gdLst/>
              <a:ahLst/>
              <a:cxnLst/>
              <a:rect l="l" t="t" r="r" b="b"/>
              <a:pathLst>
                <a:path w="48536" h="50312" extrusionOk="0">
                  <a:moveTo>
                    <a:pt x="24530" y="1"/>
                  </a:moveTo>
                  <a:cubicBezTo>
                    <a:pt x="16556" y="1"/>
                    <a:pt x="8488" y="3754"/>
                    <a:pt x="3536" y="12741"/>
                  </a:cubicBezTo>
                  <a:cubicBezTo>
                    <a:pt x="334" y="18612"/>
                    <a:pt x="1" y="24849"/>
                    <a:pt x="1535" y="30420"/>
                  </a:cubicBezTo>
                  <a:cubicBezTo>
                    <a:pt x="4710" y="42030"/>
                    <a:pt x="15247" y="50312"/>
                    <a:pt x="26671" y="50312"/>
                  </a:cubicBezTo>
                  <a:cubicBezTo>
                    <a:pt x="30969" y="50312"/>
                    <a:pt x="35392" y="49139"/>
                    <a:pt x="39596" y="46532"/>
                  </a:cubicBezTo>
                  <a:cubicBezTo>
                    <a:pt x="46267" y="42362"/>
                    <a:pt x="48535" y="34490"/>
                    <a:pt x="48368" y="27118"/>
                  </a:cubicBezTo>
                  <a:cubicBezTo>
                    <a:pt x="48202" y="19612"/>
                    <a:pt x="47268" y="11406"/>
                    <a:pt x="42164" y="6736"/>
                  </a:cubicBezTo>
                  <a:cubicBezTo>
                    <a:pt x="37524" y="2517"/>
                    <a:pt x="31058" y="1"/>
                    <a:pt x="24530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5" name="Google Shape;795;p53"/>
            <p:cNvGrpSpPr/>
            <p:nvPr/>
          </p:nvGrpSpPr>
          <p:grpSpPr>
            <a:xfrm>
              <a:off x="4073137" y="1261116"/>
              <a:ext cx="1368351" cy="1418449"/>
              <a:chOff x="3249150" y="2296300"/>
              <a:chExt cx="1213400" cy="1257825"/>
            </a:xfrm>
          </p:grpSpPr>
          <p:sp>
            <p:nvSpPr>
              <p:cNvPr id="796" name="Google Shape;796;p53"/>
              <p:cNvSpPr/>
              <p:nvPr/>
            </p:nvSpPr>
            <p:spPr>
              <a:xfrm>
                <a:off x="3249150" y="2296300"/>
                <a:ext cx="1213400" cy="1257825"/>
              </a:xfrm>
              <a:custGeom>
                <a:avLst/>
                <a:gdLst/>
                <a:ahLst/>
                <a:cxnLst/>
                <a:rect l="l" t="t" r="r" b="b"/>
                <a:pathLst>
                  <a:path w="48536" h="50313" extrusionOk="0">
                    <a:moveTo>
                      <a:pt x="24530" y="1"/>
                    </a:moveTo>
                    <a:cubicBezTo>
                      <a:pt x="16557" y="1"/>
                      <a:pt x="8489" y="3754"/>
                      <a:pt x="3537" y="12741"/>
                    </a:cubicBezTo>
                    <a:cubicBezTo>
                      <a:pt x="334" y="18612"/>
                      <a:pt x="1" y="24850"/>
                      <a:pt x="1535" y="30420"/>
                    </a:cubicBezTo>
                    <a:cubicBezTo>
                      <a:pt x="4710" y="42031"/>
                      <a:pt x="15248" y="50312"/>
                      <a:pt x="26671" y="50312"/>
                    </a:cubicBezTo>
                    <a:cubicBezTo>
                      <a:pt x="30969" y="50312"/>
                      <a:pt x="35392" y="49140"/>
                      <a:pt x="39596" y="46532"/>
                    </a:cubicBezTo>
                    <a:cubicBezTo>
                      <a:pt x="46267" y="42362"/>
                      <a:pt x="48535" y="34523"/>
                      <a:pt x="48369" y="27118"/>
                    </a:cubicBezTo>
                    <a:cubicBezTo>
                      <a:pt x="48202" y="19613"/>
                      <a:pt x="47268" y="11407"/>
                      <a:pt x="42164" y="6737"/>
                    </a:cubicBezTo>
                    <a:cubicBezTo>
                      <a:pt x="37524" y="2517"/>
                      <a:pt x="31059" y="1"/>
                      <a:pt x="245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53"/>
              <p:cNvSpPr/>
              <p:nvPr/>
            </p:nvSpPr>
            <p:spPr>
              <a:xfrm>
                <a:off x="3505175" y="2468050"/>
                <a:ext cx="617125" cy="726675"/>
              </a:xfrm>
              <a:custGeom>
                <a:avLst/>
                <a:gdLst/>
                <a:ahLst/>
                <a:cxnLst/>
                <a:rect l="l" t="t" r="r" b="b"/>
                <a:pathLst>
                  <a:path w="24685" h="29067" extrusionOk="0">
                    <a:moveTo>
                      <a:pt x="15478" y="0"/>
                    </a:moveTo>
                    <a:cubicBezTo>
                      <a:pt x="10741" y="0"/>
                      <a:pt x="6839" y="3870"/>
                      <a:pt x="6839" y="8640"/>
                    </a:cubicBezTo>
                    <a:cubicBezTo>
                      <a:pt x="6839" y="9374"/>
                      <a:pt x="6805" y="10141"/>
                      <a:pt x="6839" y="10908"/>
                    </a:cubicBezTo>
                    <a:cubicBezTo>
                      <a:pt x="6905" y="12142"/>
                      <a:pt x="6472" y="12809"/>
                      <a:pt x="5805" y="13243"/>
                    </a:cubicBezTo>
                    <a:cubicBezTo>
                      <a:pt x="5071" y="13810"/>
                      <a:pt x="4170" y="14210"/>
                      <a:pt x="3436" y="14744"/>
                    </a:cubicBezTo>
                    <a:cubicBezTo>
                      <a:pt x="1969" y="15878"/>
                      <a:pt x="1502" y="17913"/>
                      <a:pt x="2335" y="19581"/>
                    </a:cubicBezTo>
                    <a:cubicBezTo>
                      <a:pt x="2602" y="20048"/>
                      <a:pt x="2903" y="20482"/>
                      <a:pt x="2636" y="21015"/>
                    </a:cubicBezTo>
                    <a:cubicBezTo>
                      <a:pt x="2469" y="21282"/>
                      <a:pt x="2269" y="21549"/>
                      <a:pt x="2002" y="21716"/>
                    </a:cubicBezTo>
                    <a:cubicBezTo>
                      <a:pt x="1768" y="21916"/>
                      <a:pt x="1468" y="22049"/>
                      <a:pt x="1235" y="22249"/>
                    </a:cubicBezTo>
                    <a:cubicBezTo>
                      <a:pt x="401" y="22950"/>
                      <a:pt x="0" y="24084"/>
                      <a:pt x="234" y="25185"/>
                    </a:cubicBezTo>
                    <a:cubicBezTo>
                      <a:pt x="467" y="26419"/>
                      <a:pt x="1401" y="27220"/>
                      <a:pt x="2469" y="27720"/>
                    </a:cubicBezTo>
                    <a:cubicBezTo>
                      <a:pt x="4393" y="28597"/>
                      <a:pt x="6437" y="29066"/>
                      <a:pt x="8520" y="29066"/>
                    </a:cubicBezTo>
                    <a:cubicBezTo>
                      <a:pt x="8892" y="29066"/>
                      <a:pt x="9266" y="29051"/>
                      <a:pt x="9641" y="29021"/>
                    </a:cubicBezTo>
                    <a:cubicBezTo>
                      <a:pt x="12109" y="28854"/>
                      <a:pt x="14077" y="28054"/>
                      <a:pt x="16245" y="26919"/>
                    </a:cubicBezTo>
                    <a:cubicBezTo>
                      <a:pt x="18347" y="25819"/>
                      <a:pt x="20148" y="24184"/>
                      <a:pt x="21482" y="22183"/>
                    </a:cubicBezTo>
                    <a:cubicBezTo>
                      <a:pt x="22250" y="21182"/>
                      <a:pt x="22750" y="20048"/>
                      <a:pt x="23017" y="18880"/>
                    </a:cubicBezTo>
                    <a:cubicBezTo>
                      <a:pt x="23250" y="17680"/>
                      <a:pt x="23317" y="16479"/>
                      <a:pt x="23317" y="15211"/>
                    </a:cubicBezTo>
                    <a:cubicBezTo>
                      <a:pt x="23317" y="14044"/>
                      <a:pt x="23284" y="11175"/>
                      <a:pt x="23284" y="9173"/>
                    </a:cubicBezTo>
                    <a:lnTo>
                      <a:pt x="23250" y="8640"/>
                    </a:lnTo>
                    <a:lnTo>
                      <a:pt x="23250" y="8506"/>
                    </a:lnTo>
                    <a:cubicBezTo>
                      <a:pt x="24418" y="7172"/>
                      <a:pt x="24685" y="5304"/>
                      <a:pt x="23918" y="3703"/>
                    </a:cubicBezTo>
                    <a:cubicBezTo>
                      <a:pt x="23240" y="2225"/>
                      <a:pt x="21767" y="1315"/>
                      <a:pt x="20206" y="1315"/>
                    </a:cubicBezTo>
                    <a:cubicBezTo>
                      <a:pt x="20076" y="1315"/>
                      <a:pt x="19945" y="1322"/>
                      <a:pt x="19815" y="1334"/>
                    </a:cubicBezTo>
                    <a:cubicBezTo>
                      <a:pt x="18514" y="467"/>
                      <a:pt x="17013" y="0"/>
                      <a:pt x="15478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53"/>
              <p:cNvSpPr/>
              <p:nvPr/>
            </p:nvSpPr>
            <p:spPr>
              <a:xfrm>
                <a:off x="3992200" y="2947550"/>
                <a:ext cx="211825" cy="577950"/>
              </a:xfrm>
              <a:custGeom>
                <a:avLst/>
                <a:gdLst/>
                <a:ahLst/>
                <a:cxnLst/>
                <a:rect l="l" t="t" r="r" b="b"/>
                <a:pathLst>
                  <a:path w="8473" h="23118" extrusionOk="0">
                    <a:moveTo>
                      <a:pt x="33" y="1"/>
                    </a:moveTo>
                    <a:lnTo>
                      <a:pt x="0" y="6705"/>
                    </a:lnTo>
                    <a:lnTo>
                      <a:pt x="4036" y="23117"/>
                    </a:lnTo>
                    <a:cubicBezTo>
                      <a:pt x="5504" y="22683"/>
                      <a:pt x="7005" y="22050"/>
                      <a:pt x="8473" y="21249"/>
                    </a:cubicBezTo>
                    <a:cubicBezTo>
                      <a:pt x="7639" y="14311"/>
                      <a:pt x="6204" y="4370"/>
                      <a:pt x="4670" y="2135"/>
                    </a:cubicBezTo>
                    <a:cubicBezTo>
                      <a:pt x="3302" y="201"/>
                      <a:pt x="1468" y="167"/>
                      <a:pt x="33" y="1"/>
                    </a:cubicBezTo>
                    <a:close/>
                  </a:path>
                </a:pathLst>
              </a:custGeom>
              <a:solidFill>
                <a:srgbClr val="B166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53"/>
              <p:cNvSpPr/>
              <p:nvPr/>
            </p:nvSpPr>
            <p:spPr>
              <a:xfrm>
                <a:off x="3646100" y="2947550"/>
                <a:ext cx="477050" cy="604650"/>
              </a:xfrm>
              <a:custGeom>
                <a:avLst/>
                <a:gdLst/>
                <a:ahLst/>
                <a:cxnLst/>
                <a:rect l="l" t="t" r="r" b="b"/>
                <a:pathLst>
                  <a:path w="19082" h="24186" extrusionOk="0">
                    <a:moveTo>
                      <a:pt x="11776" y="1"/>
                    </a:moveTo>
                    <a:lnTo>
                      <a:pt x="6038" y="167"/>
                    </a:lnTo>
                    <a:lnTo>
                      <a:pt x="2803" y="501"/>
                    </a:lnTo>
                    <a:cubicBezTo>
                      <a:pt x="5438" y="6305"/>
                      <a:pt x="1535" y="11008"/>
                      <a:pt x="1535" y="11008"/>
                    </a:cubicBezTo>
                    <a:lnTo>
                      <a:pt x="2936" y="16846"/>
                    </a:lnTo>
                    <a:cubicBezTo>
                      <a:pt x="2336" y="17813"/>
                      <a:pt x="1135" y="19314"/>
                      <a:pt x="1" y="21649"/>
                    </a:cubicBezTo>
                    <a:cubicBezTo>
                      <a:pt x="3350" y="23284"/>
                      <a:pt x="7029" y="24186"/>
                      <a:pt x="10809" y="24186"/>
                    </a:cubicBezTo>
                    <a:cubicBezTo>
                      <a:pt x="13278" y="24186"/>
                      <a:pt x="15789" y="23801"/>
                      <a:pt x="18281" y="22984"/>
                    </a:cubicBezTo>
                    <a:cubicBezTo>
                      <a:pt x="17847" y="19848"/>
                      <a:pt x="17146" y="14344"/>
                      <a:pt x="16980" y="12710"/>
                    </a:cubicBezTo>
                    <a:cubicBezTo>
                      <a:pt x="19081" y="8173"/>
                      <a:pt x="18514" y="6839"/>
                      <a:pt x="17947" y="5304"/>
                    </a:cubicBezTo>
                    <a:cubicBezTo>
                      <a:pt x="17013" y="2903"/>
                      <a:pt x="14811" y="868"/>
                      <a:pt x="138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53"/>
              <p:cNvSpPr/>
              <p:nvPr/>
            </p:nvSpPr>
            <p:spPr>
              <a:xfrm>
                <a:off x="3516850" y="2960900"/>
                <a:ext cx="254375" cy="529575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21183" extrusionOk="0">
                    <a:moveTo>
                      <a:pt x="7939" y="0"/>
                    </a:moveTo>
                    <a:lnTo>
                      <a:pt x="7939" y="0"/>
                    </a:lnTo>
                    <a:cubicBezTo>
                      <a:pt x="4037" y="134"/>
                      <a:pt x="3536" y="2002"/>
                      <a:pt x="2769" y="4203"/>
                    </a:cubicBezTo>
                    <a:cubicBezTo>
                      <a:pt x="2135" y="6038"/>
                      <a:pt x="868" y="11675"/>
                      <a:pt x="0" y="17880"/>
                    </a:cubicBezTo>
                    <a:cubicBezTo>
                      <a:pt x="1602" y="19181"/>
                      <a:pt x="3336" y="20315"/>
                      <a:pt x="5171" y="21182"/>
                    </a:cubicBezTo>
                    <a:lnTo>
                      <a:pt x="6672" y="10541"/>
                    </a:lnTo>
                    <a:cubicBezTo>
                      <a:pt x="10174" y="7306"/>
                      <a:pt x="9174" y="1635"/>
                      <a:pt x="7939" y="0"/>
                    </a:cubicBezTo>
                    <a:close/>
                  </a:path>
                </a:pathLst>
              </a:custGeom>
              <a:solidFill>
                <a:srgbClr val="B166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53"/>
              <p:cNvSpPr/>
              <p:nvPr/>
            </p:nvSpPr>
            <p:spPr>
              <a:xfrm>
                <a:off x="4008875" y="2790775"/>
                <a:ext cx="108425" cy="108425"/>
              </a:xfrm>
              <a:custGeom>
                <a:avLst/>
                <a:gdLst/>
                <a:ahLst/>
                <a:cxnLst/>
                <a:rect l="l" t="t" r="r" b="b"/>
                <a:pathLst>
                  <a:path w="4337" h="4337" extrusionOk="0">
                    <a:moveTo>
                      <a:pt x="2168" y="334"/>
                    </a:moveTo>
                    <a:cubicBezTo>
                      <a:pt x="3169" y="334"/>
                      <a:pt x="3970" y="1135"/>
                      <a:pt x="4003" y="2135"/>
                    </a:cubicBezTo>
                    <a:cubicBezTo>
                      <a:pt x="4003" y="3136"/>
                      <a:pt x="3202" y="3937"/>
                      <a:pt x="2202" y="3970"/>
                    </a:cubicBezTo>
                    <a:cubicBezTo>
                      <a:pt x="1201" y="3970"/>
                      <a:pt x="400" y="3169"/>
                      <a:pt x="367" y="2169"/>
                    </a:cubicBezTo>
                    <a:cubicBezTo>
                      <a:pt x="367" y="1168"/>
                      <a:pt x="1168" y="401"/>
                      <a:pt x="2168" y="334"/>
                    </a:cubicBezTo>
                    <a:close/>
                    <a:moveTo>
                      <a:pt x="2168" y="0"/>
                    </a:moveTo>
                    <a:cubicBezTo>
                      <a:pt x="968" y="0"/>
                      <a:pt x="0" y="968"/>
                      <a:pt x="0" y="2169"/>
                    </a:cubicBezTo>
                    <a:cubicBezTo>
                      <a:pt x="0" y="3403"/>
                      <a:pt x="968" y="4337"/>
                      <a:pt x="2168" y="4337"/>
                    </a:cubicBezTo>
                    <a:cubicBezTo>
                      <a:pt x="3369" y="4337"/>
                      <a:pt x="4337" y="3370"/>
                      <a:pt x="4337" y="2169"/>
                    </a:cubicBezTo>
                    <a:cubicBezTo>
                      <a:pt x="4337" y="968"/>
                      <a:pt x="3369" y="0"/>
                      <a:pt x="2168" y="0"/>
                    </a:cubicBezTo>
                    <a:close/>
                  </a:path>
                </a:pathLst>
              </a:custGeom>
              <a:solidFill>
                <a:srgbClr val="FF52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53"/>
              <p:cNvSpPr/>
              <p:nvPr/>
            </p:nvSpPr>
            <p:spPr>
              <a:xfrm>
                <a:off x="3709475" y="2567675"/>
                <a:ext cx="377800" cy="481250"/>
              </a:xfrm>
              <a:custGeom>
                <a:avLst/>
                <a:gdLst/>
                <a:ahLst/>
                <a:cxnLst/>
                <a:rect l="l" t="t" r="r" b="b"/>
                <a:pathLst>
                  <a:path w="15112" h="19250" extrusionOk="0">
                    <a:moveTo>
                      <a:pt x="11000" y="1"/>
                    </a:moveTo>
                    <a:cubicBezTo>
                      <a:pt x="10668" y="1"/>
                      <a:pt x="10336" y="26"/>
                      <a:pt x="10008" y="85"/>
                    </a:cubicBezTo>
                    <a:cubicBezTo>
                      <a:pt x="8474" y="252"/>
                      <a:pt x="7006" y="1019"/>
                      <a:pt x="6005" y="2220"/>
                    </a:cubicBezTo>
                    <a:cubicBezTo>
                      <a:pt x="5605" y="2753"/>
                      <a:pt x="5271" y="3354"/>
                      <a:pt x="5105" y="4021"/>
                    </a:cubicBezTo>
                    <a:cubicBezTo>
                      <a:pt x="4838" y="4855"/>
                      <a:pt x="4971" y="5722"/>
                      <a:pt x="4638" y="6556"/>
                    </a:cubicBezTo>
                    <a:cubicBezTo>
                      <a:pt x="4638" y="6623"/>
                      <a:pt x="4604" y="6723"/>
                      <a:pt x="4504" y="6823"/>
                    </a:cubicBezTo>
                    <a:cubicBezTo>
                      <a:pt x="4471" y="6890"/>
                      <a:pt x="4337" y="6923"/>
                      <a:pt x="4271" y="6923"/>
                    </a:cubicBezTo>
                    <a:cubicBezTo>
                      <a:pt x="4137" y="6890"/>
                      <a:pt x="4004" y="6756"/>
                      <a:pt x="3970" y="6656"/>
                    </a:cubicBezTo>
                    <a:cubicBezTo>
                      <a:pt x="3737" y="5989"/>
                      <a:pt x="3170" y="5522"/>
                      <a:pt x="2503" y="5355"/>
                    </a:cubicBezTo>
                    <a:cubicBezTo>
                      <a:pt x="2377" y="5326"/>
                      <a:pt x="2247" y="5311"/>
                      <a:pt x="2117" y="5311"/>
                    </a:cubicBezTo>
                    <a:cubicBezTo>
                      <a:pt x="1662" y="5311"/>
                      <a:pt x="1198" y="5492"/>
                      <a:pt x="835" y="5856"/>
                    </a:cubicBezTo>
                    <a:cubicBezTo>
                      <a:pt x="1" y="6689"/>
                      <a:pt x="435" y="8257"/>
                      <a:pt x="1502" y="9191"/>
                    </a:cubicBezTo>
                    <a:cubicBezTo>
                      <a:pt x="2064" y="9641"/>
                      <a:pt x="2525" y="9771"/>
                      <a:pt x="2871" y="9771"/>
                    </a:cubicBezTo>
                    <a:cubicBezTo>
                      <a:pt x="3346" y="9771"/>
                      <a:pt x="3604" y="9525"/>
                      <a:pt x="3604" y="9525"/>
                    </a:cubicBezTo>
                    <a:lnTo>
                      <a:pt x="3604" y="15362"/>
                    </a:lnTo>
                    <a:cubicBezTo>
                      <a:pt x="4304" y="16897"/>
                      <a:pt x="5505" y="18098"/>
                      <a:pt x="7006" y="18832"/>
                    </a:cubicBezTo>
                    <a:cubicBezTo>
                      <a:pt x="7611" y="19086"/>
                      <a:pt x="8602" y="19250"/>
                      <a:pt x="9514" y="19250"/>
                    </a:cubicBezTo>
                    <a:cubicBezTo>
                      <a:pt x="10514" y="19250"/>
                      <a:pt x="11417" y="19053"/>
                      <a:pt x="11609" y="18565"/>
                    </a:cubicBezTo>
                    <a:cubicBezTo>
                      <a:pt x="11943" y="17864"/>
                      <a:pt x="9408" y="15162"/>
                      <a:pt x="9408" y="15162"/>
                    </a:cubicBezTo>
                    <a:lnTo>
                      <a:pt x="9341" y="12827"/>
                    </a:lnTo>
                    <a:lnTo>
                      <a:pt x="9341" y="12827"/>
                    </a:lnTo>
                    <a:cubicBezTo>
                      <a:pt x="9868" y="12908"/>
                      <a:pt x="10324" y="12951"/>
                      <a:pt x="10729" y="12951"/>
                    </a:cubicBezTo>
                    <a:cubicBezTo>
                      <a:pt x="11323" y="12951"/>
                      <a:pt x="11806" y="12859"/>
                      <a:pt x="12243" y="12660"/>
                    </a:cubicBezTo>
                    <a:cubicBezTo>
                      <a:pt x="12910" y="12327"/>
                      <a:pt x="14411" y="10859"/>
                      <a:pt x="14745" y="6923"/>
                    </a:cubicBezTo>
                    <a:cubicBezTo>
                      <a:pt x="15112" y="1886"/>
                      <a:pt x="13777" y="752"/>
                      <a:pt x="12810" y="218"/>
                    </a:cubicBezTo>
                    <a:cubicBezTo>
                      <a:pt x="12226" y="88"/>
                      <a:pt x="11613" y="1"/>
                      <a:pt x="11000" y="1"/>
                    </a:cubicBezTo>
                    <a:close/>
                  </a:path>
                </a:pathLst>
              </a:custGeom>
              <a:solidFill>
                <a:srgbClr val="B166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53"/>
              <p:cNvSpPr/>
              <p:nvPr/>
            </p:nvSpPr>
            <p:spPr>
              <a:xfrm>
                <a:off x="3807900" y="2548850"/>
                <a:ext cx="246700" cy="136200"/>
              </a:xfrm>
              <a:custGeom>
                <a:avLst/>
                <a:gdLst/>
                <a:ahLst/>
                <a:cxnLst/>
                <a:rect l="l" t="t" r="r" b="b"/>
                <a:pathLst>
                  <a:path w="9868" h="5448" extrusionOk="0">
                    <a:moveTo>
                      <a:pt x="5954" y="0"/>
                    </a:moveTo>
                    <a:cubicBezTo>
                      <a:pt x="1515" y="0"/>
                      <a:pt x="0" y="5007"/>
                      <a:pt x="0" y="5007"/>
                    </a:cubicBezTo>
                    <a:cubicBezTo>
                      <a:pt x="0" y="5007"/>
                      <a:pt x="499" y="5447"/>
                      <a:pt x="2540" y="5447"/>
                    </a:cubicBezTo>
                    <a:cubicBezTo>
                      <a:pt x="2676" y="5447"/>
                      <a:pt x="2819" y="5445"/>
                      <a:pt x="2969" y="5441"/>
                    </a:cubicBezTo>
                    <a:cubicBezTo>
                      <a:pt x="4670" y="5408"/>
                      <a:pt x="6305" y="4574"/>
                      <a:pt x="7305" y="3173"/>
                    </a:cubicBezTo>
                    <a:lnTo>
                      <a:pt x="7305" y="3173"/>
                    </a:lnTo>
                    <a:cubicBezTo>
                      <a:pt x="7139" y="4140"/>
                      <a:pt x="6004" y="5007"/>
                      <a:pt x="6004" y="5007"/>
                    </a:cubicBezTo>
                    <a:cubicBezTo>
                      <a:pt x="6056" y="5009"/>
                      <a:pt x="6108" y="5010"/>
                      <a:pt x="6158" y="5010"/>
                    </a:cubicBezTo>
                    <a:cubicBezTo>
                      <a:pt x="8845" y="5010"/>
                      <a:pt x="9868" y="2444"/>
                      <a:pt x="9540" y="938"/>
                    </a:cubicBezTo>
                    <a:cubicBezTo>
                      <a:pt x="8175" y="271"/>
                      <a:pt x="6985" y="0"/>
                      <a:pt x="5954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53"/>
              <p:cNvSpPr/>
              <p:nvPr/>
            </p:nvSpPr>
            <p:spPr>
              <a:xfrm>
                <a:off x="3898800" y="2693950"/>
                <a:ext cx="27525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1142" extrusionOk="0">
                    <a:moveTo>
                      <a:pt x="598" y="0"/>
                    </a:moveTo>
                    <a:cubicBezTo>
                      <a:pt x="577" y="0"/>
                      <a:pt x="556" y="2"/>
                      <a:pt x="534" y="4"/>
                    </a:cubicBezTo>
                    <a:cubicBezTo>
                      <a:pt x="200" y="37"/>
                      <a:pt x="0" y="304"/>
                      <a:pt x="0" y="638"/>
                    </a:cubicBezTo>
                    <a:cubicBezTo>
                      <a:pt x="0" y="919"/>
                      <a:pt x="234" y="1141"/>
                      <a:pt x="510" y="1141"/>
                    </a:cubicBezTo>
                    <a:cubicBezTo>
                      <a:pt x="529" y="1141"/>
                      <a:pt x="548" y="1140"/>
                      <a:pt x="567" y="1138"/>
                    </a:cubicBezTo>
                    <a:cubicBezTo>
                      <a:pt x="901" y="1105"/>
                      <a:pt x="1101" y="838"/>
                      <a:pt x="1101" y="504"/>
                    </a:cubicBezTo>
                    <a:cubicBezTo>
                      <a:pt x="1101" y="195"/>
                      <a:pt x="871" y="0"/>
                      <a:pt x="598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53"/>
              <p:cNvSpPr/>
              <p:nvPr/>
            </p:nvSpPr>
            <p:spPr>
              <a:xfrm>
                <a:off x="3927975" y="2799100"/>
                <a:ext cx="51725" cy="3412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365" extrusionOk="0">
                    <a:moveTo>
                      <a:pt x="101" y="1"/>
                    </a:moveTo>
                    <a:lnTo>
                      <a:pt x="101" y="1"/>
                    </a:lnTo>
                    <a:cubicBezTo>
                      <a:pt x="1" y="568"/>
                      <a:pt x="267" y="1135"/>
                      <a:pt x="801" y="1335"/>
                    </a:cubicBezTo>
                    <a:lnTo>
                      <a:pt x="868" y="1335"/>
                    </a:lnTo>
                    <a:cubicBezTo>
                      <a:pt x="947" y="1355"/>
                      <a:pt x="1027" y="1365"/>
                      <a:pt x="1105" y="1365"/>
                    </a:cubicBezTo>
                    <a:cubicBezTo>
                      <a:pt x="1552" y="1365"/>
                      <a:pt x="1955" y="1056"/>
                      <a:pt x="2069" y="601"/>
                    </a:cubicBezTo>
                    <a:lnTo>
                      <a:pt x="101" y="1"/>
                    </a:lnTo>
                    <a:close/>
                  </a:path>
                </a:pathLst>
              </a:custGeom>
              <a:solidFill>
                <a:srgbClr val="9A4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53"/>
              <p:cNvSpPr/>
              <p:nvPr/>
            </p:nvSpPr>
            <p:spPr>
              <a:xfrm>
                <a:off x="4028050" y="2654375"/>
                <a:ext cx="3087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954" extrusionOk="0">
                    <a:moveTo>
                      <a:pt x="555" y="1"/>
                    </a:moveTo>
                    <a:cubicBezTo>
                      <a:pt x="306" y="1"/>
                      <a:pt x="99" y="132"/>
                      <a:pt x="0" y="353"/>
                    </a:cubicBezTo>
                    <a:lnTo>
                      <a:pt x="1101" y="953"/>
                    </a:lnTo>
                    <a:cubicBezTo>
                      <a:pt x="1235" y="620"/>
                      <a:pt x="1168" y="253"/>
                      <a:pt x="868" y="53"/>
                    </a:cubicBezTo>
                    <a:lnTo>
                      <a:pt x="834" y="53"/>
                    </a:lnTo>
                    <a:cubicBezTo>
                      <a:pt x="738" y="17"/>
                      <a:pt x="644" y="1"/>
                      <a:pt x="555" y="1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53"/>
              <p:cNvSpPr/>
              <p:nvPr/>
            </p:nvSpPr>
            <p:spPr>
              <a:xfrm>
                <a:off x="4013875" y="2690700"/>
                <a:ext cx="283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79" extrusionOk="0">
                    <a:moveTo>
                      <a:pt x="567" y="1"/>
                    </a:moveTo>
                    <a:cubicBezTo>
                      <a:pt x="234" y="67"/>
                      <a:pt x="0" y="301"/>
                      <a:pt x="0" y="634"/>
                    </a:cubicBezTo>
                    <a:lnTo>
                      <a:pt x="0" y="668"/>
                    </a:lnTo>
                    <a:cubicBezTo>
                      <a:pt x="0" y="936"/>
                      <a:pt x="241" y="1178"/>
                      <a:pt x="507" y="1178"/>
                    </a:cubicBezTo>
                    <a:cubicBezTo>
                      <a:pt x="538" y="1178"/>
                      <a:pt x="569" y="1175"/>
                      <a:pt x="601" y="1168"/>
                    </a:cubicBezTo>
                    <a:cubicBezTo>
                      <a:pt x="934" y="1135"/>
                      <a:pt x="1134" y="901"/>
                      <a:pt x="1134" y="568"/>
                    </a:cubicBezTo>
                    <a:cubicBezTo>
                      <a:pt x="1101" y="234"/>
                      <a:pt x="834" y="1"/>
                      <a:pt x="567" y="1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53"/>
              <p:cNvSpPr/>
              <p:nvPr/>
            </p:nvSpPr>
            <p:spPr>
              <a:xfrm>
                <a:off x="3969675" y="2698200"/>
                <a:ext cx="46725" cy="8175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3270" extrusionOk="0">
                    <a:moveTo>
                      <a:pt x="0" y="1"/>
                    </a:moveTo>
                    <a:lnTo>
                      <a:pt x="167" y="3270"/>
                    </a:lnTo>
                    <a:lnTo>
                      <a:pt x="1868" y="266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A4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53"/>
              <p:cNvSpPr/>
              <p:nvPr/>
            </p:nvSpPr>
            <p:spPr>
              <a:xfrm>
                <a:off x="3824575" y="2831625"/>
                <a:ext cx="118425" cy="75925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303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7" y="635"/>
                      <a:pt x="534" y="1202"/>
                      <a:pt x="1068" y="1602"/>
                    </a:cubicBezTo>
                    <a:cubicBezTo>
                      <a:pt x="1935" y="2303"/>
                      <a:pt x="4737" y="3036"/>
                      <a:pt x="4737" y="3036"/>
                    </a:cubicBezTo>
                    <a:lnTo>
                      <a:pt x="4704" y="2269"/>
                    </a:lnTo>
                    <a:cubicBezTo>
                      <a:pt x="3336" y="2002"/>
                      <a:pt x="467" y="1135"/>
                      <a:pt x="0" y="1"/>
                    </a:cubicBezTo>
                    <a:close/>
                  </a:path>
                </a:pathLst>
              </a:custGeom>
              <a:solidFill>
                <a:srgbClr val="9A4A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53"/>
              <p:cNvSpPr/>
              <p:nvPr/>
            </p:nvSpPr>
            <p:spPr>
              <a:xfrm>
                <a:off x="3713650" y="2789950"/>
                <a:ext cx="85100" cy="109275"/>
              </a:xfrm>
              <a:custGeom>
                <a:avLst/>
                <a:gdLst/>
                <a:ahLst/>
                <a:cxnLst/>
                <a:rect l="l" t="t" r="r" b="b"/>
                <a:pathLst>
                  <a:path w="3404" h="4371" extrusionOk="0">
                    <a:moveTo>
                      <a:pt x="2503" y="0"/>
                    </a:moveTo>
                    <a:cubicBezTo>
                      <a:pt x="2169" y="0"/>
                      <a:pt x="1869" y="100"/>
                      <a:pt x="1602" y="200"/>
                    </a:cubicBezTo>
                    <a:cubicBezTo>
                      <a:pt x="468" y="701"/>
                      <a:pt x="1" y="2002"/>
                      <a:pt x="501" y="3102"/>
                    </a:cubicBezTo>
                    <a:cubicBezTo>
                      <a:pt x="866" y="3904"/>
                      <a:pt x="1655" y="4370"/>
                      <a:pt x="2483" y="4370"/>
                    </a:cubicBezTo>
                    <a:cubicBezTo>
                      <a:pt x="2791" y="4370"/>
                      <a:pt x="3105" y="4305"/>
                      <a:pt x="3403" y="4170"/>
                    </a:cubicBezTo>
                    <a:lnTo>
                      <a:pt x="3403" y="3769"/>
                    </a:lnTo>
                    <a:cubicBezTo>
                      <a:pt x="3181" y="3893"/>
                      <a:pt x="2958" y="3962"/>
                      <a:pt x="2735" y="3962"/>
                    </a:cubicBezTo>
                    <a:cubicBezTo>
                      <a:pt x="2658" y="3962"/>
                      <a:pt x="2580" y="3953"/>
                      <a:pt x="2503" y="3936"/>
                    </a:cubicBezTo>
                    <a:cubicBezTo>
                      <a:pt x="1502" y="3936"/>
                      <a:pt x="701" y="3136"/>
                      <a:pt x="701" y="2135"/>
                    </a:cubicBezTo>
                    <a:cubicBezTo>
                      <a:pt x="701" y="1134"/>
                      <a:pt x="1502" y="334"/>
                      <a:pt x="2503" y="334"/>
                    </a:cubicBezTo>
                    <a:cubicBezTo>
                      <a:pt x="2603" y="334"/>
                      <a:pt x="2669" y="267"/>
                      <a:pt x="2669" y="167"/>
                    </a:cubicBezTo>
                    <a:cubicBezTo>
                      <a:pt x="2669" y="100"/>
                      <a:pt x="2603" y="0"/>
                      <a:pt x="2503" y="0"/>
                    </a:cubicBezTo>
                    <a:close/>
                  </a:path>
                </a:pathLst>
              </a:custGeom>
              <a:solidFill>
                <a:srgbClr val="FF52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1" name="Google Shape;811;p53"/>
          <p:cNvGrpSpPr/>
          <p:nvPr/>
        </p:nvGrpSpPr>
        <p:grpSpPr>
          <a:xfrm>
            <a:off x="6253075" y="947909"/>
            <a:ext cx="2037850" cy="2036478"/>
            <a:chOff x="6314325" y="830796"/>
            <a:chExt cx="2037850" cy="2036478"/>
          </a:xfrm>
        </p:grpSpPr>
        <p:sp>
          <p:nvSpPr>
            <p:cNvPr id="812" name="Google Shape;812;p53"/>
            <p:cNvSpPr/>
            <p:nvPr/>
          </p:nvSpPr>
          <p:spPr>
            <a:xfrm rot="8302322">
              <a:off x="6608269" y="1131029"/>
              <a:ext cx="1449962" cy="1436011"/>
            </a:xfrm>
            <a:custGeom>
              <a:avLst/>
              <a:gdLst/>
              <a:ahLst/>
              <a:cxnLst/>
              <a:rect l="l" t="t" r="r" b="b"/>
              <a:pathLst>
                <a:path w="48536" h="50312" extrusionOk="0">
                  <a:moveTo>
                    <a:pt x="24530" y="1"/>
                  </a:moveTo>
                  <a:cubicBezTo>
                    <a:pt x="16556" y="1"/>
                    <a:pt x="8488" y="3754"/>
                    <a:pt x="3536" y="12741"/>
                  </a:cubicBezTo>
                  <a:cubicBezTo>
                    <a:pt x="334" y="18612"/>
                    <a:pt x="1" y="24849"/>
                    <a:pt x="1535" y="30420"/>
                  </a:cubicBezTo>
                  <a:cubicBezTo>
                    <a:pt x="4710" y="42030"/>
                    <a:pt x="15247" y="50312"/>
                    <a:pt x="26671" y="50312"/>
                  </a:cubicBezTo>
                  <a:cubicBezTo>
                    <a:pt x="30969" y="50312"/>
                    <a:pt x="35392" y="49139"/>
                    <a:pt x="39596" y="46532"/>
                  </a:cubicBezTo>
                  <a:cubicBezTo>
                    <a:pt x="46267" y="42362"/>
                    <a:pt x="48535" y="34490"/>
                    <a:pt x="48368" y="27118"/>
                  </a:cubicBezTo>
                  <a:cubicBezTo>
                    <a:pt x="48202" y="19612"/>
                    <a:pt x="47268" y="11406"/>
                    <a:pt x="42164" y="6736"/>
                  </a:cubicBezTo>
                  <a:cubicBezTo>
                    <a:pt x="37524" y="2517"/>
                    <a:pt x="31058" y="1"/>
                    <a:pt x="24530" y="1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3" name="Google Shape;813;p53"/>
            <p:cNvGrpSpPr/>
            <p:nvPr/>
          </p:nvGrpSpPr>
          <p:grpSpPr>
            <a:xfrm>
              <a:off x="6621856" y="1263416"/>
              <a:ext cx="1367393" cy="1418449"/>
              <a:chOff x="4671850" y="2296300"/>
              <a:chExt cx="1212550" cy="1257825"/>
            </a:xfrm>
          </p:grpSpPr>
          <p:sp>
            <p:nvSpPr>
              <p:cNvPr id="814" name="Google Shape;814;p53"/>
              <p:cNvSpPr/>
              <p:nvPr/>
            </p:nvSpPr>
            <p:spPr>
              <a:xfrm>
                <a:off x="4671850" y="2296300"/>
                <a:ext cx="1212550" cy="1257825"/>
              </a:xfrm>
              <a:custGeom>
                <a:avLst/>
                <a:gdLst/>
                <a:ahLst/>
                <a:cxnLst/>
                <a:rect l="l" t="t" r="r" b="b"/>
                <a:pathLst>
                  <a:path w="48502" h="50313" extrusionOk="0">
                    <a:moveTo>
                      <a:pt x="24529" y="1"/>
                    </a:moveTo>
                    <a:cubicBezTo>
                      <a:pt x="16556" y="1"/>
                      <a:pt x="8488" y="3754"/>
                      <a:pt x="3536" y="12741"/>
                    </a:cubicBezTo>
                    <a:cubicBezTo>
                      <a:pt x="334" y="18612"/>
                      <a:pt x="0" y="24850"/>
                      <a:pt x="1535" y="30420"/>
                    </a:cubicBezTo>
                    <a:cubicBezTo>
                      <a:pt x="4734" y="42031"/>
                      <a:pt x="15260" y="50312"/>
                      <a:pt x="26689" y="50312"/>
                    </a:cubicBezTo>
                    <a:cubicBezTo>
                      <a:pt x="30988" y="50312"/>
                      <a:pt x="35416" y="49140"/>
                      <a:pt x="39628" y="46532"/>
                    </a:cubicBezTo>
                    <a:cubicBezTo>
                      <a:pt x="46233" y="42362"/>
                      <a:pt x="48501" y="34523"/>
                      <a:pt x="48368" y="27118"/>
                    </a:cubicBezTo>
                    <a:cubicBezTo>
                      <a:pt x="48201" y="19613"/>
                      <a:pt x="47301" y="11407"/>
                      <a:pt x="42164" y="6737"/>
                    </a:cubicBezTo>
                    <a:cubicBezTo>
                      <a:pt x="37523" y="2517"/>
                      <a:pt x="31058" y="1"/>
                      <a:pt x="245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53"/>
              <p:cNvSpPr/>
              <p:nvPr/>
            </p:nvSpPr>
            <p:spPr>
              <a:xfrm>
                <a:off x="5387350" y="2943375"/>
                <a:ext cx="281050" cy="462025"/>
              </a:xfrm>
              <a:custGeom>
                <a:avLst/>
                <a:gdLst/>
                <a:ahLst/>
                <a:cxnLst/>
                <a:rect l="l" t="t" r="r" b="b"/>
                <a:pathLst>
                  <a:path w="11242" h="18481" extrusionOk="0">
                    <a:moveTo>
                      <a:pt x="67" y="34"/>
                    </a:moveTo>
                    <a:lnTo>
                      <a:pt x="1" y="6339"/>
                    </a:lnTo>
                    <a:lnTo>
                      <a:pt x="5738" y="18481"/>
                    </a:lnTo>
                    <a:lnTo>
                      <a:pt x="10975" y="18414"/>
                    </a:lnTo>
                    <a:cubicBezTo>
                      <a:pt x="11242" y="16779"/>
                      <a:pt x="7773" y="7873"/>
                      <a:pt x="5871" y="3670"/>
                    </a:cubicBezTo>
                    <a:cubicBezTo>
                      <a:pt x="4204" y="1"/>
                      <a:pt x="2936" y="201"/>
                      <a:pt x="67" y="34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53"/>
              <p:cNvSpPr/>
              <p:nvPr/>
            </p:nvSpPr>
            <p:spPr>
              <a:xfrm>
                <a:off x="5045450" y="2940875"/>
                <a:ext cx="560425" cy="612025"/>
              </a:xfrm>
              <a:custGeom>
                <a:avLst/>
                <a:gdLst/>
                <a:ahLst/>
                <a:cxnLst/>
                <a:rect l="l" t="t" r="r" b="b"/>
                <a:pathLst>
                  <a:path w="22417" h="24481" extrusionOk="0">
                    <a:moveTo>
                      <a:pt x="6571" y="1"/>
                    </a:moveTo>
                    <a:lnTo>
                      <a:pt x="3002" y="301"/>
                    </a:lnTo>
                    <a:cubicBezTo>
                      <a:pt x="3769" y="5104"/>
                      <a:pt x="667" y="9641"/>
                      <a:pt x="667" y="9641"/>
                    </a:cubicBezTo>
                    <a:lnTo>
                      <a:pt x="2769" y="16179"/>
                    </a:lnTo>
                    <a:cubicBezTo>
                      <a:pt x="2735" y="16846"/>
                      <a:pt x="1201" y="18814"/>
                      <a:pt x="0" y="21483"/>
                    </a:cubicBezTo>
                    <a:cubicBezTo>
                      <a:pt x="3559" y="23406"/>
                      <a:pt x="7569" y="24481"/>
                      <a:pt x="11691" y="24481"/>
                    </a:cubicBezTo>
                    <a:cubicBezTo>
                      <a:pt x="13288" y="24481"/>
                      <a:pt x="14901" y="24320"/>
                      <a:pt x="16512" y="23985"/>
                    </a:cubicBezTo>
                    <a:cubicBezTo>
                      <a:pt x="16512" y="22150"/>
                      <a:pt x="16545" y="20148"/>
                      <a:pt x="16445" y="19181"/>
                    </a:cubicBezTo>
                    <a:lnTo>
                      <a:pt x="17179" y="13077"/>
                    </a:lnTo>
                    <a:cubicBezTo>
                      <a:pt x="22416" y="8774"/>
                      <a:pt x="16078" y="2169"/>
                      <a:pt x="13743" y="101"/>
                    </a:cubicBezTo>
                    <a:lnTo>
                      <a:pt x="11575" y="101"/>
                    </a:lnTo>
                    <a:lnTo>
                      <a:pt x="657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53"/>
              <p:cNvSpPr/>
              <p:nvPr/>
            </p:nvSpPr>
            <p:spPr>
              <a:xfrm>
                <a:off x="5484075" y="3402875"/>
                <a:ext cx="178500" cy="131800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5272" extrusionOk="0">
                    <a:moveTo>
                      <a:pt x="7139" y="1"/>
                    </a:moveTo>
                    <a:lnTo>
                      <a:pt x="1869" y="34"/>
                    </a:lnTo>
                    <a:cubicBezTo>
                      <a:pt x="1469" y="1702"/>
                      <a:pt x="701" y="3637"/>
                      <a:pt x="1" y="5271"/>
                    </a:cubicBezTo>
                    <a:cubicBezTo>
                      <a:pt x="2136" y="4704"/>
                      <a:pt x="4237" y="3870"/>
                      <a:pt x="6339" y="2669"/>
                    </a:cubicBezTo>
                    <a:cubicBezTo>
                      <a:pt x="6472" y="2336"/>
                      <a:pt x="6572" y="2035"/>
                      <a:pt x="6672" y="1802"/>
                    </a:cubicBezTo>
                    <a:cubicBezTo>
                      <a:pt x="6839" y="1201"/>
                      <a:pt x="7006" y="634"/>
                      <a:pt x="7139" y="1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53"/>
              <p:cNvSpPr/>
              <p:nvPr/>
            </p:nvSpPr>
            <p:spPr>
              <a:xfrm>
                <a:off x="4892825" y="2946350"/>
                <a:ext cx="290250" cy="515750"/>
              </a:xfrm>
              <a:custGeom>
                <a:avLst/>
                <a:gdLst/>
                <a:ahLst/>
                <a:cxnLst/>
                <a:rect l="l" t="t" r="r" b="b"/>
                <a:pathLst>
                  <a:path w="11610" h="20630" extrusionOk="0">
                    <a:moveTo>
                      <a:pt x="8210" y="1"/>
                    </a:moveTo>
                    <a:cubicBezTo>
                      <a:pt x="6638" y="1"/>
                      <a:pt x="5171" y="869"/>
                      <a:pt x="4404" y="2317"/>
                    </a:cubicBezTo>
                    <a:cubicBezTo>
                      <a:pt x="3837" y="3518"/>
                      <a:pt x="1702" y="9289"/>
                      <a:pt x="1" y="16861"/>
                    </a:cubicBezTo>
                    <a:cubicBezTo>
                      <a:pt x="1502" y="18295"/>
                      <a:pt x="3170" y="19596"/>
                      <a:pt x="4971" y="20630"/>
                    </a:cubicBezTo>
                    <a:cubicBezTo>
                      <a:pt x="6305" y="15426"/>
                      <a:pt x="7539" y="10389"/>
                      <a:pt x="7539" y="10389"/>
                    </a:cubicBezTo>
                    <a:cubicBezTo>
                      <a:pt x="7539" y="10389"/>
                      <a:pt x="11609" y="4752"/>
                      <a:pt x="9041" y="82"/>
                    </a:cubicBezTo>
                    <a:cubicBezTo>
                      <a:pt x="8763" y="27"/>
                      <a:pt x="8485" y="1"/>
                      <a:pt x="8210" y="1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53"/>
              <p:cNvSpPr/>
              <p:nvPr/>
            </p:nvSpPr>
            <p:spPr>
              <a:xfrm>
                <a:off x="5081300" y="2549500"/>
                <a:ext cx="57575" cy="47825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1913" extrusionOk="0">
                    <a:moveTo>
                      <a:pt x="927" y="1"/>
                    </a:moveTo>
                    <a:cubicBezTo>
                      <a:pt x="590" y="1"/>
                      <a:pt x="252" y="127"/>
                      <a:pt x="0" y="378"/>
                    </a:cubicBezTo>
                    <a:lnTo>
                      <a:pt x="1868" y="1913"/>
                    </a:lnTo>
                    <a:cubicBezTo>
                      <a:pt x="2302" y="1446"/>
                      <a:pt x="2269" y="745"/>
                      <a:pt x="1802" y="311"/>
                    </a:cubicBezTo>
                    <a:cubicBezTo>
                      <a:pt x="1768" y="311"/>
                      <a:pt x="1768" y="278"/>
                      <a:pt x="1735" y="278"/>
                    </a:cubicBezTo>
                    <a:cubicBezTo>
                      <a:pt x="1504" y="93"/>
                      <a:pt x="1216" y="1"/>
                      <a:pt x="927" y="1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53"/>
              <p:cNvSpPr/>
              <p:nvPr/>
            </p:nvSpPr>
            <p:spPr>
              <a:xfrm>
                <a:off x="5064625" y="2415350"/>
                <a:ext cx="450225" cy="486350"/>
              </a:xfrm>
              <a:custGeom>
                <a:avLst/>
                <a:gdLst/>
                <a:ahLst/>
                <a:cxnLst/>
                <a:rect l="l" t="t" r="r" b="b"/>
                <a:pathLst>
                  <a:path w="18009" h="19454" extrusionOk="0">
                    <a:moveTo>
                      <a:pt x="15079" y="0"/>
                    </a:moveTo>
                    <a:cubicBezTo>
                      <a:pt x="15057" y="0"/>
                      <a:pt x="15034" y="2"/>
                      <a:pt x="15011" y="7"/>
                    </a:cubicBezTo>
                    <a:cubicBezTo>
                      <a:pt x="14144" y="173"/>
                      <a:pt x="12609" y="1274"/>
                      <a:pt x="7639" y="2275"/>
                    </a:cubicBezTo>
                    <a:cubicBezTo>
                      <a:pt x="2669" y="3242"/>
                      <a:pt x="2636" y="6945"/>
                      <a:pt x="2636" y="6945"/>
                    </a:cubicBezTo>
                    <a:cubicBezTo>
                      <a:pt x="734" y="7579"/>
                      <a:pt x="0" y="11615"/>
                      <a:pt x="1435" y="14083"/>
                    </a:cubicBezTo>
                    <a:cubicBezTo>
                      <a:pt x="2836" y="16519"/>
                      <a:pt x="5571" y="18286"/>
                      <a:pt x="5571" y="19454"/>
                    </a:cubicBezTo>
                    <a:lnTo>
                      <a:pt x="15278" y="12249"/>
                    </a:lnTo>
                    <a:cubicBezTo>
                      <a:pt x="16679" y="11882"/>
                      <a:pt x="17680" y="10681"/>
                      <a:pt x="17746" y="9280"/>
                    </a:cubicBezTo>
                    <a:cubicBezTo>
                      <a:pt x="17913" y="7345"/>
                      <a:pt x="16612" y="6611"/>
                      <a:pt x="16612" y="6611"/>
                    </a:cubicBezTo>
                    <a:cubicBezTo>
                      <a:pt x="18008" y="5428"/>
                      <a:pt x="17886" y="2312"/>
                      <a:pt x="17325" y="2312"/>
                    </a:cubicBezTo>
                    <a:cubicBezTo>
                      <a:pt x="17269" y="2312"/>
                      <a:pt x="17209" y="2342"/>
                      <a:pt x="17146" y="2408"/>
                    </a:cubicBezTo>
                    <a:cubicBezTo>
                      <a:pt x="16512" y="3009"/>
                      <a:pt x="15745" y="3509"/>
                      <a:pt x="14911" y="3809"/>
                    </a:cubicBezTo>
                    <a:cubicBezTo>
                      <a:pt x="16049" y="3029"/>
                      <a:pt x="15919" y="0"/>
                      <a:pt x="15079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53"/>
              <p:cNvSpPr/>
              <p:nvPr/>
            </p:nvSpPr>
            <p:spPr>
              <a:xfrm>
                <a:off x="5114650" y="2554775"/>
                <a:ext cx="358625" cy="449425"/>
              </a:xfrm>
              <a:custGeom>
                <a:avLst/>
                <a:gdLst/>
                <a:ahLst/>
                <a:cxnLst/>
                <a:rect l="l" t="t" r="r" b="b"/>
                <a:pathLst>
                  <a:path w="14345" h="17977" extrusionOk="0">
                    <a:moveTo>
                      <a:pt x="12009" y="0"/>
                    </a:moveTo>
                    <a:cubicBezTo>
                      <a:pt x="11776" y="1702"/>
                      <a:pt x="10675" y="3436"/>
                      <a:pt x="8073" y="5037"/>
                    </a:cubicBezTo>
                    <a:cubicBezTo>
                      <a:pt x="6839" y="5771"/>
                      <a:pt x="4637" y="5571"/>
                      <a:pt x="3837" y="5704"/>
                    </a:cubicBezTo>
                    <a:lnTo>
                      <a:pt x="3570" y="6372"/>
                    </a:lnTo>
                    <a:cubicBezTo>
                      <a:pt x="3107" y="5876"/>
                      <a:pt x="2620" y="5642"/>
                      <a:pt x="2148" y="5642"/>
                    </a:cubicBezTo>
                    <a:cubicBezTo>
                      <a:pt x="1668" y="5642"/>
                      <a:pt x="1205" y="5884"/>
                      <a:pt x="801" y="6338"/>
                    </a:cubicBezTo>
                    <a:cubicBezTo>
                      <a:pt x="1" y="7205"/>
                      <a:pt x="401" y="8840"/>
                      <a:pt x="1468" y="9741"/>
                    </a:cubicBezTo>
                    <a:cubicBezTo>
                      <a:pt x="2021" y="10223"/>
                      <a:pt x="2472" y="10361"/>
                      <a:pt x="2807" y="10361"/>
                    </a:cubicBezTo>
                    <a:cubicBezTo>
                      <a:pt x="3261" y="10361"/>
                      <a:pt x="3503" y="10108"/>
                      <a:pt x="3503" y="10108"/>
                    </a:cubicBezTo>
                    <a:lnTo>
                      <a:pt x="3603" y="15545"/>
                    </a:lnTo>
                    <a:cubicBezTo>
                      <a:pt x="3603" y="15545"/>
                      <a:pt x="4070" y="17013"/>
                      <a:pt x="6239" y="17713"/>
                    </a:cubicBezTo>
                    <a:cubicBezTo>
                      <a:pt x="6858" y="17898"/>
                      <a:pt x="7410" y="17976"/>
                      <a:pt x="7884" y="17976"/>
                    </a:cubicBezTo>
                    <a:cubicBezTo>
                      <a:pt x="8863" y="17976"/>
                      <a:pt x="9505" y="17640"/>
                      <a:pt x="9708" y="17213"/>
                    </a:cubicBezTo>
                    <a:cubicBezTo>
                      <a:pt x="10075" y="16612"/>
                      <a:pt x="9107" y="15678"/>
                      <a:pt x="9107" y="15678"/>
                    </a:cubicBezTo>
                    <a:lnTo>
                      <a:pt x="9107" y="13176"/>
                    </a:lnTo>
                    <a:cubicBezTo>
                      <a:pt x="9871" y="13294"/>
                      <a:pt x="10623" y="13400"/>
                      <a:pt x="11249" y="13400"/>
                    </a:cubicBezTo>
                    <a:cubicBezTo>
                      <a:pt x="11690" y="13400"/>
                      <a:pt x="12067" y="13348"/>
                      <a:pt x="12343" y="13210"/>
                    </a:cubicBezTo>
                    <a:cubicBezTo>
                      <a:pt x="13010" y="12876"/>
                      <a:pt x="14344" y="11775"/>
                      <a:pt x="14344" y="7439"/>
                    </a:cubicBezTo>
                    <a:cubicBezTo>
                      <a:pt x="14344" y="2369"/>
                      <a:pt x="13244" y="534"/>
                      <a:pt x="12009" y="0"/>
                    </a:cubicBezTo>
                    <a:close/>
                  </a:path>
                </a:pathLst>
              </a:custGeom>
              <a:solidFill>
                <a:srgbClr val="FFA8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53"/>
              <p:cNvSpPr/>
              <p:nvPr/>
            </p:nvSpPr>
            <p:spPr>
              <a:xfrm>
                <a:off x="5204725" y="2555600"/>
                <a:ext cx="211850" cy="148475"/>
              </a:xfrm>
              <a:custGeom>
                <a:avLst/>
                <a:gdLst/>
                <a:ahLst/>
                <a:cxnLst/>
                <a:rect l="l" t="t" r="r" b="b"/>
                <a:pathLst>
                  <a:path w="8474" h="5939" extrusionOk="0">
                    <a:moveTo>
                      <a:pt x="8473" y="1"/>
                    </a:moveTo>
                    <a:lnTo>
                      <a:pt x="8473" y="1"/>
                    </a:lnTo>
                    <a:cubicBezTo>
                      <a:pt x="8472" y="1"/>
                      <a:pt x="8471" y="3"/>
                      <a:pt x="8470" y="5"/>
                    </a:cubicBezTo>
                    <a:lnTo>
                      <a:pt x="8470" y="5"/>
                    </a:lnTo>
                    <a:cubicBezTo>
                      <a:pt x="8471" y="3"/>
                      <a:pt x="8472" y="2"/>
                      <a:pt x="8473" y="1"/>
                    </a:cubicBezTo>
                    <a:close/>
                    <a:moveTo>
                      <a:pt x="8470" y="5"/>
                    </a:moveTo>
                    <a:cubicBezTo>
                      <a:pt x="6202" y="2671"/>
                      <a:pt x="3301" y="4638"/>
                      <a:pt x="0" y="5671"/>
                    </a:cubicBezTo>
                    <a:cubicBezTo>
                      <a:pt x="0" y="5671"/>
                      <a:pt x="603" y="5938"/>
                      <a:pt x="1595" y="5938"/>
                    </a:cubicBezTo>
                    <a:cubicBezTo>
                      <a:pt x="2555" y="5938"/>
                      <a:pt x="3878" y="5688"/>
                      <a:pt x="5371" y="4704"/>
                    </a:cubicBezTo>
                    <a:cubicBezTo>
                      <a:pt x="8322" y="2769"/>
                      <a:pt x="8404" y="125"/>
                      <a:pt x="8470" y="5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53"/>
              <p:cNvSpPr/>
              <p:nvPr/>
            </p:nvSpPr>
            <p:spPr>
              <a:xfrm>
                <a:off x="5203875" y="2690700"/>
                <a:ext cx="29225" cy="6687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2675" extrusionOk="0">
                    <a:moveTo>
                      <a:pt x="1" y="1"/>
                    </a:moveTo>
                    <a:lnTo>
                      <a:pt x="1" y="2669"/>
                    </a:lnTo>
                    <a:cubicBezTo>
                      <a:pt x="33" y="2673"/>
                      <a:pt x="65" y="2674"/>
                      <a:pt x="97" y="2674"/>
                    </a:cubicBezTo>
                    <a:cubicBezTo>
                      <a:pt x="654" y="2674"/>
                      <a:pt x="1105" y="2133"/>
                      <a:pt x="1168" y="1502"/>
                    </a:cubicBezTo>
                    <a:lnTo>
                      <a:pt x="1168" y="1402"/>
                    </a:lnTo>
                    <a:cubicBezTo>
                      <a:pt x="1168" y="668"/>
                      <a:pt x="668" y="101"/>
                      <a:pt x="1" y="1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53"/>
              <p:cNvSpPr/>
              <p:nvPr/>
            </p:nvSpPr>
            <p:spPr>
              <a:xfrm>
                <a:off x="5417375" y="269070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634" y="1"/>
                    </a:moveTo>
                    <a:cubicBezTo>
                      <a:pt x="301" y="1"/>
                      <a:pt x="34" y="301"/>
                      <a:pt x="0" y="601"/>
                    </a:cubicBezTo>
                    <a:cubicBezTo>
                      <a:pt x="0" y="935"/>
                      <a:pt x="234" y="1168"/>
                      <a:pt x="567" y="1168"/>
                    </a:cubicBezTo>
                    <a:cubicBezTo>
                      <a:pt x="901" y="1168"/>
                      <a:pt x="1168" y="935"/>
                      <a:pt x="1168" y="601"/>
                    </a:cubicBezTo>
                    <a:cubicBezTo>
                      <a:pt x="1168" y="267"/>
                      <a:pt x="901" y="1"/>
                      <a:pt x="634" y="1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53"/>
              <p:cNvSpPr/>
              <p:nvPr/>
            </p:nvSpPr>
            <p:spPr>
              <a:xfrm>
                <a:off x="5302300" y="2697300"/>
                <a:ext cx="350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308" extrusionOk="0">
                    <a:moveTo>
                      <a:pt x="698" y="0"/>
                    </a:moveTo>
                    <a:cubicBezTo>
                      <a:pt x="363" y="0"/>
                      <a:pt x="98" y="227"/>
                      <a:pt x="67" y="570"/>
                    </a:cubicBezTo>
                    <a:cubicBezTo>
                      <a:pt x="0" y="971"/>
                      <a:pt x="300" y="1238"/>
                      <a:pt x="634" y="1304"/>
                    </a:cubicBezTo>
                    <a:cubicBezTo>
                      <a:pt x="655" y="1306"/>
                      <a:pt x="675" y="1307"/>
                      <a:pt x="696" y="1307"/>
                    </a:cubicBezTo>
                    <a:cubicBezTo>
                      <a:pt x="1034" y="1307"/>
                      <a:pt x="1303" y="1050"/>
                      <a:pt x="1334" y="704"/>
                    </a:cubicBezTo>
                    <a:cubicBezTo>
                      <a:pt x="1401" y="337"/>
                      <a:pt x="1134" y="37"/>
                      <a:pt x="767" y="3"/>
                    </a:cubicBezTo>
                    <a:cubicBezTo>
                      <a:pt x="744" y="1"/>
                      <a:pt x="721" y="0"/>
                      <a:pt x="698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53"/>
              <p:cNvSpPr/>
              <p:nvPr/>
            </p:nvSpPr>
            <p:spPr>
              <a:xfrm>
                <a:off x="5318975" y="2794950"/>
                <a:ext cx="51725" cy="332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331" extrusionOk="0">
                    <a:moveTo>
                      <a:pt x="167" y="0"/>
                    </a:moveTo>
                    <a:lnTo>
                      <a:pt x="167" y="0"/>
                    </a:lnTo>
                    <a:cubicBezTo>
                      <a:pt x="0" y="567"/>
                      <a:pt x="300" y="1134"/>
                      <a:pt x="834" y="1301"/>
                    </a:cubicBezTo>
                    <a:lnTo>
                      <a:pt x="934" y="1301"/>
                    </a:lnTo>
                    <a:cubicBezTo>
                      <a:pt x="1009" y="1321"/>
                      <a:pt x="1084" y="1331"/>
                      <a:pt x="1158" y="1331"/>
                    </a:cubicBezTo>
                    <a:cubicBezTo>
                      <a:pt x="1577" y="1331"/>
                      <a:pt x="1955" y="1026"/>
                      <a:pt x="2068" y="601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28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53"/>
              <p:cNvSpPr/>
              <p:nvPr/>
            </p:nvSpPr>
            <p:spPr>
              <a:xfrm>
                <a:off x="5419050" y="2651400"/>
                <a:ext cx="40875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1073" extrusionOk="0">
                    <a:moveTo>
                      <a:pt x="733" y="0"/>
                    </a:moveTo>
                    <a:cubicBezTo>
                      <a:pt x="410" y="0"/>
                      <a:pt x="108" y="209"/>
                      <a:pt x="0" y="505"/>
                    </a:cubicBezTo>
                    <a:lnTo>
                      <a:pt x="1501" y="1072"/>
                    </a:lnTo>
                    <a:cubicBezTo>
                      <a:pt x="1635" y="705"/>
                      <a:pt x="1434" y="238"/>
                      <a:pt x="1001" y="71"/>
                    </a:cubicBezTo>
                    <a:cubicBezTo>
                      <a:pt x="1001" y="71"/>
                      <a:pt x="967" y="71"/>
                      <a:pt x="967" y="38"/>
                    </a:cubicBezTo>
                    <a:cubicBezTo>
                      <a:pt x="890" y="12"/>
                      <a:pt x="811" y="0"/>
                      <a:pt x="733" y="0"/>
                    </a:cubicBezTo>
                    <a:close/>
                  </a:path>
                </a:pathLst>
              </a:custGeom>
              <a:solidFill>
                <a:srgbClr val="002D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53"/>
              <p:cNvSpPr/>
              <p:nvPr/>
            </p:nvSpPr>
            <p:spPr>
              <a:xfrm>
                <a:off x="5380675" y="2694025"/>
                <a:ext cx="48400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537" extrusionOk="0">
                    <a:moveTo>
                      <a:pt x="101" y="1"/>
                    </a:moveTo>
                    <a:lnTo>
                      <a:pt x="1" y="3537"/>
                    </a:lnTo>
                    <a:lnTo>
                      <a:pt x="1935" y="3137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rgbClr val="F28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53"/>
              <p:cNvSpPr/>
              <p:nvPr/>
            </p:nvSpPr>
            <p:spPr>
              <a:xfrm>
                <a:off x="5226400" y="2834975"/>
                <a:ext cx="115100" cy="71750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2870" extrusionOk="0">
                    <a:moveTo>
                      <a:pt x="1" y="0"/>
                    </a:moveTo>
                    <a:cubicBezTo>
                      <a:pt x="167" y="534"/>
                      <a:pt x="534" y="1034"/>
                      <a:pt x="1001" y="1401"/>
                    </a:cubicBezTo>
                    <a:cubicBezTo>
                      <a:pt x="1835" y="2135"/>
                      <a:pt x="4604" y="2869"/>
                      <a:pt x="4604" y="2869"/>
                    </a:cubicBezTo>
                    <a:lnTo>
                      <a:pt x="4604" y="2035"/>
                    </a:lnTo>
                    <a:cubicBezTo>
                      <a:pt x="3203" y="1902"/>
                      <a:pt x="468" y="1135"/>
                      <a:pt x="1" y="0"/>
                    </a:cubicBezTo>
                    <a:close/>
                  </a:path>
                </a:pathLst>
              </a:custGeom>
              <a:solidFill>
                <a:srgbClr val="F28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54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Our Schools</a:t>
            </a:r>
            <a:endParaRPr>
              <a:solidFill>
                <a:schemeClr val="dk2"/>
              </a:solidFill>
            </a:endParaRPr>
          </a:p>
        </p:txBody>
      </p:sp>
      <p:grpSp>
        <p:nvGrpSpPr>
          <p:cNvPr id="835" name="Google Shape;835;p54"/>
          <p:cNvGrpSpPr/>
          <p:nvPr/>
        </p:nvGrpSpPr>
        <p:grpSpPr>
          <a:xfrm>
            <a:off x="719996" y="1396125"/>
            <a:ext cx="4845836" cy="3011199"/>
            <a:chOff x="235800" y="830650"/>
            <a:chExt cx="6978450" cy="4588844"/>
          </a:xfrm>
        </p:grpSpPr>
        <p:sp>
          <p:nvSpPr>
            <p:cNvPr id="836" name="Google Shape;836;p5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5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5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5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5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5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2" name="Google Shape;842;p54"/>
          <p:cNvSpPr/>
          <p:nvPr/>
        </p:nvSpPr>
        <p:spPr>
          <a:xfrm>
            <a:off x="5881300" y="2517275"/>
            <a:ext cx="256800" cy="2568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843" name="Google Shape;843;p54"/>
          <p:cNvSpPr/>
          <p:nvPr/>
        </p:nvSpPr>
        <p:spPr>
          <a:xfrm>
            <a:off x="5881300" y="3610525"/>
            <a:ext cx="256800" cy="2568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844" name="Google Shape;844;p54"/>
          <p:cNvSpPr txBox="1"/>
          <p:nvPr/>
        </p:nvSpPr>
        <p:spPr>
          <a:xfrm>
            <a:off x="6225938" y="2348219"/>
            <a:ext cx="12852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rPr>
              <a:t>Mars</a:t>
            </a:r>
            <a:endParaRPr sz="2000">
              <a:solidFill>
                <a:schemeClr val="dk2"/>
              </a:solidFill>
              <a:latin typeface="Nunito Black"/>
              <a:ea typeface="Nunito Black"/>
              <a:cs typeface="Nunito Black"/>
              <a:sym typeface="Nunito Black"/>
            </a:endParaRPr>
          </a:p>
        </p:txBody>
      </p:sp>
      <p:sp>
        <p:nvSpPr>
          <p:cNvPr id="845" name="Google Shape;845;p54"/>
          <p:cNvSpPr txBox="1"/>
          <p:nvPr/>
        </p:nvSpPr>
        <p:spPr>
          <a:xfrm>
            <a:off x="6225952" y="2774075"/>
            <a:ext cx="21975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Despite being red, Mars is a cold place</a:t>
            </a:r>
            <a:endParaRPr sz="1600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46" name="Google Shape;846;p54"/>
          <p:cNvSpPr txBox="1"/>
          <p:nvPr/>
        </p:nvSpPr>
        <p:spPr>
          <a:xfrm>
            <a:off x="6225938" y="3441469"/>
            <a:ext cx="12852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rPr>
              <a:t>Venus</a:t>
            </a:r>
            <a:endParaRPr sz="2000">
              <a:solidFill>
                <a:schemeClr val="dk2"/>
              </a:solidFill>
              <a:latin typeface="Nunito Black"/>
              <a:ea typeface="Nunito Black"/>
              <a:cs typeface="Nunito Black"/>
              <a:sym typeface="Nunito Black"/>
            </a:endParaRPr>
          </a:p>
        </p:txBody>
      </p:sp>
      <p:sp>
        <p:nvSpPr>
          <p:cNvPr id="847" name="Google Shape;847;p54"/>
          <p:cNvSpPr txBox="1"/>
          <p:nvPr/>
        </p:nvSpPr>
        <p:spPr>
          <a:xfrm>
            <a:off x="6225952" y="3867325"/>
            <a:ext cx="21975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Venus has a beautiful name, but it’s hot</a:t>
            </a:r>
            <a:endParaRPr sz="1600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grpSp>
        <p:nvGrpSpPr>
          <p:cNvPr id="848" name="Google Shape;848;p54"/>
          <p:cNvGrpSpPr/>
          <p:nvPr/>
        </p:nvGrpSpPr>
        <p:grpSpPr>
          <a:xfrm>
            <a:off x="971975" y="2310875"/>
            <a:ext cx="2519025" cy="1637200"/>
            <a:chOff x="971975" y="2131375"/>
            <a:chExt cx="2519025" cy="1637200"/>
          </a:xfrm>
        </p:grpSpPr>
        <p:sp>
          <p:nvSpPr>
            <p:cNvPr id="849" name="Google Shape;849;p54"/>
            <p:cNvSpPr/>
            <p:nvPr/>
          </p:nvSpPr>
          <p:spPr>
            <a:xfrm>
              <a:off x="2823025" y="2195600"/>
              <a:ext cx="256800" cy="256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850" name="Google Shape;850;p54"/>
            <p:cNvSpPr/>
            <p:nvPr/>
          </p:nvSpPr>
          <p:spPr>
            <a:xfrm>
              <a:off x="2124850" y="3511775"/>
              <a:ext cx="256800" cy="256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851" name="Google Shape;851;p54"/>
            <p:cNvSpPr/>
            <p:nvPr/>
          </p:nvSpPr>
          <p:spPr>
            <a:xfrm>
              <a:off x="3234200" y="3441475"/>
              <a:ext cx="256800" cy="256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852" name="Google Shape;852;p54"/>
            <p:cNvSpPr/>
            <p:nvPr/>
          </p:nvSpPr>
          <p:spPr>
            <a:xfrm>
              <a:off x="1601825" y="2593825"/>
              <a:ext cx="256800" cy="2568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  <p:sp>
          <p:nvSpPr>
            <p:cNvPr id="853" name="Google Shape;853;p54"/>
            <p:cNvSpPr/>
            <p:nvPr/>
          </p:nvSpPr>
          <p:spPr>
            <a:xfrm>
              <a:off x="971975" y="2131375"/>
              <a:ext cx="256800" cy="256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2"/>
                </a:solidFill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37"/>
          <p:cNvSpPr/>
          <p:nvPr/>
        </p:nvSpPr>
        <p:spPr>
          <a:xfrm>
            <a:off x="3472625" y="943225"/>
            <a:ext cx="444000" cy="4446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32" name="Google Shape;332;p37"/>
          <p:cNvSpPr txBox="1">
            <a:spLocks noGrp="1"/>
          </p:cNvSpPr>
          <p:nvPr>
            <p:ph type="ctrTitle" idx="8"/>
          </p:nvPr>
        </p:nvSpPr>
        <p:spPr>
          <a:xfrm>
            <a:off x="720000" y="2727093"/>
            <a:ext cx="3060000" cy="16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</a:t>
            </a:r>
            <a:r>
              <a:rPr lang="en">
                <a:solidFill>
                  <a:srgbClr val="FF52A8"/>
                </a:solidFill>
              </a:rPr>
              <a:t>Contents</a:t>
            </a:r>
            <a:endParaRPr>
              <a:solidFill>
                <a:srgbClr val="FF52A8"/>
              </a:solidFill>
            </a:endParaRPr>
          </a:p>
        </p:txBody>
      </p:sp>
      <p:sp>
        <p:nvSpPr>
          <p:cNvPr id="333" name="Google Shape;333;p37"/>
          <p:cNvSpPr txBox="1">
            <a:spLocks noGrp="1"/>
          </p:cNvSpPr>
          <p:nvPr>
            <p:ph type="ctrTitle"/>
          </p:nvPr>
        </p:nvSpPr>
        <p:spPr>
          <a:xfrm>
            <a:off x="3997081" y="732378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Teaching Method</a:t>
            </a:r>
            <a:endParaRPr/>
          </a:p>
        </p:txBody>
      </p:sp>
      <p:sp>
        <p:nvSpPr>
          <p:cNvPr id="334" name="Google Shape;334;p37"/>
          <p:cNvSpPr txBox="1">
            <a:spLocks noGrp="1"/>
          </p:cNvSpPr>
          <p:nvPr>
            <p:ph type="subTitle" idx="1"/>
          </p:nvPr>
        </p:nvSpPr>
        <p:spPr>
          <a:xfrm>
            <a:off x="3997081" y="1563850"/>
            <a:ext cx="1854000" cy="9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 dirty="0"/>
              <a:t>Here you could describe the topic of the section</a:t>
            </a:r>
            <a:endParaRPr sz="1600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dirty="0"/>
          </a:p>
        </p:txBody>
      </p:sp>
      <p:sp>
        <p:nvSpPr>
          <p:cNvPr id="335" name="Google Shape;335;p37"/>
          <p:cNvSpPr txBox="1">
            <a:spLocks noGrp="1"/>
          </p:cNvSpPr>
          <p:nvPr>
            <p:ph type="ctrTitle" idx="2"/>
          </p:nvPr>
        </p:nvSpPr>
        <p:spPr>
          <a:xfrm>
            <a:off x="6583941" y="732378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Academic Areas</a:t>
            </a:r>
            <a:endParaRPr/>
          </a:p>
        </p:txBody>
      </p:sp>
      <p:sp>
        <p:nvSpPr>
          <p:cNvPr id="336" name="Google Shape;336;p37"/>
          <p:cNvSpPr txBox="1">
            <a:spLocks noGrp="1"/>
          </p:cNvSpPr>
          <p:nvPr>
            <p:ph type="subTitle" idx="3"/>
          </p:nvPr>
        </p:nvSpPr>
        <p:spPr>
          <a:xfrm>
            <a:off x="6583941" y="1563854"/>
            <a:ext cx="1854000" cy="9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/>
              <a:t>Here you could describe the topic of the section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sp>
        <p:nvSpPr>
          <p:cNvPr id="337" name="Google Shape;337;p37"/>
          <p:cNvSpPr txBox="1">
            <a:spLocks noGrp="1"/>
          </p:cNvSpPr>
          <p:nvPr>
            <p:ph type="ctrTitle" idx="4"/>
          </p:nvPr>
        </p:nvSpPr>
        <p:spPr>
          <a:xfrm>
            <a:off x="3995928" y="2535528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Our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Teachers</a:t>
            </a:r>
            <a:endParaRPr dirty="0"/>
          </a:p>
        </p:txBody>
      </p:sp>
      <p:sp>
        <p:nvSpPr>
          <p:cNvPr id="338" name="Google Shape;338;p37"/>
          <p:cNvSpPr txBox="1">
            <a:spLocks noGrp="1"/>
          </p:cNvSpPr>
          <p:nvPr>
            <p:ph type="subTitle" idx="5"/>
          </p:nvPr>
        </p:nvSpPr>
        <p:spPr>
          <a:xfrm>
            <a:off x="3995928" y="3367004"/>
            <a:ext cx="1854000" cy="9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/>
              <a:t>Here you could describe the topic of the section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sp>
        <p:nvSpPr>
          <p:cNvPr id="339" name="Google Shape;339;p37"/>
          <p:cNvSpPr txBox="1">
            <a:spLocks noGrp="1"/>
          </p:cNvSpPr>
          <p:nvPr>
            <p:ph type="ctrTitle" idx="6"/>
          </p:nvPr>
        </p:nvSpPr>
        <p:spPr>
          <a:xfrm>
            <a:off x="6583680" y="2535528"/>
            <a:ext cx="2051100" cy="92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Enrollment Process</a:t>
            </a:r>
            <a:endParaRPr/>
          </a:p>
        </p:txBody>
      </p:sp>
      <p:sp>
        <p:nvSpPr>
          <p:cNvPr id="340" name="Google Shape;340;p37"/>
          <p:cNvSpPr txBox="1">
            <a:spLocks noGrp="1"/>
          </p:cNvSpPr>
          <p:nvPr>
            <p:ph type="subTitle" idx="7"/>
          </p:nvPr>
        </p:nvSpPr>
        <p:spPr>
          <a:xfrm>
            <a:off x="6583680" y="3367004"/>
            <a:ext cx="1854000" cy="9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/>
              <a:t>Here you could describe the topic of the section</a:t>
            </a:r>
            <a:endParaRPr sz="16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/>
          </a:p>
        </p:txBody>
      </p:sp>
      <p:sp>
        <p:nvSpPr>
          <p:cNvPr id="341" name="Google Shape;341;p37"/>
          <p:cNvSpPr/>
          <p:nvPr/>
        </p:nvSpPr>
        <p:spPr>
          <a:xfrm>
            <a:off x="3472625" y="2777625"/>
            <a:ext cx="444000" cy="4446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42" name="Google Shape;342;p37"/>
          <p:cNvSpPr/>
          <p:nvPr/>
        </p:nvSpPr>
        <p:spPr>
          <a:xfrm>
            <a:off x="6052725" y="943225"/>
            <a:ext cx="444000" cy="4446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43" name="Google Shape;343;p37"/>
          <p:cNvSpPr/>
          <p:nvPr/>
        </p:nvSpPr>
        <p:spPr>
          <a:xfrm>
            <a:off x="6052725" y="2777625"/>
            <a:ext cx="444000" cy="4446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44" name="Google Shape;344;p37"/>
          <p:cNvSpPr txBox="1">
            <a:spLocks noGrp="1"/>
          </p:cNvSpPr>
          <p:nvPr>
            <p:ph type="title" idx="9"/>
          </p:nvPr>
        </p:nvSpPr>
        <p:spPr>
          <a:xfrm>
            <a:off x="3426275" y="1078620"/>
            <a:ext cx="536700" cy="1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345" name="Google Shape;345;p37"/>
          <p:cNvSpPr txBox="1">
            <a:spLocks noGrp="1"/>
          </p:cNvSpPr>
          <p:nvPr>
            <p:ph type="title" idx="13"/>
          </p:nvPr>
        </p:nvSpPr>
        <p:spPr>
          <a:xfrm>
            <a:off x="6009696" y="1078620"/>
            <a:ext cx="536700" cy="1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2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346" name="Google Shape;346;p37"/>
          <p:cNvSpPr txBox="1">
            <a:spLocks noGrp="1"/>
          </p:cNvSpPr>
          <p:nvPr>
            <p:ph type="title" idx="14"/>
          </p:nvPr>
        </p:nvSpPr>
        <p:spPr>
          <a:xfrm>
            <a:off x="3426275" y="2913753"/>
            <a:ext cx="536700" cy="1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347" name="Google Shape;347;p37"/>
          <p:cNvSpPr txBox="1">
            <a:spLocks noGrp="1"/>
          </p:cNvSpPr>
          <p:nvPr>
            <p:ph type="title" idx="15"/>
          </p:nvPr>
        </p:nvSpPr>
        <p:spPr>
          <a:xfrm>
            <a:off x="6009696" y="2913753"/>
            <a:ext cx="536700" cy="18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4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55"/>
          <p:cNvSpPr txBox="1">
            <a:spLocks noGrp="1"/>
          </p:cNvSpPr>
          <p:nvPr>
            <p:ph type="title" idx="6"/>
          </p:nvPr>
        </p:nvSpPr>
        <p:spPr>
          <a:xfrm>
            <a:off x="720000" y="2285400"/>
            <a:ext cx="24498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</a:t>
            </a:r>
            <a:r>
              <a:rPr lang="en">
                <a:solidFill>
                  <a:schemeClr val="lt2"/>
                </a:solidFill>
              </a:rPr>
              <a:t>Goals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859" name="Google Shape;859;p55"/>
          <p:cNvSpPr/>
          <p:nvPr/>
        </p:nvSpPr>
        <p:spPr>
          <a:xfrm>
            <a:off x="4446600" y="1220336"/>
            <a:ext cx="552900" cy="553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60" name="Google Shape;860;p55"/>
          <p:cNvSpPr/>
          <p:nvPr/>
        </p:nvSpPr>
        <p:spPr>
          <a:xfrm>
            <a:off x="4446600" y="2293341"/>
            <a:ext cx="552900" cy="553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61" name="Google Shape;861;p55"/>
          <p:cNvSpPr/>
          <p:nvPr/>
        </p:nvSpPr>
        <p:spPr>
          <a:xfrm>
            <a:off x="4446600" y="3366346"/>
            <a:ext cx="552900" cy="553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862" name="Google Shape;862;p55"/>
          <p:cNvSpPr txBox="1">
            <a:spLocks noGrp="1"/>
          </p:cNvSpPr>
          <p:nvPr>
            <p:ph type="ctrTitle"/>
          </p:nvPr>
        </p:nvSpPr>
        <p:spPr>
          <a:xfrm>
            <a:off x="4358304" y="1317330"/>
            <a:ext cx="72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</a:t>
            </a:r>
            <a:endParaRPr/>
          </a:p>
        </p:txBody>
      </p:sp>
      <p:sp>
        <p:nvSpPr>
          <p:cNvPr id="863" name="Google Shape;863;p55"/>
          <p:cNvSpPr txBox="1">
            <a:spLocks noGrp="1"/>
          </p:cNvSpPr>
          <p:nvPr>
            <p:ph type="ctrTitle" idx="2"/>
          </p:nvPr>
        </p:nvSpPr>
        <p:spPr>
          <a:xfrm>
            <a:off x="4358304" y="2387178"/>
            <a:ext cx="72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</a:t>
            </a:r>
            <a:endParaRPr/>
          </a:p>
        </p:txBody>
      </p:sp>
      <p:sp>
        <p:nvSpPr>
          <p:cNvPr id="864" name="Google Shape;864;p55"/>
          <p:cNvSpPr txBox="1">
            <a:spLocks noGrp="1"/>
          </p:cNvSpPr>
          <p:nvPr>
            <p:ph type="ctrTitle" idx="3"/>
          </p:nvPr>
        </p:nvSpPr>
        <p:spPr>
          <a:xfrm>
            <a:off x="4358304" y="3466170"/>
            <a:ext cx="720000" cy="3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</a:t>
            </a:r>
            <a:endParaRPr/>
          </a:p>
        </p:txBody>
      </p:sp>
      <p:sp>
        <p:nvSpPr>
          <p:cNvPr id="865" name="Google Shape;865;p55"/>
          <p:cNvSpPr txBox="1">
            <a:spLocks noGrp="1"/>
          </p:cNvSpPr>
          <p:nvPr>
            <p:ph type="subTitle" idx="1"/>
          </p:nvPr>
        </p:nvSpPr>
        <p:spPr>
          <a:xfrm>
            <a:off x="5067648" y="1101330"/>
            <a:ext cx="2520000" cy="7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866" name="Google Shape;866;p55"/>
          <p:cNvSpPr txBox="1">
            <a:spLocks noGrp="1"/>
          </p:cNvSpPr>
          <p:nvPr>
            <p:ph type="subTitle" idx="4"/>
          </p:nvPr>
        </p:nvSpPr>
        <p:spPr>
          <a:xfrm>
            <a:off x="5067648" y="3250170"/>
            <a:ext cx="2520000" cy="7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sp>
        <p:nvSpPr>
          <p:cNvPr id="867" name="Google Shape;867;p55"/>
          <p:cNvSpPr txBox="1">
            <a:spLocks noGrp="1"/>
          </p:cNvSpPr>
          <p:nvPr>
            <p:ph type="subTitle" idx="5"/>
          </p:nvPr>
        </p:nvSpPr>
        <p:spPr>
          <a:xfrm>
            <a:off x="5067648" y="2171178"/>
            <a:ext cx="2520000" cy="7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" name="Google Shape;872;p56"/>
          <p:cNvSpPr txBox="1">
            <a:spLocks noGrp="1"/>
          </p:cNvSpPr>
          <p:nvPr>
            <p:ph type="subTitle" idx="1"/>
          </p:nvPr>
        </p:nvSpPr>
        <p:spPr>
          <a:xfrm>
            <a:off x="4018125" y="2656675"/>
            <a:ext cx="4573800" cy="19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You can describe an item from the list here</a:t>
            </a:r>
            <a:endParaRPr dirty="0"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You can describe an item from the list here</a:t>
            </a:r>
            <a:endParaRPr dirty="0"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You can describe an item from the list here</a:t>
            </a:r>
            <a:endParaRPr dirty="0"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You can describe an item from the list here</a:t>
            </a:r>
            <a:endParaRPr dirty="0"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 dirty="0"/>
              <a:t>You can describe an item from the list here</a:t>
            </a:r>
            <a:endParaRPr dirty="0"/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3" name="Google Shape;873;p56"/>
          <p:cNvSpPr txBox="1">
            <a:spLocks noGrp="1"/>
          </p:cNvSpPr>
          <p:nvPr>
            <p:ph type="title"/>
          </p:nvPr>
        </p:nvSpPr>
        <p:spPr>
          <a:xfrm>
            <a:off x="4446000" y="2008800"/>
            <a:ext cx="39600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</a:t>
            </a:r>
            <a:r>
              <a:rPr lang="en">
                <a:solidFill>
                  <a:schemeClr val="lt2"/>
                </a:solidFill>
              </a:rPr>
              <a:t>Goals</a:t>
            </a:r>
            <a:endParaRPr>
              <a:solidFill>
                <a:schemeClr val="lt2"/>
              </a:solidFill>
            </a:endParaRPr>
          </a:p>
        </p:txBody>
      </p:sp>
      <p:grpSp>
        <p:nvGrpSpPr>
          <p:cNvPr id="874" name="Google Shape;874;p56"/>
          <p:cNvGrpSpPr/>
          <p:nvPr/>
        </p:nvGrpSpPr>
        <p:grpSpPr>
          <a:xfrm>
            <a:off x="884413" y="1171258"/>
            <a:ext cx="2336934" cy="2713944"/>
            <a:chOff x="852600" y="1174525"/>
            <a:chExt cx="1068850" cy="1241057"/>
          </a:xfrm>
        </p:grpSpPr>
        <p:sp>
          <p:nvSpPr>
            <p:cNvPr id="875" name="Google Shape;875;p56"/>
            <p:cNvSpPr/>
            <p:nvPr/>
          </p:nvSpPr>
          <p:spPr>
            <a:xfrm>
              <a:off x="1311952" y="2246588"/>
              <a:ext cx="305650" cy="168994"/>
            </a:xfrm>
            <a:custGeom>
              <a:avLst/>
              <a:gdLst/>
              <a:ahLst/>
              <a:cxnLst/>
              <a:rect l="l" t="t" r="r" b="b"/>
              <a:pathLst>
                <a:path w="12226" h="7639" extrusionOk="0">
                  <a:moveTo>
                    <a:pt x="6093" y="1"/>
                  </a:moveTo>
                  <a:cubicBezTo>
                    <a:pt x="4429" y="1"/>
                    <a:pt x="2756" y="580"/>
                    <a:pt x="1398" y="1761"/>
                  </a:cubicBezTo>
                  <a:cubicBezTo>
                    <a:pt x="1142" y="1975"/>
                    <a:pt x="913" y="2204"/>
                    <a:pt x="699" y="2446"/>
                  </a:cubicBezTo>
                  <a:lnTo>
                    <a:pt x="642" y="2503"/>
                  </a:lnTo>
                  <a:cubicBezTo>
                    <a:pt x="614" y="2546"/>
                    <a:pt x="571" y="2589"/>
                    <a:pt x="542" y="2632"/>
                  </a:cubicBezTo>
                  <a:cubicBezTo>
                    <a:pt x="500" y="2660"/>
                    <a:pt x="485" y="2689"/>
                    <a:pt x="471" y="2717"/>
                  </a:cubicBezTo>
                  <a:cubicBezTo>
                    <a:pt x="457" y="2760"/>
                    <a:pt x="414" y="2789"/>
                    <a:pt x="400" y="2831"/>
                  </a:cubicBezTo>
                  <a:cubicBezTo>
                    <a:pt x="343" y="2903"/>
                    <a:pt x="314" y="2974"/>
                    <a:pt x="271" y="3045"/>
                  </a:cubicBezTo>
                  <a:cubicBezTo>
                    <a:pt x="257" y="3060"/>
                    <a:pt x="243" y="3088"/>
                    <a:pt x="243" y="3117"/>
                  </a:cubicBezTo>
                  <a:cubicBezTo>
                    <a:pt x="186" y="3202"/>
                    <a:pt x="143" y="3302"/>
                    <a:pt x="114" y="3416"/>
                  </a:cubicBezTo>
                  <a:cubicBezTo>
                    <a:pt x="100" y="3445"/>
                    <a:pt x="100" y="3473"/>
                    <a:pt x="100" y="3502"/>
                  </a:cubicBezTo>
                  <a:lnTo>
                    <a:pt x="43" y="3716"/>
                  </a:lnTo>
                  <a:cubicBezTo>
                    <a:pt x="43" y="3759"/>
                    <a:pt x="29" y="3787"/>
                    <a:pt x="29" y="3830"/>
                  </a:cubicBezTo>
                  <a:cubicBezTo>
                    <a:pt x="0" y="3901"/>
                    <a:pt x="0" y="3987"/>
                    <a:pt x="0" y="4058"/>
                  </a:cubicBezTo>
                  <a:lnTo>
                    <a:pt x="0" y="4129"/>
                  </a:lnTo>
                  <a:cubicBezTo>
                    <a:pt x="0" y="4343"/>
                    <a:pt x="43" y="4557"/>
                    <a:pt x="114" y="4757"/>
                  </a:cubicBezTo>
                  <a:cubicBezTo>
                    <a:pt x="114" y="4771"/>
                    <a:pt x="129" y="4786"/>
                    <a:pt x="129" y="4828"/>
                  </a:cubicBezTo>
                  <a:cubicBezTo>
                    <a:pt x="172" y="4914"/>
                    <a:pt x="200" y="4985"/>
                    <a:pt x="243" y="5071"/>
                  </a:cubicBezTo>
                  <a:lnTo>
                    <a:pt x="271" y="5142"/>
                  </a:lnTo>
                  <a:cubicBezTo>
                    <a:pt x="328" y="5242"/>
                    <a:pt x="386" y="5342"/>
                    <a:pt x="457" y="5428"/>
                  </a:cubicBezTo>
                  <a:lnTo>
                    <a:pt x="457" y="5442"/>
                  </a:lnTo>
                  <a:cubicBezTo>
                    <a:pt x="528" y="5556"/>
                    <a:pt x="614" y="5656"/>
                    <a:pt x="699" y="5756"/>
                  </a:cubicBezTo>
                  <a:lnTo>
                    <a:pt x="714" y="5770"/>
                  </a:lnTo>
                  <a:lnTo>
                    <a:pt x="985" y="6041"/>
                  </a:lnTo>
                  <a:lnTo>
                    <a:pt x="1056" y="6084"/>
                  </a:lnTo>
                  <a:cubicBezTo>
                    <a:pt x="1142" y="6155"/>
                    <a:pt x="1241" y="6227"/>
                    <a:pt x="1341" y="6298"/>
                  </a:cubicBezTo>
                  <a:cubicBezTo>
                    <a:pt x="1356" y="6326"/>
                    <a:pt x="1398" y="6341"/>
                    <a:pt x="1413" y="6355"/>
                  </a:cubicBezTo>
                  <a:cubicBezTo>
                    <a:pt x="1541" y="6440"/>
                    <a:pt x="1669" y="6540"/>
                    <a:pt x="1812" y="6612"/>
                  </a:cubicBezTo>
                  <a:cubicBezTo>
                    <a:pt x="3003" y="7296"/>
                    <a:pt x="4565" y="7639"/>
                    <a:pt x="6127" y="7639"/>
                  </a:cubicBezTo>
                  <a:cubicBezTo>
                    <a:pt x="7689" y="7639"/>
                    <a:pt x="9251" y="7296"/>
                    <a:pt x="10443" y="6612"/>
                  </a:cubicBezTo>
                  <a:cubicBezTo>
                    <a:pt x="10585" y="6512"/>
                    <a:pt x="10699" y="6440"/>
                    <a:pt x="10828" y="6355"/>
                  </a:cubicBezTo>
                  <a:cubicBezTo>
                    <a:pt x="10871" y="6341"/>
                    <a:pt x="10885" y="6326"/>
                    <a:pt x="10913" y="6298"/>
                  </a:cubicBezTo>
                  <a:lnTo>
                    <a:pt x="11184" y="6084"/>
                  </a:lnTo>
                  <a:lnTo>
                    <a:pt x="11256" y="6013"/>
                  </a:lnTo>
                  <a:cubicBezTo>
                    <a:pt x="11341" y="5941"/>
                    <a:pt x="11441" y="5856"/>
                    <a:pt x="11513" y="5770"/>
                  </a:cubicBezTo>
                  <a:lnTo>
                    <a:pt x="11541" y="5727"/>
                  </a:lnTo>
                  <a:cubicBezTo>
                    <a:pt x="11627" y="5642"/>
                    <a:pt x="11698" y="5542"/>
                    <a:pt x="11798" y="5428"/>
                  </a:cubicBezTo>
                  <a:lnTo>
                    <a:pt x="11798" y="5413"/>
                  </a:lnTo>
                  <a:lnTo>
                    <a:pt x="11955" y="5142"/>
                  </a:lnTo>
                  <a:cubicBezTo>
                    <a:pt x="11969" y="5128"/>
                    <a:pt x="11969" y="5085"/>
                    <a:pt x="11998" y="5071"/>
                  </a:cubicBezTo>
                  <a:cubicBezTo>
                    <a:pt x="12026" y="5000"/>
                    <a:pt x="12055" y="4914"/>
                    <a:pt x="12097" y="4843"/>
                  </a:cubicBezTo>
                  <a:lnTo>
                    <a:pt x="12140" y="4771"/>
                  </a:lnTo>
                  <a:cubicBezTo>
                    <a:pt x="12169" y="4657"/>
                    <a:pt x="12183" y="4572"/>
                    <a:pt x="12197" y="4472"/>
                  </a:cubicBezTo>
                  <a:cubicBezTo>
                    <a:pt x="12226" y="4358"/>
                    <a:pt x="12226" y="4258"/>
                    <a:pt x="12226" y="4158"/>
                  </a:cubicBezTo>
                  <a:lnTo>
                    <a:pt x="12226" y="4072"/>
                  </a:lnTo>
                  <a:cubicBezTo>
                    <a:pt x="12226" y="4001"/>
                    <a:pt x="12226" y="3930"/>
                    <a:pt x="12197" y="3858"/>
                  </a:cubicBezTo>
                  <a:cubicBezTo>
                    <a:pt x="12197" y="3830"/>
                    <a:pt x="12183" y="3787"/>
                    <a:pt x="12183" y="3759"/>
                  </a:cubicBezTo>
                  <a:lnTo>
                    <a:pt x="12126" y="3545"/>
                  </a:lnTo>
                  <a:cubicBezTo>
                    <a:pt x="12112" y="3502"/>
                    <a:pt x="12112" y="3473"/>
                    <a:pt x="12097" y="3430"/>
                  </a:cubicBezTo>
                  <a:cubicBezTo>
                    <a:pt x="12055" y="3331"/>
                    <a:pt x="12026" y="3231"/>
                    <a:pt x="11969" y="3145"/>
                  </a:cubicBezTo>
                  <a:cubicBezTo>
                    <a:pt x="11955" y="3117"/>
                    <a:pt x="11940" y="3088"/>
                    <a:pt x="11912" y="3060"/>
                  </a:cubicBezTo>
                  <a:cubicBezTo>
                    <a:pt x="11883" y="2988"/>
                    <a:pt x="11841" y="2917"/>
                    <a:pt x="11798" y="2860"/>
                  </a:cubicBezTo>
                  <a:lnTo>
                    <a:pt x="11698" y="2731"/>
                  </a:lnTo>
                  <a:cubicBezTo>
                    <a:pt x="11684" y="2703"/>
                    <a:pt x="11669" y="2689"/>
                    <a:pt x="11641" y="2646"/>
                  </a:cubicBezTo>
                  <a:lnTo>
                    <a:pt x="11527" y="2518"/>
                  </a:lnTo>
                  <a:lnTo>
                    <a:pt x="11470" y="2446"/>
                  </a:lnTo>
                  <a:cubicBezTo>
                    <a:pt x="10063" y="830"/>
                    <a:pt x="8085" y="1"/>
                    <a:pt x="609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56"/>
            <p:cNvSpPr/>
            <p:nvPr/>
          </p:nvSpPr>
          <p:spPr>
            <a:xfrm>
              <a:off x="1417877" y="2131528"/>
              <a:ext cx="94525" cy="156273"/>
            </a:xfrm>
            <a:custGeom>
              <a:avLst/>
              <a:gdLst/>
              <a:ahLst/>
              <a:cxnLst/>
              <a:rect l="l" t="t" r="r" b="b"/>
              <a:pathLst>
                <a:path w="3781" h="7064" extrusionOk="0">
                  <a:moveTo>
                    <a:pt x="1883" y="1"/>
                  </a:moveTo>
                  <a:cubicBezTo>
                    <a:pt x="1726" y="1"/>
                    <a:pt x="1569" y="29"/>
                    <a:pt x="1427" y="115"/>
                  </a:cubicBezTo>
                  <a:cubicBezTo>
                    <a:pt x="1341" y="158"/>
                    <a:pt x="1270" y="258"/>
                    <a:pt x="1227" y="343"/>
                  </a:cubicBezTo>
                  <a:cubicBezTo>
                    <a:pt x="1099" y="3139"/>
                    <a:pt x="885" y="4495"/>
                    <a:pt x="0" y="5978"/>
                  </a:cubicBezTo>
                  <a:cubicBezTo>
                    <a:pt x="0" y="6263"/>
                    <a:pt x="171" y="6534"/>
                    <a:pt x="557" y="6748"/>
                  </a:cubicBezTo>
                  <a:cubicBezTo>
                    <a:pt x="934" y="6950"/>
                    <a:pt x="1374" y="7063"/>
                    <a:pt x="1807" y="7063"/>
                  </a:cubicBezTo>
                  <a:cubicBezTo>
                    <a:pt x="1832" y="7063"/>
                    <a:pt x="1858" y="7063"/>
                    <a:pt x="1883" y="7062"/>
                  </a:cubicBezTo>
                  <a:cubicBezTo>
                    <a:pt x="1910" y="7063"/>
                    <a:pt x="1936" y="7063"/>
                    <a:pt x="1962" y="7063"/>
                  </a:cubicBezTo>
                  <a:cubicBezTo>
                    <a:pt x="2405" y="7063"/>
                    <a:pt x="2834" y="6950"/>
                    <a:pt x="3224" y="6748"/>
                  </a:cubicBezTo>
                  <a:cubicBezTo>
                    <a:pt x="3595" y="6534"/>
                    <a:pt x="3781" y="6249"/>
                    <a:pt x="3781" y="5978"/>
                  </a:cubicBezTo>
                  <a:cubicBezTo>
                    <a:pt x="2882" y="4495"/>
                    <a:pt x="2668" y="3139"/>
                    <a:pt x="2554" y="343"/>
                  </a:cubicBezTo>
                  <a:cubicBezTo>
                    <a:pt x="2525" y="229"/>
                    <a:pt x="2454" y="144"/>
                    <a:pt x="2354" y="115"/>
                  </a:cubicBezTo>
                  <a:cubicBezTo>
                    <a:pt x="2226" y="29"/>
                    <a:pt x="2054" y="1"/>
                    <a:pt x="188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56"/>
            <p:cNvSpPr/>
            <p:nvPr/>
          </p:nvSpPr>
          <p:spPr>
            <a:xfrm>
              <a:off x="852600" y="1250500"/>
              <a:ext cx="986125" cy="921850"/>
            </a:xfrm>
            <a:custGeom>
              <a:avLst/>
              <a:gdLst/>
              <a:ahLst/>
              <a:cxnLst/>
              <a:rect l="l" t="t" r="r" b="b"/>
              <a:pathLst>
                <a:path w="39445" h="36874" extrusionOk="0">
                  <a:moveTo>
                    <a:pt x="9530" y="0"/>
                  </a:moveTo>
                  <a:cubicBezTo>
                    <a:pt x="813" y="8716"/>
                    <a:pt x="0" y="22026"/>
                    <a:pt x="8716" y="30742"/>
                  </a:cubicBezTo>
                  <a:cubicBezTo>
                    <a:pt x="12865" y="34890"/>
                    <a:pt x="18047" y="36874"/>
                    <a:pt x="23280" y="36874"/>
                  </a:cubicBezTo>
                  <a:cubicBezTo>
                    <a:pt x="29043" y="36874"/>
                    <a:pt x="34869" y="34468"/>
                    <a:pt x="39444" y="29900"/>
                  </a:cubicBezTo>
                  <a:lnTo>
                    <a:pt x="38189" y="28659"/>
                  </a:lnTo>
                  <a:cubicBezTo>
                    <a:pt x="34401" y="32440"/>
                    <a:pt x="29440" y="34330"/>
                    <a:pt x="24481" y="34330"/>
                  </a:cubicBezTo>
                  <a:cubicBezTo>
                    <a:pt x="19522" y="34330"/>
                    <a:pt x="14565" y="32440"/>
                    <a:pt x="10785" y="28659"/>
                  </a:cubicBezTo>
                  <a:cubicBezTo>
                    <a:pt x="3224" y="21099"/>
                    <a:pt x="3224" y="8802"/>
                    <a:pt x="10785" y="1241"/>
                  </a:cubicBezTo>
                  <a:lnTo>
                    <a:pt x="95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56"/>
            <p:cNvSpPr/>
            <p:nvPr/>
          </p:nvSpPr>
          <p:spPr>
            <a:xfrm>
              <a:off x="1057650" y="1250500"/>
              <a:ext cx="64575" cy="67775"/>
            </a:xfrm>
            <a:custGeom>
              <a:avLst/>
              <a:gdLst/>
              <a:ahLst/>
              <a:cxnLst/>
              <a:rect l="l" t="t" r="r" b="b"/>
              <a:pathLst>
                <a:path w="2583" h="2711" extrusionOk="0">
                  <a:moveTo>
                    <a:pt x="1328" y="0"/>
                  </a:moveTo>
                  <a:cubicBezTo>
                    <a:pt x="871" y="457"/>
                    <a:pt x="429" y="942"/>
                    <a:pt x="1" y="1441"/>
                  </a:cubicBezTo>
                  <a:lnTo>
                    <a:pt x="1256" y="2711"/>
                  </a:lnTo>
                  <a:cubicBezTo>
                    <a:pt x="1670" y="2211"/>
                    <a:pt x="2112" y="1712"/>
                    <a:pt x="2583" y="1241"/>
                  </a:cubicBezTo>
                  <a:lnTo>
                    <a:pt x="1328" y="0"/>
                  </a:lnTo>
                  <a:close/>
                </a:path>
              </a:pathLst>
            </a:custGeom>
            <a:solidFill>
              <a:srgbClr val="FF52A8">
                <a:alpha val="39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56"/>
            <p:cNvSpPr/>
            <p:nvPr/>
          </p:nvSpPr>
          <p:spPr>
            <a:xfrm>
              <a:off x="1771275" y="1966975"/>
              <a:ext cx="66725" cy="63500"/>
            </a:xfrm>
            <a:custGeom>
              <a:avLst/>
              <a:gdLst/>
              <a:ahLst/>
              <a:cxnLst/>
              <a:rect l="l" t="t" r="r" b="b"/>
              <a:pathLst>
                <a:path w="2669" h="2540" extrusionOk="0">
                  <a:moveTo>
                    <a:pt x="1442" y="0"/>
                  </a:moveTo>
                  <a:cubicBezTo>
                    <a:pt x="985" y="457"/>
                    <a:pt x="500" y="885"/>
                    <a:pt x="1" y="1299"/>
                  </a:cubicBezTo>
                  <a:lnTo>
                    <a:pt x="1242" y="2540"/>
                  </a:lnTo>
                  <a:cubicBezTo>
                    <a:pt x="1727" y="2112"/>
                    <a:pt x="2212" y="1684"/>
                    <a:pt x="2669" y="1227"/>
                  </a:cubicBezTo>
                  <a:lnTo>
                    <a:pt x="1442" y="0"/>
                  </a:lnTo>
                  <a:close/>
                </a:path>
              </a:pathLst>
            </a:custGeom>
            <a:solidFill>
              <a:srgbClr val="FF52A8">
                <a:alpha val="390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56"/>
            <p:cNvSpPr/>
            <p:nvPr/>
          </p:nvSpPr>
          <p:spPr>
            <a:xfrm>
              <a:off x="858650" y="1270100"/>
              <a:ext cx="706525" cy="901825"/>
            </a:xfrm>
            <a:custGeom>
              <a:avLst/>
              <a:gdLst/>
              <a:ahLst/>
              <a:cxnLst/>
              <a:rect l="l" t="t" r="r" b="b"/>
              <a:pathLst>
                <a:path w="28261" h="36073" extrusionOk="0">
                  <a:moveTo>
                    <a:pt x="8531" y="1"/>
                  </a:moveTo>
                  <a:cubicBezTo>
                    <a:pt x="529" y="8717"/>
                    <a:pt x="1" y="21484"/>
                    <a:pt x="8460" y="29944"/>
                  </a:cubicBezTo>
                  <a:cubicBezTo>
                    <a:pt x="12604" y="34087"/>
                    <a:pt x="17787" y="36072"/>
                    <a:pt x="23015" y="36072"/>
                  </a:cubicBezTo>
                  <a:cubicBezTo>
                    <a:pt x="24771" y="36072"/>
                    <a:pt x="26532" y="35849"/>
                    <a:pt x="28261" y="35407"/>
                  </a:cubicBezTo>
                  <a:lnTo>
                    <a:pt x="28261" y="35407"/>
                  </a:lnTo>
                  <a:cubicBezTo>
                    <a:pt x="26966" y="35597"/>
                    <a:pt x="25736" y="35683"/>
                    <a:pt x="24569" y="35683"/>
                  </a:cubicBezTo>
                  <a:cubicBezTo>
                    <a:pt x="17724" y="35683"/>
                    <a:pt x="13016" y="32700"/>
                    <a:pt x="9787" y="29873"/>
                  </a:cubicBezTo>
                  <a:cubicBezTo>
                    <a:pt x="5350" y="25964"/>
                    <a:pt x="3696" y="20643"/>
                    <a:pt x="3139" y="16064"/>
                  </a:cubicBezTo>
                  <a:cubicBezTo>
                    <a:pt x="2126" y="7804"/>
                    <a:pt x="8203" y="386"/>
                    <a:pt x="8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56"/>
            <p:cNvSpPr/>
            <p:nvPr/>
          </p:nvSpPr>
          <p:spPr>
            <a:xfrm>
              <a:off x="1043750" y="1206175"/>
              <a:ext cx="839550" cy="836075"/>
            </a:xfrm>
            <a:custGeom>
              <a:avLst/>
              <a:gdLst/>
              <a:ahLst/>
              <a:cxnLst/>
              <a:rect l="l" t="t" r="r" b="b"/>
              <a:pathLst>
                <a:path w="33582" h="33443" extrusionOk="0">
                  <a:moveTo>
                    <a:pt x="1206" y="1"/>
                  </a:moveTo>
                  <a:cubicBezTo>
                    <a:pt x="924" y="1"/>
                    <a:pt x="642" y="111"/>
                    <a:pt x="428" y="332"/>
                  </a:cubicBezTo>
                  <a:cubicBezTo>
                    <a:pt x="1" y="760"/>
                    <a:pt x="1" y="1445"/>
                    <a:pt x="428" y="1873"/>
                  </a:cubicBezTo>
                  <a:lnTo>
                    <a:pt x="31698" y="33114"/>
                  </a:lnTo>
                  <a:cubicBezTo>
                    <a:pt x="31898" y="33328"/>
                    <a:pt x="32183" y="33442"/>
                    <a:pt x="32469" y="33442"/>
                  </a:cubicBezTo>
                  <a:cubicBezTo>
                    <a:pt x="33082" y="33442"/>
                    <a:pt x="33581" y="32957"/>
                    <a:pt x="33581" y="32344"/>
                  </a:cubicBezTo>
                  <a:cubicBezTo>
                    <a:pt x="33581" y="32059"/>
                    <a:pt x="33467" y="31773"/>
                    <a:pt x="33253" y="31574"/>
                  </a:cubicBezTo>
                  <a:lnTo>
                    <a:pt x="1983" y="332"/>
                  </a:lnTo>
                  <a:cubicBezTo>
                    <a:pt x="1769" y="111"/>
                    <a:pt x="1488" y="1"/>
                    <a:pt x="1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56"/>
            <p:cNvSpPr/>
            <p:nvPr/>
          </p:nvSpPr>
          <p:spPr>
            <a:xfrm>
              <a:off x="1061575" y="1206275"/>
              <a:ext cx="823500" cy="819350"/>
            </a:xfrm>
            <a:custGeom>
              <a:avLst/>
              <a:gdLst/>
              <a:ahLst/>
              <a:cxnLst/>
              <a:rect l="l" t="t" r="r" b="b"/>
              <a:pathLst>
                <a:path w="32940" h="32774" extrusionOk="0">
                  <a:moveTo>
                    <a:pt x="517" y="0"/>
                  </a:moveTo>
                  <a:cubicBezTo>
                    <a:pt x="398" y="0"/>
                    <a:pt x="276" y="19"/>
                    <a:pt x="158" y="57"/>
                  </a:cubicBezTo>
                  <a:cubicBezTo>
                    <a:pt x="1" y="443"/>
                    <a:pt x="101" y="913"/>
                    <a:pt x="414" y="1213"/>
                  </a:cubicBezTo>
                  <a:lnTo>
                    <a:pt x="31684" y="32454"/>
                  </a:lnTo>
                  <a:cubicBezTo>
                    <a:pt x="31889" y="32669"/>
                    <a:pt x="32167" y="32774"/>
                    <a:pt x="32455" y="32774"/>
                  </a:cubicBezTo>
                  <a:cubicBezTo>
                    <a:pt x="32569" y="32774"/>
                    <a:pt x="32684" y="32757"/>
                    <a:pt x="32797" y="32725"/>
                  </a:cubicBezTo>
                  <a:cubicBezTo>
                    <a:pt x="32940" y="32326"/>
                    <a:pt x="32840" y="31869"/>
                    <a:pt x="32540" y="31570"/>
                  </a:cubicBezTo>
                  <a:lnTo>
                    <a:pt x="1270" y="328"/>
                  </a:lnTo>
                  <a:cubicBezTo>
                    <a:pt x="1070" y="108"/>
                    <a:pt x="799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56"/>
            <p:cNvSpPr/>
            <p:nvPr/>
          </p:nvSpPr>
          <p:spPr>
            <a:xfrm>
              <a:off x="1015575" y="1174525"/>
              <a:ext cx="898400" cy="898400"/>
            </a:xfrm>
            <a:custGeom>
              <a:avLst/>
              <a:gdLst/>
              <a:ahLst/>
              <a:cxnLst/>
              <a:rect l="l" t="t" r="r" b="b"/>
              <a:pathLst>
                <a:path w="35936" h="35936" extrusionOk="0">
                  <a:moveTo>
                    <a:pt x="17961" y="1"/>
                  </a:moveTo>
                  <a:cubicBezTo>
                    <a:pt x="14280" y="1"/>
                    <a:pt x="10714" y="1128"/>
                    <a:pt x="7704" y="3210"/>
                  </a:cubicBezTo>
                  <a:cubicBezTo>
                    <a:pt x="2896" y="6591"/>
                    <a:pt x="1" y="12098"/>
                    <a:pt x="1" y="17975"/>
                  </a:cubicBezTo>
                  <a:cubicBezTo>
                    <a:pt x="1" y="27890"/>
                    <a:pt x="8046" y="35935"/>
                    <a:pt x="17975" y="35935"/>
                  </a:cubicBezTo>
                  <a:cubicBezTo>
                    <a:pt x="27904" y="35935"/>
                    <a:pt x="35935" y="27890"/>
                    <a:pt x="35935" y="17961"/>
                  </a:cubicBezTo>
                  <a:cubicBezTo>
                    <a:pt x="35935" y="8046"/>
                    <a:pt x="27889" y="1"/>
                    <a:pt x="17961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56"/>
            <p:cNvSpPr/>
            <p:nvPr/>
          </p:nvSpPr>
          <p:spPr>
            <a:xfrm>
              <a:off x="1015575" y="1174525"/>
              <a:ext cx="898400" cy="898400"/>
            </a:xfrm>
            <a:custGeom>
              <a:avLst/>
              <a:gdLst/>
              <a:ahLst/>
              <a:cxnLst/>
              <a:rect l="l" t="t" r="r" b="b"/>
              <a:pathLst>
                <a:path w="35936" h="35936" extrusionOk="0">
                  <a:moveTo>
                    <a:pt x="17961" y="1"/>
                  </a:moveTo>
                  <a:cubicBezTo>
                    <a:pt x="14280" y="1"/>
                    <a:pt x="10714" y="1128"/>
                    <a:pt x="7704" y="3210"/>
                  </a:cubicBezTo>
                  <a:cubicBezTo>
                    <a:pt x="2896" y="6591"/>
                    <a:pt x="1" y="12098"/>
                    <a:pt x="1" y="17975"/>
                  </a:cubicBezTo>
                  <a:cubicBezTo>
                    <a:pt x="1" y="27890"/>
                    <a:pt x="8046" y="35935"/>
                    <a:pt x="17975" y="35935"/>
                  </a:cubicBezTo>
                  <a:cubicBezTo>
                    <a:pt x="27904" y="35935"/>
                    <a:pt x="35935" y="27890"/>
                    <a:pt x="35935" y="17961"/>
                  </a:cubicBezTo>
                  <a:cubicBezTo>
                    <a:pt x="35935" y="8046"/>
                    <a:pt x="27889" y="1"/>
                    <a:pt x="179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56"/>
            <p:cNvSpPr/>
            <p:nvPr/>
          </p:nvSpPr>
          <p:spPr>
            <a:xfrm>
              <a:off x="1516950" y="1242675"/>
              <a:ext cx="178050" cy="120225"/>
            </a:xfrm>
            <a:custGeom>
              <a:avLst/>
              <a:gdLst/>
              <a:ahLst/>
              <a:cxnLst/>
              <a:rect l="l" t="t" r="r" b="b"/>
              <a:pathLst>
                <a:path w="7122" h="4809" extrusionOk="0">
                  <a:moveTo>
                    <a:pt x="548" y="0"/>
                  </a:moveTo>
                  <a:cubicBezTo>
                    <a:pt x="191" y="0"/>
                    <a:pt x="1" y="139"/>
                    <a:pt x="288" y="527"/>
                  </a:cubicBezTo>
                  <a:cubicBezTo>
                    <a:pt x="830" y="1241"/>
                    <a:pt x="1258" y="1469"/>
                    <a:pt x="1044" y="2025"/>
                  </a:cubicBezTo>
                  <a:cubicBezTo>
                    <a:pt x="830" y="2596"/>
                    <a:pt x="217" y="3038"/>
                    <a:pt x="245" y="3509"/>
                  </a:cubicBezTo>
                  <a:cubicBezTo>
                    <a:pt x="259" y="3960"/>
                    <a:pt x="357" y="4536"/>
                    <a:pt x="703" y="4536"/>
                  </a:cubicBezTo>
                  <a:cubicBezTo>
                    <a:pt x="707" y="4536"/>
                    <a:pt x="712" y="4536"/>
                    <a:pt x="716" y="4536"/>
                  </a:cubicBezTo>
                  <a:cubicBezTo>
                    <a:pt x="1001" y="4524"/>
                    <a:pt x="1852" y="4125"/>
                    <a:pt x="2375" y="4125"/>
                  </a:cubicBezTo>
                  <a:cubicBezTo>
                    <a:pt x="2479" y="4125"/>
                    <a:pt x="2571" y="4141"/>
                    <a:pt x="2642" y="4179"/>
                  </a:cubicBezTo>
                  <a:cubicBezTo>
                    <a:pt x="2974" y="4356"/>
                    <a:pt x="3959" y="4809"/>
                    <a:pt x="4591" y="4809"/>
                  </a:cubicBezTo>
                  <a:cubicBezTo>
                    <a:pt x="4773" y="4809"/>
                    <a:pt x="4925" y="4771"/>
                    <a:pt x="5024" y="4678"/>
                  </a:cubicBezTo>
                  <a:cubicBezTo>
                    <a:pt x="5452" y="4265"/>
                    <a:pt x="5666" y="4393"/>
                    <a:pt x="6251" y="3979"/>
                  </a:cubicBezTo>
                  <a:cubicBezTo>
                    <a:pt x="6836" y="3580"/>
                    <a:pt x="7121" y="2810"/>
                    <a:pt x="6679" y="2624"/>
                  </a:cubicBezTo>
                  <a:cubicBezTo>
                    <a:pt x="6222" y="2453"/>
                    <a:pt x="6080" y="2610"/>
                    <a:pt x="5352" y="2253"/>
                  </a:cubicBezTo>
                  <a:cubicBezTo>
                    <a:pt x="4625" y="1897"/>
                    <a:pt x="4482" y="1255"/>
                    <a:pt x="3683" y="1098"/>
                  </a:cubicBezTo>
                  <a:cubicBezTo>
                    <a:pt x="2913" y="941"/>
                    <a:pt x="2185" y="456"/>
                    <a:pt x="1615" y="228"/>
                  </a:cubicBezTo>
                  <a:cubicBezTo>
                    <a:pt x="1264" y="98"/>
                    <a:pt x="847" y="0"/>
                    <a:pt x="5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56"/>
            <p:cNvSpPr/>
            <p:nvPr/>
          </p:nvSpPr>
          <p:spPr>
            <a:xfrm>
              <a:off x="1095825" y="1188800"/>
              <a:ext cx="422025" cy="698275"/>
            </a:xfrm>
            <a:custGeom>
              <a:avLst/>
              <a:gdLst/>
              <a:ahLst/>
              <a:cxnLst/>
              <a:rect l="l" t="t" r="r" b="b"/>
              <a:pathLst>
                <a:path w="16881" h="27931" extrusionOk="0">
                  <a:moveTo>
                    <a:pt x="10594" y="2836"/>
                  </a:moveTo>
                  <a:cubicBezTo>
                    <a:pt x="10860" y="2836"/>
                    <a:pt x="11199" y="2910"/>
                    <a:pt x="11555" y="2996"/>
                  </a:cubicBezTo>
                  <a:cubicBezTo>
                    <a:pt x="11839" y="3071"/>
                    <a:pt x="12124" y="3107"/>
                    <a:pt x="12415" y="3107"/>
                  </a:cubicBezTo>
                  <a:cubicBezTo>
                    <a:pt x="12839" y="3107"/>
                    <a:pt x="13278" y="3032"/>
                    <a:pt x="13752" y="2896"/>
                  </a:cubicBezTo>
                  <a:cubicBezTo>
                    <a:pt x="13862" y="2861"/>
                    <a:pt x="13940" y="2846"/>
                    <a:pt x="13991" y="2846"/>
                  </a:cubicBezTo>
                  <a:cubicBezTo>
                    <a:pt x="14235" y="2846"/>
                    <a:pt x="13891" y="3197"/>
                    <a:pt x="13538" y="3538"/>
                  </a:cubicBezTo>
                  <a:cubicBezTo>
                    <a:pt x="13110" y="3952"/>
                    <a:pt x="12953" y="3766"/>
                    <a:pt x="12354" y="4180"/>
                  </a:cubicBezTo>
                  <a:cubicBezTo>
                    <a:pt x="11925" y="4473"/>
                    <a:pt x="11433" y="4598"/>
                    <a:pt x="11050" y="4598"/>
                  </a:cubicBezTo>
                  <a:cubicBezTo>
                    <a:pt x="10912" y="4598"/>
                    <a:pt x="10787" y="4581"/>
                    <a:pt x="10685" y="4551"/>
                  </a:cubicBezTo>
                  <a:cubicBezTo>
                    <a:pt x="10286" y="4437"/>
                    <a:pt x="9958" y="3538"/>
                    <a:pt x="10072" y="3124"/>
                  </a:cubicBezTo>
                  <a:cubicBezTo>
                    <a:pt x="10136" y="2910"/>
                    <a:pt x="10328" y="2836"/>
                    <a:pt x="10594" y="2836"/>
                  </a:cubicBezTo>
                  <a:close/>
                  <a:moveTo>
                    <a:pt x="10343" y="0"/>
                  </a:moveTo>
                  <a:cubicBezTo>
                    <a:pt x="6149" y="1070"/>
                    <a:pt x="2482" y="3609"/>
                    <a:pt x="0" y="7176"/>
                  </a:cubicBezTo>
                  <a:cubicBezTo>
                    <a:pt x="43" y="7675"/>
                    <a:pt x="129" y="8174"/>
                    <a:pt x="286" y="8631"/>
                  </a:cubicBezTo>
                  <a:cubicBezTo>
                    <a:pt x="628" y="9672"/>
                    <a:pt x="1284" y="10043"/>
                    <a:pt x="2054" y="10542"/>
                  </a:cubicBezTo>
                  <a:cubicBezTo>
                    <a:pt x="2825" y="11042"/>
                    <a:pt x="2368" y="11413"/>
                    <a:pt x="2582" y="12055"/>
                  </a:cubicBezTo>
                  <a:cubicBezTo>
                    <a:pt x="2796" y="12725"/>
                    <a:pt x="2853" y="13082"/>
                    <a:pt x="3224" y="13524"/>
                  </a:cubicBezTo>
                  <a:cubicBezTo>
                    <a:pt x="3581" y="13966"/>
                    <a:pt x="2768" y="14223"/>
                    <a:pt x="2354" y="14679"/>
                  </a:cubicBezTo>
                  <a:cubicBezTo>
                    <a:pt x="1969" y="15136"/>
                    <a:pt x="1783" y="15421"/>
                    <a:pt x="1726" y="16677"/>
                  </a:cubicBezTo>
                  <a:cubicBezTo>
                    <a:pt x="1684" y="17932"/>
                    <a:pt x="2440" y="19259"/>
                    <a:pt x="2611" y="19815"/>
                  </a:cubicBezTo>
                  <a:cubicBezTo>
                    <a:pt x="2768" y="20371"/>
                    <a:pt x="2012" y="20628"/>
                    <a:pt x="1798" y="21584"/>
                  </a:cubicBezTo>
                  <a:cubicBezTo>
                    <a:pt x="1584" y="22525"/>
                    <a:pt x="614" y="24879"/>
                    <a:pt x="928" y="26534"/>
                  </a:cubicBezTo>
                  <a:cubicBezTo>
                    <a:pt x="1120" y="27511"/>
                    <a:pt x="1395" y="27931"/>
                    <a:pt x="1647" y="27931"/>
                  </a:cubicBezTo>
                  <a:cubicBezTo>
                    <a:pt x="1826" y="27931"/>
                    <a:pt x="1993" y="27720"/>
                    <a:pt x="2112" y="27347"/>
                  </a:cubicBezTo>
                  <a:cubicBezTo>
                    <a:pt x="2397" y="26434"/>
                    <a:pt x="2440" y="25450"/>
                    <a:pt x="3224" y="24993"/>
                  </a:cubicBezTo>
                  <a:cubicBezTo>
                    <a:pt x="4009" y="24523"/>
                    <a:pt x="4993" y="25107"/>
                    <a:pt x="5849" y="24037"/>
                  </a:cubicBezTo>
                  <a:cubicBezTo>
                    <a:pt x="6705" y="22953"/>
                    <a:pt x="6905" y="23110"/>
                    <a:pt x="7632" y="22925"/>
                  </a:cubicBezTo>
                  <a:cubicBezTo>
                    <a:pt x="8360" y="22725"/>
                    <a:pt x="8260" y="22283"/>
                    <a:pt x="9173" y="21527"/>
                  </a:cubicBezTo>
                  <a:cubicBezTo>
                    <a:pt x="10072" y="20799"/>
                    <a:pt x="10599" y="19958"/>
                    <a:pt x="9972" y="19259"/>
                  </a:cubicBezTo>
                  <a:cubicBezTo>
                    <a:pt x="9344" y="18560"/>
                    <a:pt x="8816" y="18388"/>
                    <a:pt x="8502" y="17190"/>
                  </a:cubicBezTo>
                  <a:cubicBezTo>
                    <a:pt x="8174" y="15949"/>
                    <a:pt x="7575" y="14779"/>
                    <a:pt x="6762" y="13766"/>
                  </a:cubicBezTo>
                  <a:cubicBezTo>
                    <a:pt x="5992" y="12868"/>
                    <a:pt x="4209" y="12882"/>
                    <a:pt x="3652" y="12454"/>
                  </a:cubicBezTo>
                  <a:cubicBezTo>
                    <a:pt x="3110" y="12026"/>
                    <a:pt x="3196" y="10699"/>
                    <a:pt x="3410" y="10257"/>
                  </a:cubicBezTo>
                  <a:cubicBezTo>
                    <a:pt x="3624" y="9815"/>
                    <a:pt x="3210" y="9530"/>
                    <a:pt x="2725" y="9458"/>
                  </a:cubicBezTo>
                  <a:cubicBezTo>
                    <a:pt x="2254" y="9387"/>
                    <a:pt x="2112" y="9002"/>
                    <a:pt x="2226" y="8360"/>
                  </a:cubicBezTo>
                  <a:cubicBezTo>
                    <a:pt x="2329" y="7856"/>
                    <a:pt x="3129" y="7509"/>
                    <a:pt x="3840" y="7509"/>
                  </a:cubicBezTo>
                  <a:cubicBezTo>
                    <a:pt x="4015" y="7509"/>
                    <a:pt x="4185" y="7530"/>
                    <a:pt x="4337" y="7575"/>
                  </a:cubicBezTo>
                  <a:cubicBezTo>
                    <a:pt x="5107" y="7832"/>
                    <a:pt x="5364" y="8331"/>
                    <a:pt x="5136" y="9344"/>
                  </a:cubicBezTo>
                  <a:cubicBezTo>
                    <a:pt x="4908" y="10186"/>
                    <a:pt x="5250" y="11070"/>
                    <a:pt x="5963" y="11555"/>
                  </a:cubicBezTo>
                  <a:cubicBezTo>
                    <a:pt x="6079" y="11642"/>
                    <a:pt x="6168" y="11679"/>
                    <a:pt x="6234" y="11679"/>
                  </a:cubicBezTo>
                  <a:cubicBezTo>
                    <a:pt x="6517" y="11679"/>
                    <a:pt x="6377" y="10984"/>
                    <a:pt x="6134" y="10428"/>
                  </a:cubicBezTo>
                  <a:cubicBezTo>
                    <a:pt x="5835" y="9758"/>
                    <a:pt x="5992" y="9287"/>
                    <a:pt x="6791" y="8346"/>
                  </a:cubicBezTo>
                  <a:cubicBezTo>
                    <a:pt x="7589" y="7418"/>
                    <a:pt x="8474" y="7861"/>
                    <a:pt x="9544" y="7133"/>
                  </a:cubicBezTo>
                  <a:cubicBezTo>
                    <a:pt x="9858" y="6920"/>
                    <a:pt x="10065" y="6837"/>
                    <a:pt x="10217" y="6837"/>
                  </a:cubicBezTo>
                  <a:cubicBezTo>
                    <a:pt x="10583" y="6837"/>
                    <a:pt x="10631" y="7313"/>
                    <a:pt x="11084" y="7575"/>
                  </a:cubicBezTo>
                  <a:cubicBezTo>
                    <a:pt x="11260" y="7681"/>
                    <a:pt x="11392" y="7726"/>
                    <a:pt x="11501" y="7726"/>
                  </a:cubicBezTo>
                  <a:cubicBezTo>
                    <a:pt x="11791" y="7726"/>
                    <a:pt x="11920" y="7406"/>
                    <a:pt x="12283" y="7033"/>
                  </a:cubicBezTo>
                  <a:cubicBezTo>
                    <a:pt x="12401" y="6908"/>
                    <a:pt x="12528" y="6862"/>
                    <a:pt x="12665" y="6862"/>
                  </a:cubicBezTo>
                  <a:cubicBezTo>
                    <a:pt x="13042" y="6862"/>
                    <a:pt x="13496" y="7210"/>
                    <a:pt x="14055" y="7210"/>
                  </a:cubicBezTo>
                  <a:cubicBezTo>
                    <a:pt x="14151" y="7210"/>
                    <a:pt x="14249" y="7200"/>
                    <a:pt x="14351" y="7176"/>
                  </a:cubicBezTo>
                  <a:cubicBezTo>
                    <a:pt x="15264" y="6962"/>
                    <a:pt x="14109" y="5564"/>
                    <a:pt x="14465" y="4922"/>
                  </a:cubicBezTo>
                  <a:cubicBezTo>
                    <a:pt x="14836" y="4266"/>
                    <a:pt x="15492" y="4580"/>
                    <a:pt x="15535" y="3410"/>
                  </a:cubicBezTo>
                  <a:cubicBezTo>
                    <a:pt x="15564" y="2240"/>
                    <a:pt x="16106" y="2411"/>
                    <a:pt x="16534" y="2126"/>
                  </a:cubicBezTo>
                  <a:cubicBezTo>
                    <a:pt x="16880" y="1908"/>
                    <a:pt x="16638" y="1436"/>
                    <a:pt x="15840" y="1436"/>
                  </a:cubicBezTo>
                  <a:cubicBezTo>
                    <a:pt x="15750" y="1436"/>
                    <a:pt x="15653" y="1442"/>
                    <a:pt x="15550" y="1455"/>
                  </a:cubicBezTo>
                  <a:cubicBezTo>
                    <a:pt x="15248" y="1488"/>
                    <a:pt x="14861" y="1509"/>
                    <a:pt x="14445" y="1509"/>
                  </a:cubicBezTo>
                  <a:cubicBezTo>
                    <a:pt x="13405" y="1509"/>
                    <a:pt x="12181" y="1378"/>
                    <a:pt x="11641" y="970"/>
                  </a:cubicBezTo>
                  <a:cubicBezTo>
                    <a:pt x="11270" y="685"/>
                    <a:pt x="10842" y="314"/>
                    <a:pt x="103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56"/>
            <p:cNvSpPr/>
            <p:nvPr/>
          </p:nvSpPr>
          <p:spPr>
            <a:xfrm>
              <a:off x="1498450" y="1426800"/>
              <a:ext cx="423000" cy="557050"/>
            </a:xfrm>
            <a:custGeom>
              <a:avLst/>
              <a:gdLst/>
              <a:ahLst/>
              <a:cxnLst/>
              <a:rect l="l" t="t" r="r" b="b"/>
              <a:pathLst>
                <a:path w="16920" h="22282" extrusionOk="0">
                  <a:moveTo>
                    <a:pt x="12518" y="1"/>
                  </a:moveTo>
                  <a:cubicBezTo>
                    <a:pt x="12444" y="1"/>
                    <a:pt x="12370" y="12"/>
                    <a:pt x="12298" y="38"/>
                  </a:cubicBezTo>
                  <a:cubicBezTo>
                    <a:pt x="11813" y="224"/>
                    <a:pt x="10771" y="224"/>
                    <a:pt x="10129" y="238"/>
                  </a:cubicBezTo>
                  <a:cubicBezTo>
                    <a:pt x="9502" y="238"/>
                    <a:pt x="9088" y="452"/>
                    <a:pt x="8860" y="1051"/>
                  </a:cubicBezTo>
                  <a:cubicBezTo>
                    <a:pt x="8673" y="1552"/>
                    <a:pt x="8620" y="1872"/>
                    <a:pt x="8390" y="1872"/>
                  </a:cubicBezTo>
                  <a:cubicBezTo>
                    <a:pt x="8338" y="1872"/>
                    <a:pt x="8277" y="1855"/>
                    <a:pt x="8203" y="1821"/>
                  </a:cubicBezTo>
                  <a:cubicBezTo>
                    <a:pt x="7790" y="1664"/>
                    <a:pt x="7462" y="1336"/>
                    <a:pt x="7419" y="951"/>
                  </a:cubicBezTo>
                  <a:cubicBezTo>
                    <a:pt x="7383" y="701"/>
                    <a:pt x="7230" y="468"/>
                    <a:pt x="6978" y="468"/>
                  </a:cubicBezTo>
                  <a:cubicBezTo>
                    <a:pt x="6827" y="468"/>
                    <a:pt x="6639" y="552"/>
                    <a:pt x="6420" y="766"/>
                  </a:cubicBezTo>
                  <a:cubicBezTo>
                    <a:pt x="5821" y="1336"/>
                    <a:pt x="5807" y="1679"/>
                    <a:pt x="6078" y="1893"/>
                  </a:cubicBezTo>
                  <a:cubicBezTo>
                    <a:pt x="6349" y="2107"/>
                    <a:pt x="6777" y="2378"/>
                    <a:pt x="6221" y="2791"/>
                  </a:cubicBezTo>
                  <a:cubicBezTo>
                    <a:pt x="5664" y="3219"/>
                    <a:pt x="5208" y="2806"/>
                    <a:pt x="4723" y="3248"/>
                  </a:cubicBezTo>
                  <a:cubicBezTo>
                    <a:pt x="4238" y="3676"/>
                    <a:pt x="3781" y="4218"/>
                    <a:pt x="4067" y="4389"/>
                  </a:cubicBezTo>
                  <a:cubicBezTo>
                    <a:pt x="4224" y="4492"/>
                    <a:pt x="4618" y="4577"/>
                    <a:pt x="4999" y="4577"/>
                  </a:cubicBezTo>
                  <a:cubicBezTo>
                    <a:pt x="5306" y="4577"/>
                    <a:pt x="5605" y="4521"/>
                    <a:pt x="5764" y="4375"/>
                  </a:cubicBezTo>
                  <a:cubicBezTo>
                    <a:pt x="5942" y="4211"/>
                    <a:pt x="6039" y="4164"/>
                    <a:pt x="6153" y="4164"/>
                  </a:cubicBezTo>
                  <a:cubicBezTo>
                    <a:pt x="6267" y="4164"/>
                    <a:pt x="6399" y="4211"/>
                    <a:pt x="6649" y="4232"/>
                  </a:cubicBezTo>
                  <a:cubicBezTo>
                    <a:pt x="7148" y="4261"/>
                    <a:pt x="7576" y="4475"/>
                    <a:pt x="7790" y="4888"/>
                  </a:cubicBezTo>
                  <a:cubicBezTo>
                    <a:pt x="8004" y="5288"/>
                    <a:pt x="8560" y="5402"/>
                    <a:pt x="8432" y="5787"/>
                  </a:cubicBezTo>
                  <a:cubicBezTo>
                    <a:pt x="8303" y="6158"/>
                    <a:pt x="7975" y="6429"/>
                    <a:pt x="8004" y="6600"/>
                  </a:cubicBezTo>
                  <a:cubicBezTo>
                    <a:pt x="8016" y="6652"/>
                    <a:pt x="8048" y="6670"/>
                    <a:pt x="8089" y="6670"/>
                  </a:cubicBezTo>
                  <a:cubicBezTo>
                    <a:pt x="8196" y="6670"/>
                    <a:pt x="8360" y="6543"/>
                    <a:pt x="8360" y="6543"/>
                  </a:cubicBezTo>
                  <a:cubicBezTo>
                    <a:pt x="8360" y="6543"/>
                    <a:pt x="8370" y="6856"/>
                    <a:pt x="8435" y="6856"/>
                  </a:cubicBezTo>
                  <a:cubicBezTo>
                    <a:pt x="8450" y="6856"/>
                    <a:pt x="8468" y="6840"/>
                    <a:pt x="8489" y="6800"/>
                  </a:cubicBezTo>
                  <a:cubicBezTo>
                    <a:pt x="8574" y="6618"/>
                    <a:pt x="8731" y="6137"/>
                    <a:pt x="8890" y="6137"/>
                  </a:cubicBezTo>
                  <a:cubicBezTo>
                    <a:pt x="8918" y="6137"/>
                    <a:pt x="8946" y="6152"/>
                    <a:pt x="8974" y="6187"/>
                  </a:cubicBezTo>
                  <a:cubicBezTo>
                    <a:pt x="9159" y="6429"/>
                    <a:pt x="9544" y="6244"/>
                    <a:pt x="9587" y="6643"/>
                  </a:cubicBezTo>
                  <a:cubicBezTo>
                    <a:pt x="9644" y="7042"/>
                    <a:pt x="9716" y="7228"/>
                    <a:pt x="10201" y="7428"/>
                  </a:cubicBezTo>
                  <a:cubicBezTo>
                    <a:pt x="10700" y="7613"/>
                    <a:pt x="11085" y="7684"/>
                    <a:pt x="11042" y="7970"/>
                  </a:cubicBezTo>
                  <a:cubicBezTo>
                    <a:pt x="10989" y="8235"/>
                    <a:pt x="11047" y="8749"/>
                    <a:pt x="10710" y="8749"/>
                  </a:cubicBezTo>
                  <a:cubicBezTo>
                    <a:pt x="10685" y="8749"/>
                    <a:pt x="10658" y="8746"/>
                    <a:pt x="10629" y="8740"/>
                  </a:cubicBezTo>
                  <a:cubicBezTo>
                    <a:pt x="10201" y="8654"/>
                    <a:pt x="10001" y="8326"/>
                    <a:pt x="9616" y="8084"/>
                  </a:cubicBezTo>
                  <a:cubicBezTo>
                    <a:pt x="9216" y="7841"/>
                    <a:pt x="8774" y="7913"/>
                    <a:pt x="8375" y="7699"/>
                  </a:cubicBezTo>
                  <a:cubicBezTo>
                    <a:pt x="7990" y="7470"/>
                    <a:pt x="7975" y="6729"/>
                    <a:pt x="7504" y="6187"/>
                  </a:cubicBezTo>
                  <a:cubicBezTo>
                    <a:pt x="7048" y="5673"/>
                    <a:pt x="6492" y="5159"/>
                    <a:pt x="5422" y="5031"/>
                  </a:cubicBezTo>
                  <a:cubicBezTo>
                    <a:pt x="5281" y="5014"/>
                    <a:pt x="5136" y="5006"/>
                    <a:pt x="4987" y="5006"/>
                  </a:cubicBezTo>
                  <a:cubicBezTo>
                    <a:pt x="4001" y="5006"/>
                    <a:pt x="2870" y="5357"/>
                    <a:pt x="2126" y="5816"/>
                  </a:cubicBezTo>
                  <a:cubicBezTo>
                    <a:pt x="1271" y="6358"/>
                    <a:pt x="457" y="6386"/>
                    <a:pt x="229" y="7927"/>
                  </a:cubicBezTo>
                  <a:cubicBezTo>
                    <a:pt x="1" y="9453"/>
                    <a:pt x="58" y="9981"/>
                    <a:pt x="443" y="10480"/>
                  </a:cubicBezTo>
                  <a:cubicBezTo>
                    <a:pt x="828" y="10980"/>
                    <a:pt x="1927" y="11022"/>
                    <a:pt x="2440" y="11408"/>
                  </a:cubicBezTo>
                  <a:cubicBezTo>
                    <a:pt x="2954" y="11779"/>
                    <a:pt x="3810" y="12649"/>
                    <a:pt x="3453" y="14218"/>
                  </a:cubicBezTo>
                  <a:cubicBezTo>
                    <a:pt x="3096" y="15787"/>
                    <a:pt x="3211" y="15702"/>
                    <a:pt x="2640" y="16572"/>
                  </a:cubicBezTo>
                  <a:cubicBezTo>
                    <a:pt x="2069" y="17428"/>
                    <a:pt x="1784" y="18426"/>
                    <a:pt x="1756" y="19468"/>
                  </a:cubicBezTo>
                  <a:cubicBezTo>
                    <a:pt x="1741" y="20452"/>
                    <a:pt x="1898" y="21707"/>
                    <a:pt x="2469" y="22050"/>
                  </a:cubicBezTo>
                  <a:cubicBezTo>
                    <a:pt x="2729" y="22206"/>
                    <a:pt x="3025" y="22282"/>
                    <a:pt x="3320" y="22282"/>
                  </a:cubicBezTo>
                  <a:cubicBezTo>
                    <a:pt x="3671" y="22282"/>
                    <a:pt x="4022" y="22174"/>
                    <a:pt x="4309" y="21964"/>
                  </a:cubicBezTo>
                  <a:cubicBezTo>
                    <a:pt x="4851" y="21579"/>
                    <a:pt x="5579" y="20637"/>
                    <a:pt x="6349" y="20195"/>
                  </a:cubicBezTo>
                  <a:cubicBezTo>
                    <a:pt x="7105" y="19739"/>
                    <a:pt x="8075" y="19796"/>
                    <a:pt x="8189" y="19025"/>
                  </a:cubicBezTo>
                  <a:cubicBezTo>
                    <a:pt x="8289" y="18269"/>
                    <a:pt x="9088" y="16914"/>
                    <a:pt x="9701" y="16886"/>
                  </a:cubicBezTo>
                  <a:cubicBezTo>
                    <a:pt x="10300" y="16871"/>
                    <a:pt x="11599" y="16557"/>
                    <a:pt x="11813" y="15915"/>
                  </a:cubicBezTo>
                  <a:cubicBezTo>
                    <a:pt x="12027" y="15274"/>
                    <a:pt x="11898" y="14632"/>
                    <a:pt x="13025" y="14361"/>
                  </a:cubicBezTo>
                  <a:cubicBezTo>
                    <a:pt x="14181" y="14075"/>
                    <a:pt x="14081" y="14517"/>
                    <a:pt x="14837" y="13733"/>
                  </a:cubicBezTo>
                  <a:cubicBezTo>
                    <a:pt x="15079" y="13490"/>
                    <a:pt x="15408" y="13348"/>
                    <a:pt x="15764" y="13348"/>
                  </a:cubicBezTo>
                  <a:lnTo>
                    <a:pt x="15778" y="13291"/>
                  </a:lnTo>
                  <a:cubicBezTo>
                    <a:pt x="16920" y="9667"/>
                    <a:pt x="16891" y="5787"/>
                    <a:pt x="15650" y="2164"/>
                  </a:cubicBezTo>
                  <a:cubicBezTo>
                    <a:pt x="15564" y="2200"/>
                    <a:pt x="15474" y="2219"/>
                    <a:pt x="15384" y="2219"/>
                  </a:cubicBezTo>
                  <a:cubicBezTo>
                    <a:pt x="15265" y="2219"/>
                    <a:pt x="15149" y="2186"/>
                    <a:pt x="15051" y="2121"/>
                  </a:cubicBezTo>
                  <a:cubicBezTo>
                    <a:pt x="14352" y="1693"/>
                    <a:pt x="13667" y="1265"/>
                    <a:pt x="13496" y="794"/>
                  </a:cubicBezTo>
                  <a:cubicBezTo>
                    <a:pt x="13338" y="382"/>
                    <a:pt x="12933" y="1"/>
                    <a:pt x="125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56"/>
            <p:cNvSpPr/>
            <p:nvPr/>
          </p:nvSpPr>
          <p:spPr>
            <a:xfrm>
              <a:off x="1686525" y="1929950"/>
              <a:ext cx="60525" cy="43450"/>
            </a:xfrm>
            <a:custGeom>
              <a:avLst/>
              <a:gdLst/>
              <a:ahLst/>
              <a:cxnLst/>
              <a:rect l="l" t="t" r="r" b="b"/>
              <a:pathLst>
                <a:path w="2421" h="1738" extrusionOk="0">
                  <a:moveTo>
                    <a:pt x="1553" y="1"/>
                  </a:moveTo>
                  <a:cubicBezTo>
                    <a:pt x="1422" y="1"/>
                    <a:pt x="1330" y="115"/>
                    <a:pt x="1094" y="269"/>
                  </a:cubicBezTo>
                  <a:cubicBezTo>
                    <a:pt x="738" y="497"/>
                    <a:pt x="210" y="711"/>
                    <a:pt x="167" y="1068"/>
                  </a:cubicBezTo>
                  <a:cubicBezTo>
                    <a:pt x="105" y="1376"/>
                    <a:pt x="1" y="1738"/>
                    <a:pt x="214" y="1738"/>
                  </a:cubicBezTo>
                  <a:cubicBezTo>
                    <a:pt x="247" y="1738"/>
                    <a:pt x="288" y="1729"/>
                    <a:pt x="338" y="1710"/>
                  </a:cubicBezTo>
                  <a:cubicBezTo>
                    <a:pt x="709" y="1567"/>
                    <a:pt x="738" y="1239"/>
                    <a:pt x="1208" y="1225"/>
                  </a:cubicBezTo>
                  <a:cubicBezTo>
                    <a:pt x="1679" y="1210"/>
                    <a:pt x="2421" y="454"/>
                    <a:pt x="1850" y="126"/>
                  </a:cubicBezTo>
                  <a:cubicBezTo>
                    <a:pt x="1715" y="38"/>
                    <a:pt x="1628" y="1"/>
                    <a:pt x="1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56"/>
            <p:cNvSpPr/>
            <p:nvPr/>
          </p:nvSpPr>
          <p:spPr>
            <a:xfrm>
              <a:off x="1391446" y="1223494"/>
              <a:ext cx="511250" cy="487175"/>
            </a:xfrm>
            <a:custGeom>
              <a:avLst/>
              <a:gdLst/>
              <a:ahLst/>
              <a:cxnLst/>
              <a:rect l="l" t="t" r="r" b="b"/>
              <a:pathLst>
                <a:path w="20450" h="19487" extrusionOk="0">
                  <a:moveTo>
                    <a:pt x="5689" y="1"/>
                  </a:moveTo>
                  <a:cubicBezTo>
                    <a:pt x="1473" y="1"/>
                    <a:pt x="1" y="4497"/>
                    <a:pt x="2604" y="9175"/>
                  </a:cubicBezTo>
                  <a:cubicBezTo>
                    <a:pt x="5756" y="14828"/>
                    <a:pt x="12542" y="19487"/>
                    <a:pt x="16179" y="19487"/>
                  </a:cubicBezTo>
                  <a:cubicBezTo>
                    <a:pt x="16921" y="19487"/>
                    <a:pt x="17531" y="19293"/>
                    <a:pt x="17954" y="18876"/>
                  </a:cubicBezTo>
                  <a:cubicBezTo>
                    <a:pt x="20450" y="16393"/>
                    <a:pt x="20065" y="8676"/>
                    <a:pt x="13075" y="3241"/>
                  </a:cubicBezTo>
                  <a:cubicBezTo>
                    <a:pt x="10123" y="943"/>
                    <a:pt x="7618" y="1"/>
                    <a:pt x="5689" y="1"/>
                  </a:cubicBezTo>
                  <a:close/>
                </a:path>
              </a:pathLst>
            </a:custGeom>
            <a:solidFill>
              <a:srgbClr val="FFFFFF">
                <a:alpha val="83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56"/>
            <p:cNvSpPr/>
            <p:nvPr/>
          </p:nvSpPr>
          <p:spPr>
            <a:xfrm>
              <a:off x="1015925" y="1175250"/>
              <a:ext cx="769300" cy="897675"/>
            </a:xfrm>
            <a:custGeom>
              <a:avLst/>
              <a:gdLst/>
              <a:ahLst/>
              <a:cxnLst/>
              <a:rect l="l" t="t" r="r" b="b"/>
              <a:pathLst>
                <a:path w="30772" h="35907" extrusionOk="0">
                  <a:moveTo>
                    <a:pt x="17961" y="0"/>
                  </a:moveTo>
                  <a:cubicBezTo>
                    <a:pt x="8046" y="0"/>
                    <a:pt x="1" y="8032"/>
                    <a:pt x="1" y="17946"/>
                  </a:cubicBezTo>
                  <a:cubicBezTo>
                    <a:pt x="1" y="27861"/>
                    <a:pt x="8046" y="35906"/>
                    <a:pt x="17961" y="35906"/>
                  </a:cubicBezTo>
                  <a:cubicBezTo>
                    <a:pt x="22783" y="35906"/>
                    <a:pt x="27390" y="33980"/>
                    <a:pt x="30771" y="30542"/>
                  </a:cubicBezTo>
                  <a:lnTo>
                    <a:pt x="30771" y="30542"/>
                  </a:lnTo>
                  <a:cubicBezTo>
                    <a:pt x="29301" y="31476"/>
                    <a:pt x="26545" y="32312"/>
                    <a:pt x="23417" y="32312"/>
                  </a:cubicBezTo>
                  <a:cubicBezTo>
                    <a:pt x="18805" y="32312"/>
                    <a:pt x="13384" y="30495"/>
                    <a:pt x="10086" y="24494"/>
                  </a:cubicBezTo>
                  <a:cubicBezTo>
                    <a:pt x="4537" y="14423"/>
                    <a:pt x="10058" y="1370"/>
                    <a:pt x="19002" y="29"/>
                  </a:cubicBezTo>
                  <a:cubicBezTo>
                    <a:pt x="18660" y="15"/>
                    <a:pt x="18303" y="0"/>
                    <a:pt x="17961" y="0"/>
                  </a:cubicBezTo>
                  <a:close/>
                </a:path>
              </a:pathLst>
            </a:custGeom>
            <a:solidFill>
              <a:srgbClr val="002D4F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" name="Google Shape;895;p57"/>
          <p:cNvGrpSpPr/>
          <p:nvPr/>
        </p:nvGrpSpPr>
        <p:grpSpPr>
          <a:xfrm>
            <a:off x="789338" y="1100027"/>
            <a:ext cx="7768405" cy="3709699"/>
            <a:chOff x="789357" y="929809"/>
            <a:chExt cx="7768405" cy="3976097"/>
          </a:xfrm>
        </p:grpSpPr>
        <p:sp>
          <p:nvSpPr>
            <p:cNvPr id="896" name="Google Shape;896;p57"/>
            <p:cNvSpPr/>
            <p:nvPr/>
          </p:nvSpPr>
          <p:spPr>
            <a:xfrm rot="10800000" flipH="1">
              <a:off x="921618" y="1257938"/>
              <a:ext cx="7513905" cy="3472722"/>
            </a:xfrm>
            <a:custGeom>
              <a:avLst/>
              <a:gdLst/>
              <a:ahLst/>
              <a:cxnLst/>
              <a:rect l="l" t="t" r="r" b="b"/>
              <a:pathLst>
                <a:path w="295010" h="117193" extrusionOk="0">
                  <a:moveTo>
                    <a:pt x="122447" y="2172"/>
                  </a:moveTo>
                  <a:cubicBezTo>
                    <a:pt x="88814" y="2172"/>
                    <a:pt x="52456" y="5164"/>
                    <a:pt x="29320" y="21718"/>
                  </a:cubicBezTo>
                  <a:cubicBezTo>
                    <a:pt x="6516" y="38007"/>
                    <a:pt x="0" y="69188"/>
                    <a:pt x="14428" y="93233"/>
                  </a:cubicBezTo>
                  <a:cubicBezTo>
                    <a:pt x="26109" y="112355"/>
                    <a:pt x="45560" y="117192"/>
                    <a:pt x="66240" y="117192"/>
                  </a:cubicBezTo>
                  <a:cubicBezTo>
                    <a:pt x="82636" y="117192"/>
                    <a:pt x="99805" y="114152"/>
                    <a:pt x="114487" y="112780"/>
                  </a:cubicBezTo>
                  <a:cubicBezTo>
                    <a:pt x="117606" y="112476"/>
                    <a:pt x="121114" y="112347"/>
                    <a:pt x="124944" y="112347"/>
                  </a:cubicBezTo>
                  <a:cubicBezTo>
                    <a:pt x="146100" y="112347"/>
                    <a:pt x="177054" y="116273"/>
                    <a:pt x="206290" y="116273"/>
                  </a:cubicBezTo>
                  <a:cubicBezTo>
                    <a:pt x="252828" y="116273"/>
                    <a:pt x="295010" y="106325"/>
                    <a:pt x="286371" y="54761"/>
                  </a:cubicBezTo>
                  <a:cubicBezTo>
                    <a:pt x="277218" y="0"/>
                    <a:pt x="212064" y="3723"/>
                    <a:pt x="169558" y="3103"/>
                  </a:cubicBezTo>
                  <a:cubicBezTo>
                    <a:pt x="155958" y="2946"/>
                    <a:pt x="139555" y="2172"/>
                    <a:pt x="122447" y="21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57"/>
            <p:cNvSpPr/>
            <p:nvPr/>
          </p:nvSpPr>
          <p:spPr>
            <a:xfrm rot="10573467" flipH="1">
              <a:off x="915827" y="1172050"/>
              <a:ext cx="7515465" cy="3491615"/>
            </a:xfrm>
            <a:custGeom>
              <a:avLst/>
              <a:gdLst/>
              <a:ahLst/>
              <a:cxnLst/>
              <a:rect l="l" t="t" r="r" b="b"/>
              <a:pathLst>
                <a:path w="295010" h="117193" extrusionOk="0">
                  <a:moveTo>
                    <a:pt x="122447" y="2172"/>
                  </a:moveTo>
                  <a:cubicBezTo>
                    <a:pt x="88814" y="2172"/>
                    <a:pt x="52456" y="5164"/>
                    <a:pt x="29320" y="21718"/>
                  </a:cubicBezTo>
                  <a:cubicBezTo>
                    <a:pt x="6516" y="38007"/>
                    <a:pt x="0" y="69188"/>
                    <a:pt x="14428" y="93233"/>
                  </a:cubicBezTo>
                  <a:cubicBezTo>
                    <a:pt x="26109" y="112355"/>
                    <a:pt x="45560" y="117192"/>
                    <a:pt x="66240" y="117192"/>
                  </a:cubicBezTo>
                  <a:cubicBezTo>
                    <a:pt x="82636" y="117192"/>
                    <a:pt x="99805" y="114152"/>
                    <a:pt x="114487" y="112780"/>
                  </a:cubicBezTo>
                  <a:cubicBezTo>
                    <a:pt x="117606" y="112476"/>
                    <a:pt x="121114" y="112347"/>
                    <a:pt x="124944" y="112347"/>
                  </a:cubicBezTo>
                  <a:cubicBezTo>
                    <a:pt x="146100" y="112347"/>
                    <a:pt x="177054" y="116273"/>
                    <a:pt x="206290" y="116273"/>
                  </a:cubicBezTo>
                  <a:cubicBezTo>
                    <a:pt x="252828" y="116273"/>
                    <a:pt x="295010" y="106325"/>
                    <a:pt x="286371" y="54761"/>
                  </a:cubicBezTo>
                  <a:cubicBezTo>
                    <a:pt x="277218" y="0"/>
                    <a:pt x="212064" y="3723"/>
                    <a:pt x="169558" y="3103"/>
                  </a:cubicBezTo>
                  <a:cubicBezTo>
                    <a:pt x="155958" y="2946"/>
                    <a:pt x="139555" y="2172"/>
                    <a:pt x="122447" y="2172"/>
                  </a:cubicBezTo>
                  <a:close/>
                </a:path>
              </a:pathLst>
            </a:cu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" name="Google Shape;898;p57"/>
          <p:cNvGrpSpPr/>
          <p:nvPr/>
        </p:nvGrpSpPr>
        <p:grpSpPr>
          <a:xfrm>
            <a:off x="1723535" y="1704696"/>
            <a:ext cx="5518345" cy="2261348"/>
            <a:chOff x="3315233" y="3361305"/>
            <a:chExt cx="1928210" cy="669434"/>
          </a:xfrm>
        </p:grpSpPr>
        <p:grpSp>
          <p:nvGrpSpPr>
            <p:cNvPr id="899" name="Google Shape;899;p57"/>
            <p:cNvGrpSpPr/>
            <p:nvPr/>
          </p:nvGrpSpPr>
          <p:grpSpPr>
            <a:xfrm>
              <a:off x="3315233" y="3538945"/>
              <a:ext cx="484500" cy="491792"/>
              <a:chOff x="3315233" y="3538945"/>
              <a:chExt cx="484500" cy="491792"/>
            </a:xfrm>
          </p:grpSpPr>
          <p:sp>
            <p:nvSpPr>
              <p:cNvPr id="900" name="Google Shape;900;p57"/>
              <p:cNvSpPr/>
              <p:nvPr/>
            </p:nvSpPr>
            <p:spPr>
              <a:xfrm>
                <a:off x="3315233" y="3538945"/>
                <a:ext cx="484500" cy="136500"/>
              </a:xfrm>
              <a:prstGeom prst="flowChartAlternateProcess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>
                    <a:solidFill>
                      <a:schemeClr val="dk2"/>
                    </a:solidFill>
                    <a:latin typeface="Nunito Black"/>
                    <a:ea typeface="Nunito Black"/>
                    <a:cs typeface="Nunito Black"/>
                    <a:sym typeface="Nunito Black"/>
                  </a:rPr>
                  <a:t>Basic</a:t>
                </a:r>
                <a:endParaRPr>
                  <a:solidFill>
                    <a:schemeClr val="dk2"/>
                  </a:solidFill>
                  <a:latin typeface="Nunito Black"/>
                  <a:ea typeface="Nunito Black"/>
                  <a:cs typeface="Nunito Black"/>
                  <a:sym typeface="Nunito Black"/>
                </a:endParaRPr>
              </a:p>
            </p:txBody>
          </p:sp>
          <p:sp>
            <p:nvSpPr>
              <p:cNvPr id="901" name="Google Shape;901;p57"/>
              <p:cNvSpPr/>
              <p:nvPr/>
            </p:nvSpPr>
            <p:spPr>
              <a:xfrm>
                <a:off x="3315233" y="3716591"/>
                <a:ext cx="484500" cy="136500"/>
              </a:xfrm>
              <a:prstGeom prst="flowChartAlternateProcess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>
                    <a:solidFill>
                      <a:schemeClr val="dk2"/>
                    </a:solidFill>
                    <a:latin typeface="Nunito Black"/>
                    <a:ea typeface="Nunito Black"/>
                    <a:cs typeface="Nunito Black"/>
                    <a:sym typeface="Nunito Black"/>
                  </a:rPr>
                  <a:t>Intermediate</a:t>
                </a:r>
                <a:endParaRPr>
                  <a:solidFill>
                    <a:schemeClr val="dk2"/>
                  </a:solidFill>
                  <a:latin typeface="Nunito Black"/>
                  <a:ea typeface="Nunito Black"/>
                  <a:cs typeface="Nunito Black"/>
                  <a:sym typeface="Nunito Black"/>
                </a:endParaRPr>
              </a:p>
            </p:txBody>
          </p:sp>
          <p:sp>
            <p:nvSpPr>
              <p:cNvPr id="902" name="Google Shape;902;p57"/>
              <p:cNvSpPr/>
              <p:nvPr/>
            </p:nvSpPr>
            <p:spPr>
              <a:xfrm>
                <a:off x="3315233" y="3894237"/>
                <a:ext cx="484500" cy="136500"/>
              </a:xfrm>
              <a:prstGeom prst="flowChartAlternateProcess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>
                    <a:solidFill>
                      <a:schemeClr val="dk2"/>
                    </a:solidFill>
                    <a:latin typeface="Nunito Black"/>
                    <a:ea typeface="Nunito Black"/>
                    <a:cs typeface="Nunito Black"/>
                    <a:sym typeface="Nunito Black"/>
                  </a:rPr>
                  <a:t>Advanced</a:t>
                </a:r>
                <a:endParaRPr>
                  <a:solidFill>
                    <a:schemeClr val="dk2"/>
                  </a:solidFill>
                  <a:latin typeface="Nunito Black"/>
                  <a:ea typeface="Nunito Black"/>
                  <a:cs typeface="Nunito Black"/>
                  <a:sym typeface="Nunito Black"/>
                </a:endParaRPr>
              </a:p>
            </p:txBody>
          </p:sp>
        </p:grpSp>
        <p:grpSp>
          <p:nvGrpSpPr>
            <p:cNvPr id="903" name="Google Shape;903;p57"/>
            <p:cNvGrpSpPr/>
            <p:nvPr/>
          </p:nvGrpSpPr>
          <p:grpSpPr>
            <a:xfrm>
              <a:off x="3838903" y="3361305"/>
              <a:ext cx="329100" cy="669434"/>
              <a:chOff x="3838903" y="3361305"/>
              <a:chExt cx="329100" cy="669434"/>
            </a:xfrm>
          </p:grpSpPr>
          <p:sp>
            <p:nvSpPr>
              <p:cNvPr id="904" name="Google Shape;904;p57"/>
              <p:cNvSpPr/>
              <p:nvPr/>
            </p:nvSpPr>
            <p:spPr>
              <a:xfrm>
                <a:off x="3838903" y="3361305"/>
                <a:ext cx="329100" cy="136500"/>
              </a:xfrm>
              <a:prstGeom prst="flowChartAlternateProcess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>
                    <a:solidFill>
                      <a:schemeClr val="dk2"/>
                    </a:solidFill>
                    <a:latin typeface="Nunito Black"/>
                    <a:ea typeface="Nunito Black"/>
                    <a:cs typeface="Nunito Black"/>
                    <a:sym typeface="Nunito Black"/>
                  </a:rPr>
                  <a:t>Task 1</a:t>
                </a:r>
                <a:endParaRPr>
                  <a:solidFill>
                    <a:schemeClr val="dk2"/>
                  </a:solidFill>
                  <a:latin typeface="Nunito Black"/>
                  <a:ea typeface="Nunito Black"/>
                  <a:cs typeface="Nunito Black"/>
                  <a:sym typeface="Nunito Black"/>
                </a:endParaRPr>
              </a:p>
            </p:txBody>
          </p:sp>
          <p:sp>
            <p:nvSpPr>
              <p:cNvPr id="905" name="Google Shape;905;p57"/>
              <p:cNvSpPr/>
              <p:nvPr/>
            </p:nvSpPr>
            <p:spPr>
              <a:xfrm>
                <a:off x="3838903" y="3538950"/>
                <a:ext cx="329100" cy="136500"/>
              </a:xfrm>
              <a:prstGeom prst="flowChartAlternateProcess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57"/>
              <p:cNvSpPr/>
              <p:nvPr/>
            </p:nvSpPr>
            <p:spPr>
              <a:xfrm>
                <a:off x="3838903" y="3716595"/>
                <a:ext cx="329100" cy="136500"/>
              </a:xfrm>
              <a:prstGeom prst="flowChartAlternateProcess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57"/>
              <p:cNvSpPr/>
              <p:nvPr/>
            </p:nvSpPr>
            <p:spPr>
              <a:xfrm>
                <a:off x="3838903" y="3894239"/>
                <a:ext cx="329100" cy="136500"/>
              </a:xfrm>
              <a:prstGeom prst="flowChartAlternateProcess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8" name="Google Shape;908;p57"/>
            <p:cNvGrpSpPr/>
            <p:nvPr/>
          </p:nvGrpSpPr>
          <p:grpSpPr>
            <a:xfrm>
              <a:off x="4197383" y="3361305"/>
              <a:ext cx="329100" cy="669434"/>
              <a:chOff x="4197383" y="3361305"/>
              <a:chExt cx="329100" cy="669434"/>
            </a:xfrm>
          </p:grpSpPr>
          <p:sp>
            <p:nvSpPr>
              <p:cNvPr id="909" name="Google Shape;909;p57"/>
              <p:cNvSpPr/>
              <p:nvPr/>
            </p:nvSpPr>
            <p:spPr>
              <a:xfrm>
                <a:off x="4197383" y="3361305"/>
                <a:ext cx="329100" cy="136500"/>
              </a:xfrm>
              <a:prstGeom prst="flowChartAlternateProcess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>
                    <a:solidFill>
                      <a:schemeClr val="dk2"/>
                    </a:solidFill>
                    <a:latin typeface="Nunito Black"/>
                    <a:ea typeface="Nunito Black"/>
                    <a:cs typeface="Nunito Black"/>
                    <a:sym typeface="Nunito Black"/>
                  </a:rPr>
                  <a:t>Task 2</a:t>
                </a:r>
                <a:endParaRPr>
                  <a:solidFill>
                    <a:schemeClr val="dk2"/>
                  </a:solidFill>
                  <a:latin typeface="Nunito Black"/>
                  <a:ea typeface="Nunito Black"/>
                  <a:cs typeface="Nunito Black"/>
                  <a:sym typeface="Nunito Black"/>
                </a:endParaRPr>
              </a:p>
            </p:txBody>
          </p:sp>
          <p:sp>
            <p:nvSpPr>
              <p:cNvPr id="910" name="Google Shape;910;p57"/>
              <p:cNvSpPr/>
              <p:nvPr/>
            </p:nvSpPr>
            <p:spPr>
              <a:xfrm>
                <a:off x="4197383" y="3538950"/>
                <a:ext cx="329100" cy="136500"/>
              </a:xfrm>
              <a:prstGeom prst="flowChartAlternateProcess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57"/>
              <p:cNvSpPr/>
              <p:nvPr/>
            </p:nvSpPr>
            <p:spPr>
              <a:xfrm>
                <a:off x="4197383" y="3716595"/>
                <a:ext cx="329100" cy="136500"/>
              </a:xfrm>
              <a:prstGeom prst="flowChartAlternateProcess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57"/>
              <p:cNvSpPr/>
              <p:nvPr/>
            </p:nvSpPr>
            <p:spPr>
              <a:xfrm>
                <a:off x="4197383" y="3894239"/>
                <a:ext cx="329100" cy="136500"/>
              </a:xfrm>
              <a:prstGeom prst="flowChartAlternateProcess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3" name="Google Shape;913;p57"/>
            <p:cNvGrpSpPr/>
            <p:nvPr/>
          </p:nvGrpSpPr>
          <p:grpSpPr>
            <a:xfrm>
              <a:off x="4555863" y="3361305"/>
              <a:ext cx="329100" cy="669434"/>
              <a:chOff x="4555863" y="3361305"/>
              <a:chExt cx="329100" cy="669434"/>
            </a:xfrm>
          </p:grpSpPr>
          <p:sp>
            <p:nvSpPr>
              <p:cNvPr id="914" name="Google Shape;914;p57"/>
              <p:cNvSpPr/>
              <p:nvPr/>
            </p:nvSpPr>
            <p:spPr>
              <a:xfrm>
                <a:off x="4555863" y="3361305"/>
                <a:ext cx="329100" cy="136500"/>
              </a:xfrm>
              <a:prstGeom prst="flowChartAlternateProcess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>
                    <a:solidFill>
                      <a:schemeClr val="dk2"/>
                    </a:solidFill>
                    <a:latin typeface="Nunito Black"/>
                    <a:ea typeface="Nunito Black"/>
                    <a:cs typeface="Nunito Black"/>
                    <a:sym typeface="Nunito Black"/>
                  </a:rPr>
                  <a:t>Task 3</a:t>
                </a:r>
                <a:endParaRPr>
                  <a:solidFill>
                    <a:schemeClr val="dk2"/>
                  </a:solidFill>
                  <a:latin typeface="Nunito Black"/>
                  <a:ea typeface="Nunito Black"/>
                  <a:cs typeface="Nunito Black"/>
                  <a:sym typeface="Nunito Black"/>
                </a:endParaRPr>
              </a:p>
            </p:txBody>
          </p:sp>
          <p:sp>
            <p:nvSpPr>
              <p:cNvPr id="915" name="Google Shape;915;p57"/>
              <p:cNvSpPr/>
              <p:nvPr/>
            </p:nvSpPr>
            <p:spPr>
              <a:xfrm>
                <a:off x="4555863" y="3538950"/>
                <a:ext cx="329100" cy="136500"/>
              </a:xfrm>
              <a:prstGeom prst="flowChartAlternateProcess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57"/>
              <p:cNvSpPr/>
              <p:nvPr/>
            </p:nvSpPr>
            <p:spPr>
              <a:xfrm>
                <a:off x="4555863" y="3716595"/>
                <a:ext cx="329100" cy="136500"/>
              </a:xfrm>
              <a:prstGeom prst="flowChartAlternateProcess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57"/>
              <p:cNvSpPr/>
              <p:nvPr/>
            </p:nvSpPr>
            <p:spPr>
              <a:xfrm>
                <a:off x="4555863" y="3894239"/>
                <a:ext cx="329100" cy="136500"/>
              </a:xfrm>
              <a:prstGeom prst="flowChartAlternateProcess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8" name="Google Shape;918;p57"/>
            <p:cNvGrpSpPr/>
            <p:nvPr/>
          </p:nvGrpSpPr>
          <p:grpSpPr>
            <a:xfrm>
              <a:off x="4914343" y="3361305"/>
              <a:ext cx="329100" cy="669434"/>
              <a:chOff x="4914343" y="3361305"/>
              <a:chExt cx="329100" cy="669434"/>
            </a:xfrm>
          </p:grpSpPr>
          <p:sp>
            <p:nvSpPr>
              <p:cNvPr id="919" name="Google Shape;919;p57"/>
              <p:cNvSpPr/>
              <p:nvPr/>
            </p:nvSpPr>
            <p:spPr>
              <a:xfrm>
                <a:off x="4914343" y="3361305"/>
                <a:ext cx="329100" cy="136500"/>
              </a:xfrm>
              <a:prstGeom prst="flowChartAlternateProcess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>
                    <a:solidFill>
                      <a:schemeClr val="dk2"/>
                    </a:solidFill>
                    <a:latin typeface="Nunito Black"/>
                    <a:ea typeface="Nunito Black"/>
                    <a:cs typeface="Nunito Black"/>
                    <a:sym typeface="Nunito Black"/>
                  </a:rPr>
                  <a:t>Task 4</a:t>
                </a:r>
                <a:endParaRPr>
                  <a:solidFill>
                    <a:schemeClr val="dk2"/>
                  </a:solidFill>
                  <a:latin typeface="Nunito Black"/>
                  <a:ea typeface="Nunito Black"/>
                  <a:cs typeface="Nunito Black"/>
                  <a:sym typeface="Nunito Black"/>
                </a:endParaRPr>
              </a:p>
            </p:txBody>
          </p:sp>
          <p:sp>
            <p:nvSpPr>
              <p:cNvPr id="920" name="Google Shape;920;p57"/>
              <p:cNvSpPr/>
              <p:nvPr/>
            </p:nvSpPr>
            <p:spPr>
              <a:xfrm>
                <a:off x="4914343" y="3538950"/>
                <a:ext cx="329100" cy="136500"/>
              </a:xfrm>
              <a:prstGeom prst="flowChartAlternateProcess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  <a:latin typeface="Nunito Black"/>
                  <a:ea typeface="Nunito Black"/>
                  <a:cs typeface="Nunito Black"/>
                  <a:sym typeface="Nunito Black"/>
                </a:endParaRPr>
              </a:p>
            </p:txBody>
          </p:sp>
          <p:sp>
            <p:nvSpPr>
              <p:cNvPr id="921" name="Google Shape;921;p57"/>
              <p:cNvSpPr/>
              <p:nvPr/>
            </p:nvSpPr>
            <p:spPr>
              <a:xfrm>
                <a:off x="4914343" y="3716595"/>
                <a:ext cx="329100" cy="136500"/>
              </a:xfrm>
              <a:prstGeom prst="flowChartAlternateProcess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57"/>
              <p:cNvSpPr/>
              <p:nvPr/>
            </p:nvSpPr>
            <p:spPr>
              <a:xfrm>
                <a:off x="4914343" y="3894239"/>
                <a:ext cx="329100" cy="136500"/>
              </a:xfrm>
              <a:prstGeom prst="flowChartAlternateProcess">
                <a:avLst/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23" name="Google Shape;923;p57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Student Progress</a:t>
            </a:r>
            <a:endParaRPr/>
          </a:p>
        </p:txBody>
      </p:sp>
      <p:grpSp>
        <p:nvGrpSpPr>
          <p:cNvPr id="924" name="Google Shape;924;p57"/>
          <p:cNvGrpSpPr/>
          <p:nvPr/>
        </p:nvGrpSpPr>
        <p:grpSpPr>
          <a:xfrm>
            <a:off x="3538425" y="2417588"/>
            <a:ext cx="3372674" cy="1444595"/>
            <a:chOff x="3729368" y="2377501"/>
            <a:chExt cx="3454547" cy="1479663"/>
          </a:xfrm>
        </p:grpSpPr>
        <p:sp>
          <p:nvSpPr>
            <p:cNvPr id="925" name="Google Shape;925;p57"/>
            <p:cNvSpPr/>
            <p:nvPr/>
          </p:nvSpPr>
          <p:spPr>
            <a:xfrm>
              <a:off x="4783955" y="2407521"/>
              <a:ext cx="316364" cy="209286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6" name="Google Shape;926;p57"/>
            <p:cNvSpPr/>
            <p:nvPr/>
          </p:nvSpPr>
          <p:spPr>
            <a:xfrm>
              <a:off x="3750675" y="2377501"/>
              <a:ext cx="273761" cy="2693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7" name="Google Shape;927;p57"/>
            <p:cNvSpPr/>
            <p:nvPr/>
          </p:nvSpPr>
          <p:spPr>
            <a:xfrm>
              <a:off x="6910154" y="2377501"/>
              <a:ext cx="273761" cy="2693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8" name="Google Shape;928;p57"/>
            <p:cNvSpPr/>
            <p:nvPr/>
          </p:nvSpPr>
          <p:spPr>
            <a:xfrm>
              <a:off x="5839384" y="2407521"/>
              <a:ext cx="316364" cy="209286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29" name="Google Shape;929;p57"/>
            <p:cNvSpPr/>
            <p:nvPr/>
          </p:nvSpPr>
          <p:spPr>
            <a:xfrm>
              <a:off x="3729368" y="3020196"/>
              <a:ext cx="316364" cy="209286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30" name="Google Shape;930;p57"/>
            <p:cNvSpPr/>
            <p:nvPr/>
          </p:nvSpPr>
          <p:spPr>
            <a:xfrm>
              <a:off x="3750668" y="3617858"/>
              <a:ext cx="316364" cy="209286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31" name="Google Shape;931;p57"/>
            <p:cNvSpPr/>
            <p:nvPr/>
          </p:nvSpPr>
          <p:spPr>
            <a:xfrm>
              <a:off x="4805257" y="2990176"/>
              <a:ext cx="273761" cy="2693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32" name="Google Shape;932;p57"/>
            <p:cNvSpPr/>
            <p:nvPr/>
          </p:nvSpPr>
          <p:spPr>
            <a:xfrm>
              <a:off x="5839384" y="3020196"/>
              <a:ext cx="316364" cy="209286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33" name="Google Shape;933;p57"/>
            <p:cNvSpPr/>
            <p:nvPr/>
          </p:nvSpPr>
          <p:spPr>
            <a:xfrm>
              <a:off x="6910154" y="2990176"/>
              <a:ext cx="273761" cy="2693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34" name="Google Shape;934;p57"/>
            <p:cNvSpPr/>
            <p:nvPr/>
          </p:nvSpPr>
          <p:spPr>
            <a:xfrm>
              <a:off x="4783955" y="3617858"/>
              <a:ext cx="316364" cy="209286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35" name="Google Shape;935;p57"/>
            <p:cNvSpPr/>
            <p:nvPr/>
          </p:nvSpPr>
          <p:spPr>
            <a:xfrm>
              <a:off x="5860686" y="3587838"/>
              <a:ext cx="273761" cy="2693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36" name="Google Shape;936;p57"/>
            <p:cNvSpPr/>
            <p:nvPr/>
          </p:nvSpPr>
          <p:spPr>
            <a:xfrm>
              <a:off x="6910154" y="3587838"/>
              <a:ext cx="273761" cy="2693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1" name="Google Shape;941;p58"/>
          <p:cNvGrpSpPr/>
          <p:nvPr/>
        </p:nvGrpSpPr>
        <p:grpSpPr>
          <a:xfrm>
            <a:off x="1836100" y="2458684"/>
            <a:ext cx="5448600" cy="344491"/>
            <a:chOff x="1836100" y="2474059"/>
            <a:chExt cx="5448600" cy="344491"/>
          </a:xfrm>
        </p:grpSpPr>
        <p:cxnSp>
          <p:nvCxnSpPr>
            <p:cNvPr id="942" name="Google Shape;942;p58"/>
            <p:cNvCxnSpPr/>
            <p:nvPr/>
          </p:nvCxnSpPr>
          <p:spPr>
            <a:xfrm>
              <a:off x="1836100" y="2818550"/>
              <a:ext cx="5448600" cy="0"/>
            </a:xfrm>
            <a:prstGeom prst="straightConnector1">
              <a:avLst/>
            </a:pr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" name="Google Shape;943;p58"/>
            <p:cNvCxnSpPr/>
            <p:nvPr/>
          </p:nvCxnSpPr>
          <p:spPr>
            <a:xfrm>
              <a:off x="1846325" y="2474059"/>
              <a:ext cx="0" cy="344100"/>
            </a:xfrm>
            <a:prstGeom prst="straightConnector1">
              <a:avLst/>
            </a:pr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4" name="Google Shape;944;p58"/>
            <p:cNvCxnSpPr/>
            <p:nvPr/>
          </p:nvCxnSpPr>
          <p:spPr>
            <a:xfrm>
              <a:off x="4572013" y="2474059"/>
              <a:ext cx="0" cy="344400"/>
            </a:xfrm>
            <a:prstGeom prst="straightConnector1">
              <a:avLst/>
            </a:pr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5" name="Google Shape;945;p58"/>
            <p:cNvCxnSpPr/>
            <p:nvPr/>
          </p:nvCxnSpPr>
          <p:spPr>
            <a:xfrm>
              <a:off x="7272000" y="2474059"/>
              <a:ext cx="0" cy="344100"/>
            </a:xfrm>
            <a:prstGeom prst="straightConnector1">
              <a:avLst/>
            </a:prstGeom>
            <a:noFill/>
            <a:ln w="28575" cap="flat" cmpd="sng">
              <a:solidFill>
                <a:schemeClr val="dk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46" name="Google Shape;946;p58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Enrollment </a:t>
            </a:r>
            <a:r>
              <a:rPr lang="en">
                <a:solidFill>
                  <a:schemeClr val="lt2"/>
                </a:solidFill>
              </a:rPr>
              <a:t>Process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947" name="Google Shape;947;p58"/>
          <p:cNvSpPr txBox="1"/>
          <p:nvPr/>
        </p:nvSpPr>
        <p:spPr>
          <a:xfrm>
            <a:off x="3546442" y="2904110"/>
            <a:ext cx="2051100" cy="92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rPr>
              <a:t>Venus has a beautiful name, but it’s quite hot</a:t>
            </a:r>
            <a:endParaRPr sz="1600" dirty="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48" name="Google Shape;948;p58"/>
          <p:cNvSpPr txBox="1"/>
          <p:nvPr/>
        </p:nvSpPr>
        <p:spPr>
          <a:xfrm>
            <a:off x="6246450" y="2904110"/>
            <a:ext cx="2051100" cy="92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rPr>
              <a:t>Saturn is composed mostly of hydrogen and helium</a:t>
            </a:r>
            <a:endParaRPr sz="160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49" name="Google Shape;949;p58"/>
          <p:cNvSpPr txBox="1"/>
          <p:nvPr/>
        </p:nvSpPr>
        <p:spPr>
          <a:xfrm>
            <a:off x="846450" y="2904110"/>
            <a:ext cx="2051100" cy="92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rPr>
              <a:t>Despite being red, Mars is actually a cold place</a:t>
            </a:r>
            <a:endParaRPr sz="160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950" name="Google Shape;950;p58"/>
          <p:cNvSpPr/>
          <p:nvPr/>
        </p:nvSpPr>
        <p:spPr>
          <a:xfrm rot="-2132261">
            <a:off x="1510690" y="1876243"/>
            <a:ext cx="722595" cy="623622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58"/>
          <p:cNvSpPr txBox="1">
            <a:spLocks noGrp="1"/>
          </p:cNvSpPr>
          <p:nvPr>
            <p:ph type="title" idx="4294967295"/>
          </p:nvPr>
        </p:nvSpPr>
        <p:spPr>
          <a:xfrm>
            <a:off x="1531250" y="1909654"/>
            <a:ext cx="692700" cy="55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1</a:t>
            </a:r>
            <a:endParaRPr sz="2000">
              <a:solidFill>
                <a:schemeClr val="lt1"/>
              </a:solidFill>
            </a:endParaRPr>
          </a:p>
        </p:txBody>
      </p:sp>
      <p:sp>
        <p:nvSpPr>
          <p:cNvPr id="952" name="Google Shape;952;p58"/>
          <p:cNvSpPr/>
          <p:nvPr/>
        </p:nvSpPr>
        <p:spPr>
          <a:xfrm rot="-2132261">
            <a:off x="4210690" y="1876243"/>
            <a:ext cx="722595" cy="623622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58"/>
          <p:cNvSpPr txBox="1">
            <a:spLocks noGrp="1"/>
          </p:cNvSpPr>
          <p:nvPr>
            <p:ph type="title" idx="4294967295"/>
          </p:nvPr>
        </p:nvSpPr>
        <p:spPr>
          <a:xfrm>
            <a:off x="4225650" y="1909654"/>
            <a:ext cx="692700" cy="55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2</a:t>
            </a:r>
            <a:endParaRPr sz="2000">
              <a:solidFill>
                <a:schemeClr val="lt1"/>
              </a:solidFill>
            </a:endParaRPr>
          </a:p>
        </p:txBody>
      </p:sp>
      <p:sp>
        <p:nvSpPr>
          <p:cNvPr id="954" name="Google Shape;954;p58"/>
          <p:cNvSpPr/>
          <p:nvPr/>
        </p:nvSpPr>
        <p:spPr>
          <a:xfrm rot="-2132261">
            <a:off x="6910690" y="1876243"/>
            <a:ext cx="722595" cy="623622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5" name="Google Shape;955;p58"/>
          <p:cNvSpPr txBox="1">
            <a:spLocks noGrp="1"/>
          </p:cNvSpPr>
          <p:nvPr>
            <p:ph type="title" idx="4294967295"/>
          </p:nvPr>
        </p:nvSpPr>
        <p:spPr>
          <a:xfrm>
            <a:off x="6923130" y="1909654"/>
            <a:ext cx="692700" cy="55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3</a:t>
            </a:r>
            <a:endParaRPr sz="200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" name="Google Shape;960;p59"/>
          <p:cNvSpPr txBox="1">
            <a:spLocks noGrp="1"/>
          </p:cNvSpPr>
          <p:nvPr>
            <p:ph type="ctrTitle" idx="6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Special </a:t>
            </a:r>
            <a:r>
              <a:rPr lang="en">
                <a:solidFill>
                  <a:schemeClr val="lt2"/>
                </a:solidFill>
              </a:rPr>
              <a:t>Reminders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961" name="Google Shape;961;p59"/>
          <p:cNvSpPr txBox="1">
            <a:spLocks noGrp="1"/>
          </p:cNvSpPr>
          <p:nvPr>
            <p:ph type="ctrTitle"/>
          </p:nvPr>
        </p:nvSpPr>
        <p:spPr>
          <a:xfrm>
            <a:off x="1879800" y="1714725"/>
            <a:ext cx="12852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962" name="Google Shape;962;p59"/>
          <p:cNvSpPr txBox="1">
            <a:spLocks noGrp="1"/>
          </p:cNvSpPr>
          <p:nvPr>
            <p:ph type="subTitle" idx="1"/>
          </p:nvPr>
        </p:nvSpPr>
        <p:spPr>
          <a:xfrm>
            <a:off x="3293750" y="1726625"/>
            <a:ext cx="3960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Despite being red, Mars is a cold place</a:t>
            </a:r>
            <a:endParaRPr dirty="0"/>
          </a:p>
        </p:txBody>
      </p:sp>
      <p:sp>
        <p:nvSpPr>
          <p:cNvPr id="963" name="Google Shape;963;p59"/>
          <p:cNvSpPr txBox="1">
            <a:spLocks noGrp="1"/>
          </p:cNvSpPr>
          <p:nvPr>
            <p:ph type="ctrTitle" idx="2"/>
          </p:nvPr>
        </p:nvSpPr>
        <p:spPr>
          <a:xfrm>
            <a:off x="1879800" y="3151632"/>
            <a:ext cx="12852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964" name="Google Shape;964;p59"/>
          <p:cNvSpPr txBox="1">
            <a:spLocks noGrp="1"/>
          </p:cNvSpPr>
          <p:nvPr>
            <p:ph type="subTitle" idx="3"/>
          </p:nvPr>
        </p:nvSpPr>
        <p:spPr>
          <a:xfrm>
            <a:off x="3282696" y="3151632"/>
            <a:ext cx="3960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Yes, this is the ringed one. It’s a gas giant</a:t>
            </a:r>
            <a:endParaRPr dirty="0"/>
          </a:p>
        </p:txBody>
      </p:sp>
      <p:sp>
        <p:nvSpPr>
          <p:cNvPr id="965" name="Google Shape;965;p59"/>
          <p:cNvSpPr txBox="1">
            <a:spLocks noGrp="1"/>
          </p:cNvSpPr>
          <p:nvPr>
            <p:ph type="ctrTitle" idx="4"/>
          </p:nvPr>
        </p:nvSpPr>
        <p:spPr>
          <a:xfrm>
            <a:off x="1879800" y="2438400"/>
            <a:ext cx="12852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966" name="Google Shape;966;p59"/>
          <p:cNvSpPr txBox="1">
            <a:spLocks noGrp="1"/>
          </p:cNvSpPr>
          <p:nvPr>
            <p:ph type="subTitle" idx="5"/>
          </p:nvPr>
        </p:nvSpPr>
        <p:spPr>
          <a:xfrm>
            <a:off x="3293750" y="2438400"/>
            <a:ext cx="3960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It’s a gas giant and the biggest planet </a:t>
            </a:r>
            <a:endParaRPr dirty="0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p60"/>
          <p:cNvSpPr txBox="1">
            <a:spLocks noGrp="1"/>
          </p:cNvSpPr>
          <p:nvPr>
            <p:ph type="title"/>
          </p:nvPr>
        </p:nvSpPr>
        <p:spPr>
          <a:xfrm>
            <a:off x="4576575" y="1786999"/>
            <a:ext cx="3849600" cy="83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Online Class</a:t>
            </a:r>
            <a:endParaRPr/>
          </a:p>
        </p:txBody>
      </p:sp>
      <p:sp>
        <p:nvSpPr>
          <p:cNvPr id="972" name="Google Shape;972;p60"/>
          <p:cNvSpPr txBox="1">
            <a:spLocks noGrp="1"/>
          </p:cNvSpPr>
          <p:nvPr>
            <p:ph type="subTitle" idx="1"/>
          </p:nvPr>
        </p:nvSpPr>
        <p:spPr>
          <a:xfrm>
            <a:off x="4571934" y="2529006"/>
            <a:ext cx="3401700" cy="113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 can replace the image on the screen with your own work. Just delete this one, add yours and center it properly</a:t>
            </a:r>
            <a:endParaRPr dirty="0"/>
          </a:p>
        </p:txBody>
      </p:sp>
      <p:pic>
        <p:nvPicPr>
          <p:cNvPr id="973" name="Google Shape;973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399887" y="1691505"/>
            <a:ext cx="1986596" cy="134116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74" name="Google Shape;974;p60"/>
          <p:cNvGrpSpPr/>
          <p:nvPr/>
        </p:nvGrpSpPr>
        <p:grpSpPr>
          <a:xfrm>
            <a:off x="812174" y="1620553"/>
            <a:ext cx="3161189" cy="1902374"/>
            <a:chOff x="628700" y="869700"/>
            <a:chExt cx="6304725" cy="3794125"/>
          </a:xfrm>
        </p:grpSpPr>
        <p:sp>
          <p:nvSpPr>
            <p:cNvPr id="975" name="Google Shape;975;p60"/>
            <p:cNvSpPr/>
            <p:nvPr/>
          </p:nvSpPr>
          <p:spPr>
            <a:xfrm>
              <a:off x="1666325" y="869700"/>
              <a:ext cx="4228150" cy="2863025"/>
            </a:xfrm>
            <a:custGeom>
              <a:avLst/>
              <a:gdLst/>
              <a:ahLst/>
              <a:cxnLst/>
              <a:rect l="l" t="t" r="r" b="b"/>
              <a:pathLst>
                <a:path w="169126" h="114521" extrusionOk="0">
                  <a:moveTo>
                    <a:pt x="6471" y="5997"/>
                  </a:moveTo>
                  <a:lnTo>
                    <a:pt x="162761" y="6102"/>
                  </a:lnTo>
                  <a:lnTo>
                    <a:pt x="162655" y="108576"/>
                  </a:lnTo>
                  <a:lnTo>
                    <a:pt x="6366" y="108418"/>
                  </a:lnTo>
                  <a:lnTo>
                    <a:pt x="6471" y="5997"/>
                  </a:lnTo>
                  <a:close/>
                  <a:moveTo>
                    <a:pt x="6787" y="0"/>
                  </a:moveTo>
                  <a:cubicBezTo>
                    <a:pt x="3052" y="0"/>
                    <a:pt x="106" y="2946"/>
                    <a:pt x="106" y="6628"/>
                  </a:cubicBezTo>
                  <a:lnTo>
                    <a:pt x="1" y="112206"/>
                  </a:lnTo>
                  <a:cubicBezTo>
                    <a:pt x="1" y="113416"/>
                    <a:pt x="1000" y="114415"/>
                    <a:pt x="2210" y="114415"/>
                  </a:cubicBezTo>
                  <a:lnTo>
                    <a:pt x="166864" y="114520"/>
                  </a:lnTo>
                  <a:cubicBezTo>
                    <a:pt x="168021" y="114520"/>
                    <a:pt x="169021" y="113574"/>
                    <a:pt x="169021" y="112364"/>
                  </a:cubicBezTo>
                  <a:lnTo>
                    <a:pt x="169126" y="6786"/>
                  </a:lnTo>
                  <a:cubicBezTo>
                    <a:pt x="169126" y="3104"/>
                    <a:pt x="166127" y="105"/>
                    <a:pt x="162445" y="105"/>
                  </a:cubicBezTo>
                  <a:lnTo>
                    <a:pt x="67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60"/>
            <p:cNvSpPr/>
            <p:nvPr/>
          </p:nvSpPr>
          <p:spPr>
            <a:xfrm>
              <a:off x="4124300" y="3931775"/>
              <a:ext cx="184150" cy="176150"/>
            </a:xfrm>
            <a:custGeom>
              <a:avLst/>
              <a:gdLst/>
              <a:ahLst/>
              <a:cxnLst/>
              <a:rect l="l" t="t" r="r" b="b"/>
              <a:pathLst>
                <a:path w="7366" h="7046" extrusionOk="0">
                  <a:moveTo>
                    <a:pt x="4271" y="1"/>
                  </a:moveTo>
                  <a:cubicBezTo>
                    <a:pt x="2810" y="1"/>
                    <a:pt x="1651" y="1633"/>
                    <a:pt x="947" y="2874"/>
                  </a:cubicBezTo>
                  <a:cubicBezTo>
                    <a:pt x="1" y="4452"/>
                    <a:pt x="2473" y="6819"/>
                    <a:pt x="2473" y="6819"/>
                  </a:cubicBezTo>
                  <a:cubicBezTo>
                    <a:pt x="2624" y="6979"/>
                    <a:pt x="2778" y="7045"/>
                    <a:pt x="2929" y="7045"/>
                  </a:cubicBezTo>
                  <a:cubicBezTo>
                    <a:pt x="3623" y="7045"/>
                    <a:pt x="4262" y="5662"/>
                    <a:pt x="4262" y="5662"/>
                  </a:cubicBezTo>
                  <a:cubicBezTo>
                    <a:pt x="4340" y="5690"/>
                    <a:pt x="4416" y="5703"/>
                    <a:pt x="4489" y="5703"/>
                  </a:cubicBezTo>
                  <a:cubicBezTo>
                    <a:pt x="5104" y="5703"/>
                    <a:pt x="5524" y="4820"/>
                    <a:pt x="5524" y="4820"/>
                  </a:cubicBezTo>
                  <a:cubicBezTo>
                    <a:pt x="7365" y="1611"/>
                    <a:pt x="5524" y="402"/>
                    <a:pt x="5524" y="402"/>
                  </a:cubicBezTo>
                  <a:cubicBezTo>
                    <a:pt x="5086" y="121"/>
                    <a:pt x="4668" y="1"/>
                    <a:pt x="4271" y="1"/>
                  </a:cubicBezTo>
                  <a:close/>
                </a:path>
              </a:pathLst>
            </a:custGeom>
            <a:solidFill>
              <a:srgbClr val="DCBE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60"/>
            <p:cNvSpPr/>
            <p:nvPr/>
          </p:nvSpPr>
          <p:spPr>
            <a:xfrm>
              <a:off x="652375" y="4523075"/>
              <a:ext cx="6256075" cy="140750"/>
            </a:xfrm>
            <a:custGeom>
              <a:avLst/>
              <a:gdLst/>
              <a:ahLst/>
              <a:cxnLst/>
              <a:rect l="l" t="t" r="r" b="b"/>
              <a:pathLst>
                <a:path w="250243" h="5630" extrusionOk="0">
                  <a:moveTo>
                    <a:pt x="1" y="1"/>
                  </a:moveTo>
                  <a:lnTo>
                    <a:pt x="1" y="211"/>
                  </a:lnTo>
                  <a:cubicBezTo>
                    <a:pt x="1" y="3105"/>
                    <a:pt x="2368" y="5472"/>
                    <a:pt x="5261" y="5472"/>
                  </a:cubicBezTo>
                  <a:lnTo>
                    <a:pt x="244982" y="5630"/>
                  </a:lnTo>
                  <a:cubicBezTo>
                    <a:pt x="247875" y="5630"/>
                    <a:pt x="250190" y="3262"/>
                    <a:pt x="250242" y="369"/>
                  </a:cubicBezTo>
                  <a:lnTo>
                    <a:pt x="250242" y="2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60"/>
            <p:cNvSpPr/>
            <p:nvPr/>
          </p:nvSpPr>
          <p:spPr>
            <a:xfrm>
              <a:off x="628700" y="3718225"/>
              <a:ext cx="6304725" cy="845650"/>
            </a:xfrm>
            <a:custGeom>
              <a:avLst/>
              <a:gdLst/>
              <a:ahLst/>
              <a:cxnLst/>
              <a:rect l="l" t="t" r="r" b="b"/>
              <a:pathLst>
                <a:path w="252189" h="33826" extrusionOk="0">
                  <a:moveTo>
                    <a:pt x="47029" y="1"/>
                  </a:moveTo>
                  <a:cubicBezTo>
                    <a:pt x="44136" y="1"/>
                    <a:pt x="40717" y="842"/>
                    <a:pt x="39349" y="1947"/>
                  </a:cubicBezTo>
                  <a:lnTo>
                    <a:pt x="1368" y="31669"/>
                  </a:lnTo>
                  <a:cubicBezTo>
                    <a:pt x="1" y="32774"/>
                    <a:pt x="2420" y="33615"/>
                    <a:pt x="6734" y="33615"/>
                  </a:cubicBezTo>
                  <a:lnTo>
                    <a:pt x="245455" y="33826"/>
                  </a:lnTo>
                  <a:cubicBezTo>
                    <a:pt x="249769" y="33826"/>
                    <a:pt x="252189" y="32931"/>
                    <a:pt x="250821" y="31879"/>
                  </a:cubicBezTo>
                  <a:lnTo>
                    <a:pt x="213419" y="2105"/>
                  </a:lnTo>
                  <a:cubicBezTo>
                    <a:pt x="212104" y="1000"/>
                    <a:pt x="208632" y="106"/>
                    <a:pt x="205791" y="106"/>
                  </a:cubicBezTo>
                  <a:lnTo>
                    <a:pt x="470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60"/>
            <p:cNvSpPr/>
            <p:nvPr/>
          </p:nvSpPr>
          <p:spPr>
            <a:xfrm>
              <a:off x="2634275" y="4207450"/>
              <a:ext cx="2292275" cy="299875"/>
            </a:xfrm>
            <a:custGeom>
              <a:avLst/>
              <a:gdLst/>
              <a:ahLst/>
              <a:cxnLst/>
              <a:rect l="l" t="t" r="r" b="b"/>
              <a:pathLst>
                <a:path w="91691" h="11995" extrusionOk="0">
                  <a:moveTo>
                    <a:pt x="6208" y="1"/>
                  </a:moveTo>
                  <a:lnTo>
                    <a:pt x="0" y="11889"/>
                  </a:lnTo>
                  <a:lnTo>
                    <a:pt x="91691" y="11995"/>
                  </a:lnTo>
                  <a:lnTo>
                    <a:pt x="91691" y="11995"/>
                  </a:lnTo>
                  <a:lnTo>
                    <a:pt x="85746" y="53"/>
                  </a:lnTo>
                  <a:lnTo>
                    <a:pt x="6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60"/>
            <p:cNvSpPr/>
            <p:nvPr/>
          </p:nvSpPr>
          <p:spPr>
            <a:xfrm>
              <a:off x="1859650" y="3749800"/>
              <a:ext cx="292000" cy="77950"/>
            </a:xfrm>
            <a:custGeom>
              <a:avLst/>
              <a:gdLst/>
              <a:ahLst/>
              <a:cxnLst/>
              <a:rect l="l" t="t" r="r" b="b"/>
              <a:pathLst>
                <a:path w="11680" h="3118" extrusionOk="0">
                  <a:moveTo>
                    <a:pt x="4051" y="0"/>
                  </a:moveTo>
                  <a:cubicBezTo>
                    <a:pt x="3683" y="0"/>
                    <a:pt x="3315" y="106"/>
                    <a:pt x="2999" y="316"/>
                  </a:cubicBezTo>
                  <a:lnTo>
                    <a:pt x="211" y="2841"/>
                  </a:lnTo>
                  <a:cubicBezTo>
                    <a:pt x="1" y="2999"/>
                    <a:pt x="264" y="3104"/>
                    <a:pt x="685" y="3104"/>
                  </a:cubicBezTo>
                  <a:lnTo>
                    <a:pt x="7997" y="3104"/>
                  </a:lnTo>
                  <a:cubicBezTo>
                    <a:pt x="8060" y="3113"/>
                    <a:pt x="8123" y="3117"/>
                    <a:pt x="8186" y="3117"/>
                  </a:cubicBezTo>
                  <a:cubicBezTo>
                    <a:pt x="8490" y="3117"/>
                    <a:pt x="8787" y="3015"/>
                    <a:pt x="9049" y="2841"/>
                  </a:cubicBezTo>
                  <a:lnTo>
                    <a:pt x="11521" y="316"/>
                  </a:lnTo>
                  <a:cubicBezTo>
                    <a:pt x="11679" y="158"/>
                    <a:pt x="11469" y="0"/>
                    <a:pt x="110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60"/>
            <p:cNvSpPr/>
            <p:nvPr/>
          </p:nvSpPr>
          <p:spPr>
            <a:xfrm>
              <a:off x="2120050" y="3750775"/>
              <a:ext cx="280150" cy="76975"/>
            </a:xfrm>
            <a:custGeom>
              <a:avLst/>
              <a:gdLst/>
              <a:ahLst/>
              <a:cxnLst/>
              <a:rect l="l" t="t" r="r" b="b"/>
              <a:pathLst>
                <a:path w="11206" h="3079" extrusionOk="0">
                  <a:moveTo>
                    <a:pt x="3359" y="0"/>
                  </a:moveTo>
                  <a:cubicBezTo>
                    <a:pt x="3085" y="0"/>
                    <a:pt x="2787" y="103"/>
                    <a:pt x="2526" y="277"/>
                  </a:cubicBezTo>
                  <a:lnTo>
                    <a:pt x="106" y="2802"/>
                  </a:lnTo>
                  <a:cubicBezTo>
                    <a:pt x="1" y="2960"/>
                    <a:pt x="211" y="3065"/>
                    <a:pt x="632" y="3065"/>
                  </a:cubicBezTo>
                  <a:lnTo>
                    <a:pt x="7944" y="3065"/>
                  </a:lnTo>
                  <a:cubicBezTo>
                    <a:pt x="8007" y="3074"/>
                    <a:pt x="8070" y="3078"/>
                    <a:pt x="8133" y="3078"/>
                  </a:cubicBezTo>
                  <a:cubicBezTo>
                    <a:pt x="8436" y="3078"/>
                    <a:pt x="8726" y="2976"/>
                    <a:pt x="8944" y="2802"/>
                  </a:cubicBezTo>
                  <a:lnTo>
                    <a:pt x="11048" y="277"/>
                  </a:lnTo>
                  <a:cubicBezTo>
                    <a:pt x="11206" y="119"/>
                    <a:pt x="10942" y="14"/>
                    <a:pt x="10522" y="14"/>
                  </a:cubicBezTo>
                  <a:lnTo>
                    <a:pt x="3525" y="14"/>
                  </a:lnTo>
                  <a:cubicBezTo>
                    <a:pt x="3471" y="5"/>
                    <a:pt x="3415" y="0"/>
                    <a:pt x="33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60"/>
            <p:cNvSpPr/>
            <p:nvPr/>
          </p:nvSpPr>
          <p:spPr>
            <a:xfrm>
              <a:off x="2379125" y="3751100"/>
              <a:ext cx="269625" cy="77950"/>
            </a:xfrm>
            <a:custGeom>
              <a:avLst/>
              <a:gdLst/>
              <a:ahLst/>
              <a:cxnLst/>
              <a:rect l="l" t="t" r="r" b="b"/>
              <a:pathLst>
                <a:path w="10785" h="3118" extrusionOk="0">
                  <a:moveTo>
                    <a:pt x="3105" y="1"/>
                  </a:moveTo>
                  <a:cubicBezTo>
                    <a:pt x="2736" y="1"/>
                    <a:pt x="2421" y="106"/>
                    <a:pt x="2158" y="264"/>
                  </a:cubicBezTo>
                  <a:lnTo>
                    <a:pt x="106" y="2842"/>
                  </a:lnTo>
                  <a:cubicBezTo>
                    <a:pt x="1" y="2999"/>
                    <a:pt x="211" y="3105"/>
                    <a:pt x="632" y="3105"/>
                  </a:cubicBezTo>
                  <a:lnTo>
                    <a:pt x="7997" y="3105"/>
                  </a:lnTo>
                  <a:cubicBezTo>
                    <a:pt x="8051" y="3114"/>
                    <a:pt x="8107" y="3118"/>
                    <a:pt x="8163" y="3118"/>
                  </a:cubicBezTo>
                  <a:cubicBezTo>
                    <a:pt x="8436" y="3118"/>
                    <a:pt x="8726" y="3016"/>
                    <a:pt x="8944" y="2842"/>
                  </a:cubicBezTo>
                  <a:lnTo>
                    <a:pt x="10680" y="264"/>
                  </a:lnTo>
                  <a:cubicBezTo>
                    <a:pt x="10785" y="159"/>
                    <a:pt x="10522" y="1"/>
                    <a:pt x="10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60"/>
            <p:cNvSpPr/>
            <p:nvPr/>
          </p:nvSpPr>
          <p:spPr>
            <a:xfrm>
              <a:off x="2636900" y="3751100"/>
              <a:ext cx="259100" cy="77950"/>
            </a:xfrm>
            <a:custGeom>
              <a:avLst/>
              <a:gdLst/>
              <a:ahLst/>
              <a:cxnLst/>
              <a:rect l="l" t="t" r="r" b="b"/>
              <a:pathLst>
                <a:path w="10364" h="3118" extrusionOk="0">
                  <a:moveTo>
                    <a:pt x="2736" y="1"/>
                  </a:moveTo>
                  <a:cubicBezTo>
                    <a:pt x="2368" y="1"/>
                    <a:pt x="2052" y="54"/>
                    <a:pt x="1789" y="264"/>
                  </a:cubicBezTo>
                  <a:lnTo>
                    <a:pt x="106" y="2842"/>
                  </a:lnTo>
                  <a:cubicBezTo>
                    <a:pt x="0" y="2999"/>
                    <a:pt x="263" y="3105"/>
                    <a:pt x="737" y="3105"/>
                  </a:cubicBezTo>
                  <a:lnTo>
                    <a:pt x="8049" y="3105"/>
                  </a:lnTo>
                  <a:cubicBezTo>
                    <a:pt x="8103" y="3114"/>
                    <a:pt x="8157" y="3118"/>
                    <a:pt x="8211" y="3118"/>
                  </a:cubicBezTo>
                  <a:cubicBezTo>
                    <a:pt x="8471" y="3118"/>
                    <a:pt x="8725" y="3016"/>
                    <a:pt x="8943" y="2842"/>
                  </a:cubicBezTo>
                  <a:lnTo>
                    <a:pt x="10311" y="264"/>
                  </a:lnTo>
                  <a:cubicBezTo>
                    <a:pt x="10364" y="159"/>
                    <a:pt x="10153" y="1"/>
                    <a:pt x="9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60"/>
            <p:cNvSpPr/>
            <p:nvPr/>
          </p:nvSpPr>
          <p:spPr>
            <a:xfrm>
              <a:off x="2895975" y="3751100"/>
              <a:ext cx="248575" cy="77625"/>
            </a:xfrm>
            <a:custGeom>
              <a:avLst/>
              <a:gdLst/>
              <a:ahLst/>
              <a:cxnLst/>
              <a:rect l="l" t="t" r="r" b="b"/>
              <a:pathLst>
                <a:path w="9943" h="3105" extrusionOk="0">
                  <a:moveTo>
                    <a:pt x="2263" y="1"/>
                  </a:moveTo>
                  <a:cubicBezTo>
                    <a:pt x="1842" y="1"/>
                    <a:pt x="1474" y="159"/>
                    <a:pt x="1368" y="264"/>
                  </a:cubicBezTo>
                  <a:lnTo>
                    <a:pt x="53" y="2842"/>
                  </a:lnTo>
                  <a:cubicBezTo>
                    <a:pt x="1" y="2999"/>
                    <a:pt x="316" y="3105"/>
                    <a:pt x="737" y="3105"/>
                  </a:cubicBezTo>
                  <a:lnTo>
                    <a:pt x="8049" y="3105"/>
                  </a:lnTo>
                  <a:cubicBezTo>
                    <a:pt x="8470" y="3105"/>
                    <a:pt x="8891" y="2999"/>
                    <a:pt x="8943" y="2842"/>
                  </a:cubicBezTo>
                  <a:lnTo>
                    <a:pt x="9943" y="317"/>
                  </a:lnTo>
                  <a:cubicBezTo>
                    <a:pt x="9943" y="159"/>
                    <a:pt x="9680" y="1"/>
                    <a:pt x="9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60"/>
            <p:cNvSpPr/>
            <p:nvPr/>
          </p:nvSpPr>
          <p:spPr>
            <a:xfrm>
              <a:off x="3156375" y="3751100"/>
              <a:ext cx="239375" cy="77625"/>
            </a:xfrm>
            <a:custGeom>
              <a:avLst/>
              <a:gdLst/>
              <a:ahLst/>
              <a:cxnLst/>
              <a:rect l="l" t="t" r="r" b="b"/>
              <a:pathLst>
                <a:path w="9575" h="3105" extrusionOk="0">
                  <a:moveTo>
                    <a:pt x="1842" y="1"/>
                  </a:moveTo>
                  <a:cubicBezTo>
                    <a:pt x="1421" y="1"/>
                    <a:pt x="1052" y="159"/>
                    <a:pt x="1000" y="264"/>
                  </a:cubicBezTo>
                  <a:lnTo>
                    <a:pt x="53" y="2842"/>
                  </a:lnTo>
                  <a:cubicBezTo>
                    <a:pt x="0" y="2999"/>
                    <a:pt x="316" y="3105"/>
                    <a:pt x="737" y="3105"/>
                  </a:cubicBezTo>
                  <a:lnTo>
                    <a:pt x="8049" y="3105"/>
                  </a:lnTo>
                  <a:cubicBezTo>
                    <a:pt x="8470" y="3105"/>
                    <a:pt x="8891" y="2999"/>
                    <a:pt x="8891" y="2842"/>
                  </a:cubicBezTo>
                  <a:lnTo>
                    <a:pt x="9522" y="264"/>
                  </a:lnTo>
                  <a:cubicBezTo>
                    <a:pt x="9574" y="159"/>
                    <a:pt x="9259" y="1"/>
                    <a:pt x="88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60"/>
            <p:cNvSpPr/>
            <p:nvPr/>
          </p:nvSpPr>
          <p:spPr>
            <a:xfrm>
              <a:off x="3415450" y="3751100"/>
              <a:ext cx="227550" cy="77625"/>
            </a:xfrm>
            <a:custGeom>
              <a:avLst/>
              <a:gdLst/>
              <a:ahLst/>
              <a:cxnLst/>
              <a:rect l="l" t="t" r="r" b="b"/>
              <a:pathLst>
                <a:path w="9102" h="3105" extrusionOk="0">
                  <a:moveTo>
                    <a:pt x="1368" y="1"/>
                  </a:moveTo>
                  <a:cubicBezTo>
                    <a:pt x="947" y="1"/>
                    <a:pt x="579" y="106"/>
                    <a:pt x="579" y="264"/>
                  </a:cubicBezTo>
                  <a:lnTo>
                    <a:pt x="1" y="2842"/>
                  </a:lnTo>
                  <a:cubicBezTo>
                    <a:pt x="1" y="2999"/>
                    <a:pt x="316" y="3105"/>
                    <a:pt x="737" y="3105"/>
                  </a:cubicBezTo>
                  <a:lnTo>
                    <a:pt x="8049" y="3105"/>
                  </a:lnTo>
                  <a:cubicBezTo>
                    <a:pt x="8470" y="3105"/>
                    <a:pt x="8838" y="2999"/>
                    <a:pt x="8838" y="2842"/>
                  </a:cubicBezTo>
                  <a:lnTo>
                    <a:pt x="9101" y="264"/>
                  </a:lnTo>
                  <a:cubicBezTo>
                    <a:pt x="9101" y="106"/>
                    <a:pt x="8786" y="1"/>
                    <a:pt x="8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60"/>
            <p:cNvSpPr/>
            <p:nvPr/>
          </p:nvSpPr>
          <p:spPr>
            <a:xfrm>
              <a:off x="3674525" y="3751100"/>
              <a:ext cx="220975" cy="77625"/>
            </a:xfrm>
            <a:custGeom>
              <a:avLst/>
              <a:gdLst/>
              <a:ahLst/>
              <a:cxnLst/>
              <a:rect l="l" t="t" r="r" b="b"/>
              <a:pathLst>
                <a:path w="8839" h="3105" extrusionOk="0">
                  <a:moveTo>
                    <a:pt x="948" y="1"/>
                  </a:moveTo>
                  <a:cubicBezTo>
                    <a:pt x="527" y="1"/>
                    <a:pt x="159" y="159"/>
                    <a:pt x="159" y="264"/>
                  </a:cubicBezTo>
                  <a:lnTo>
                    <a:pt x="1" y="2842"/>
                  </a:lnTo>
                  <a:cubicBezTo>
                    <a:pt x="1" y="2999"/>
                    <a:pt x="316" y="3105"/>
                    <a:pt x="737" y="3105"/>
                  </a:cubicBezTo>
                  <a:lnTo>
                    <a:pt x="8049" y="3105"/>
                  </a:lnTo>
                  <a:cubicBezTo>
                    <a:pt x="8523" y="3105"/>
                    <a:pt x="8838" y="2999"/>
                    <a:pt x="8838" y="2842"/>
                  </a:cubicBezTo>
                  <a:lnTo>
                    <a:pt x="8681" y="264"/>
                  </a:lnTo>
                  <a:cubicBezTo>
                    <a:pt x="8681" y="159"/>
                    <a:pt x="8365" y="1"/>
                    <a:pt x="79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60"/>
            <p:cNvSpPr/>
            <p:nvPr/>
          </p:nvSpPr>
          <p:spPr>
            <a:xfrm>
              <a:off x="3928350" y="3751100"/>
              <a:ext cx="226225" cy="77625"/>
            </a:xfrm>
            <a:custGeom>
              <a:avLst/>
              <a:gdLst/>
              <a:ahLst/>
              <a:cxnLst/>
              <a:rect l="l" t="t" r="r" b="b"/>
              <a:pathLst>
                <a:path w="9049" h="3105" extrusionOk="0">
                  <a:moveTo>
                    <a:pt x="684" y="1"/>
                  </a:moveTo>
                  <a:cubicBezTo>
                    <a:pt x="316" y="1"/>
                    <a:pt x="0" y="159"/>
                    <a:pt x="0" y="264"/>
                  </a:cubicBezTo>
                  <a:lnTo>
                    <a:pt x="158" y="2842"/>
                  </a:lnTo>
                  <a:cubicBezTo>
                    <a:pt x="158" y="2999"/>
                    <a:pt x="527" y="3105"/>
                    <a:pt x="947" y="3105"/>
                  </a:cubicBezTo>
                  <a:lnTo>
                    <a:pt x="8312" y="3105"/>
                  </a:lnTo>
                  <a:cubicBezTo>
                    <a:pt x="8733" y="3105"/>
                    <a:pt x="9049" y="2999"/>
                    <a:pt x="8996" y="2842"/>
                  </a:cubicBezTo>
                  <a:lnTo>
                    <a:pt x="8522" y="264"/>
                  </a:lnTo>
                  <a:cubicBezTo>
                    <a:pt x="8470" y="159"/>
                    <a:pt x="8102" y="1"/>
                    <a:pt x="77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60"/>
            <p:cNvSpPr/>
            <p:nvPr/>
          </p:nvSpPr>
          <p:spPr>
            <a:xfrm>
              <a:off x="4176900" y="3751100"/>
              <a:ext cx="236750" cy="77625"/>
            </a:xfrm>
            <a:custGeom>
              <a:avLst/>
              <a:gdLst/>
              <a:ahLst/>
              <a:cxnLst/>
              <a:rect l="l" t="t" r="r" b="b"/>
              <a:pathLst>
                <a:path w="9470" h="3105" extrusionOk="0">
                  <a:moveTo>
                    <a:pt x="685" y="1"/>
                  </a:moveTo>
                  <a:cubicBezTo>
                    <a:pt x="264" y="1"/>
                    <a:pt x="1" y="159"/>
                    <a:pt x="1" y="264"/>
                  </a:cubicBezTo>
                  <a:lnTo>
                    <a:pt x="579" y="2842"/>
                  </a:lnTo>
                  <a:cubicBezTo>
                    <a:pt x="579" y="2999"/>
                    <a:pt x="948" y="3105"/>
                    <a:pt x="1421" y="3105"/>
                  </a:cubicBezTo>
                  <a:lnTo>
                    <a:pt x="8733" y="3105"/>
                  </a:lnTo>
                  <a:cubicBezTo>
                    <a:pt x="9154" y="3105"/>
                    <a:pt x="9470" y="2999"/>
                    <a:pt x="9364" y="2842"/>
                  </a:cubicBezTo>
                  <a:lnTo>
                    <a:pt x="8523" y="264"/>
                  </a:lnTo>
                  <a:cubicBezTo>
                    <a:pt x="8470" y="159"/>
                    <a:pt x="8102" y="1"/>
                    <a:pt x="76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60"/>
            <p:cNvSpPr/>
            <p:nvPr/>
          </p:nvSpPr>
          <p:spPr>
            <a:xfrm>
              <a:off x="4435975" y="3752425"/>
              <a:ext cx="248600" cy="77625"/>
            </a:xfrm>
            <a:custGeom>
              <a:avLst/>
              <a:gdLst/>
              <a:ahLst/>
              <a:cxnLst/>
              <a:rect l="l" t="t" r="r" b="b"/>
              <a:pathLst>
                <a:path w="9944" h="3105" extrusionOk="0">
                  <a:moveTo>
                    <a:pt x="737" y="1"/>
                  </a:moveTo>
                  <a:cubicBezTo>
                    <a:pt x="317" y="1"/>
                    <a:pt x="1" y="106"/>
                    <a:pt x="106" y="264"/>
                  </a:cubicBezTo>
                  <a:lnTo>
                    <a:pt x="1053" y="2789"/>
                  </a:lnTo>
                  <a:cubicBezTo>
                    <a:pt x="1106" y="2946"/>
                    <a:pt x="1474" y="3104"/>
                    <a:pt x="1895" y="3104"/>
                  </a:cubicBezTo>
                  <a:lnTo>
                    <a:pt x="9207" y="3104"/>
                  </a:lnTo>
                  <a:cubicBezTo>
                    <a:pt x="9628" y="3104"/>
                    <a:pt x="9943" y="2946"/>
                    <a:pt x="9891" y="2789"/>
                  </a:cubicBezTo>
                  <a:lnTo>
                    <a:pt x="8628" y="264"/>
                  </a:lnTo>
                  <a:cubicBezTo>
                    <a:pt x="8576" y="106"/>
                    <a:pt x="8155" y="1"/>
                    <a:pt x="77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60"/>
            <p:cNvSpPr/>
            <p:nvPr/>
          </p:nvSpPr>
          <p:spPr>
            <a:xfrm>
              <a:off x="4684550" y="3752100"/>
              <a:ext cx="259100" cy="77950"/>
            </a:xfrm>
            <a:custGeom>
              <a:avLst/>
              <a:gdLst/>
              <a:ahLst/>
              <a:cxnLst/>
              <a:rect l="l" t="t" r="r" b="b"/>
              <a:pathLst>
                <a:path w="10364" h="3118" extrusionOk="0">
                  <a:moveTo>
                    <a:pt x="7847" y="0"/>
                  </a:moveTo>
                  <a:cubicBezTo>
                    <a:pt x="7790" y="0"/>
                    <a:pt x="7735" y="4"/>
                    <a:pt x="7681" y="14"/>
                  </a:cubicBezTo>
                  <a:lnTo>
                    <a:pt x="684" y="14"/>
                  </a:lnTo>
                  <a:cubicBezTo>
                    <a:pt x="263" y="14"/>
                    <a:pt x="0" y="119"/>
                    <a:pt x="105" y="277"/>
                  </a:cubicBezTo>
                  <a:lnTo>
                    <a:pt x="1421" y="2854"/>
                  </a:lnTo>
                  <a:cubicBezTo>
                    <a:pt x="1473" y="3012"/>
                    <a:pt x="1894" y="3117"/>
                    <a:pt x="2315" y="3117"/>
                  </a:cubicBezTo>
                  <a:lnTo>
                    <a:pt x="9680" y="3117"/>
                  </a:lnTo>
                  <a:cubicBezTo>
                    <a:pt x="10100" y="3117"/>
                    <a:pt x="10363" y="3012"/>
                    <a:pt x="10258" y="2854"/>
                  </a:cubicBezTo>
                  <a:lnTo>
                    <a:pt x="8627" y="277"/>
                  </a:lnTo>
                  <a:cubicBezTo>
                    <a:pt x="8410" y="102"/>
                    <a:pt x="8119" y="0"/>
                    <a:pt x="78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60"/>
            <p:cNvSpPr/>
            <p:nvPr/>
          </p:nvSpPr>
          <p:spPr>
            <a:xfrm>
              <a:off x="4933100" y="3752425"/>
              <a:ext cx="269625" cy="77950"/>
            </a:xfrm>
            <a:custGeom>
              <a:avLst/>
              <a:gdLst/>
              <a:ahLst/>
              <a:cxnLst/>
              <a:rect l="l" t="t" r="r" b="b"/>
              <a:pathLst>
                <a:path w="10785" h="3118" extrusionOk="0">
                  <a:moveTo>
                    <a:pt x="684" y="1"/>
                  </a:moveTo>
                  <a:cubicBezTo>
                    <a:pt x="264" y="1"/>
                    <a:pt x="1" y="106"/>
                    <a:pt x="106" y="264"/>
                  </a:cubicBezTo>
                  <a:lnTo>
                    <a:pt x="1789" y="2841"/>
                  </a:lnTo>
                  <a:cubicBezTo>
                    <a:pt x="2051" y="3015"/>
                    <a:pt x="2312" y="3118"/>
                    <a:pt x="2604" y="3118"/>
                  </a:cubicBezTo>
                  <a:cubicBezTo>
                    <a:pt x="2664" y="3118"/>
                    <a:pt x="2726" y="3113"/>
                    <a:pt x="2789" y="3104"/>
                  </a:cubicBezTo>
                  <a:lnTo>
                    <a:pt x="10101" y="3104"/>
                  </a:lnTo>
                  <a:cubicBezTo>
                    <a:pt x="10522" y="3104"/>
                    <a:pt x="10785" y="2999"/>
                    <a:pt x="10679" y="2841"/>
                  </a:cubicBezTo>
                  <a:lnTo>
                    <a:pt x="8628" y="264"/>
                  </a:lnTo>
                  <a:cubicBezTo>
                    <a:pt x="8365" y="106"/>
                    <a:pt x="7997" y="1"/>
                    <a:pt x="76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60"/>
            <p:cNvSpPr/>
            <p:nvPr/>
          </p:nvSpPr>
          <p:spPr>
            <a:xfrm>
              <a:off x="5181650" y="3752425"/>
              <a:ext cx="280150" cy="77950"/>
            </a:xfrm>
            <a:custGeom>
              <a:avLst/>
              <a:gdLst/>
              <a:ahLst/>
              <a:cxnLst/>
              <a:rect l="l" t="t" r="r" b="b"/>
              <a:pathLst>
                <a:path w="11206" h="3118" extrusionOk="0">
                  <a:moveTo>
                    <a:pt x="685" y="1"/>
                  </a:moveTo>
                  <a:cubicBezTo>
                    <a:pt x="264" y="1"/>
                    <a:pt x="1" y="158"/>
                    <a:pt x="159" y="316"/>
                  </a:cubicBezTo>
                  <a:lnTo>
                    <a:pt x="2210" y="2841"/>
                  </a:lnTo>
                  <a:cubicBezTo>
                    <a:pt x="2428" y="3015"/>
                    <a:pt x="2718" y="3118"/>
                    <a:pt x="3021" y="3118"/>
                  </a:cubicBezTo>
                  <a:cubicBezTo>
                    <a:pt x="3083" y="3118"/>
                    <a:pt x="3147" y="3113"/>
                    <a:pt x="3210" y="3104"/>
                  </a:cubicBezTo>
                  <a:lnTo>
                    <a:pt x="10522" y="3104"/>
                  </a:lnTo>
                  <a:cubicBezTo>
                    <a:pt x="10943" y="3104"/>
                    <a:pt x="11206" y="2999"/>
                    <a:pt x="11048" y="2841"/>
                  </a:cubicBezTo>
                  <a:lnTo>
                    <a:pt x="8681" y="316"/>
                  </a:lnTo>
                  <a:cubicBezTo>
                    <a:pt x="8365" y="106"/>
                    <a:pt x="7997" y="1"/>
                    <a:pt x="76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60"/>
            <p:cNvSpPr/>
            <p:nvPr/>
          </p:nvSpPr>
          <p:spPr>
            <a:xfrm>
              <a:off x="5430225" y="3752425"/>
              <a:ext cx="290650" cy="77950"/>
            </a:xfrm>
            <a:custGeom>
              <a:avLst/>
              <a:gdLst/>
              <a:ahLst/>
              <a:cxnLst/>
              <a:rect l="l" t="t" r="r" b="b"/>
              <a:pathLst>
                <a:path w="11626" h="3118" extrusionOk="0">
                  <a:moveTo>
                    <a:pt x="632" y="1"/>
                  </a:moveTo>
                  <a:cubicBezTo>
                    <a:pt x="211" y="1"/>
                    <a:pt x="0" y="158"/>
                    <a:pt x="158" y="316"/>
                  </a:cubicBezTo>
                  <a:lnTo>
                    <a:pt x="2578" y="2841"/>
                  </a:lnTo>
                  <a:cubicBezTo>
                    <a:pt x="2839" y="3015"/>
                    <a:pt x="3137" y="3118"/>
                    <a:pt x="3441" y="3118"/>
                  </a:cubicBezTo>
                  <a:cubicBezTo>
                    <a:pt x="3504" y="3118"/>
                    <a:pt x="3567" y="3113"/>
                    <a:pt x="3630" y="3104"/>
                  </a:cubicBezTo>
                  <a:lnTo>
                    <a:pt x="10942" y="3104"/>
                  </a:lnTo>
                  <a:cubicBezTo>
                    <a:pt x="11363" y="3104"/>
                    <a:pt x="11626" y="2999"/>
                    <a:pt x="11416" y="2841"/>
                  </a:cubicBezTo>
                  <a:lnTo>
                    <a:pt x="8680" y="316"/>
                  </a:lnTo>
                  <a:cubicBezTo>
                    <a:pt x="8364" y="106"/>
                    <a:pt x="7996" y="1"/>
                    <a:pt x="76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60"/>
            <p:cNvSpPr/>
            <p:nvPr/>
          </p:nvSpPr>
          <p:spPr>
            <a:xfrm>
              <a:off x="1763650" y="3837900"/>
              <a:ext cx="410350" cy="78950"/>
            </a:xfrm>
            <a:custGeom>
              <a:avLst/>
              <a:gdLst/>
              <a:ahLst/>
              <a:cxnLst/>
              <a:rect l="l" t="t" r="r" b="b"/>
              <a:pathLst>
                <a:path w="16414" h="3158" extrusionOk="0">
                  <a:moveTo>
                    <a:pt x="4051" y="1"/>
                  </a:moveTo>
                  <a:cubicBezTo>
                    <a:pt x="3630" y="1"/>
                    <a:pt x="3262" y="106"/>
                    <a:pt x="2947" y="316"/>
                  </a:cubicBezTo>
                  <a:lnTo>
                    <a:pt x="159" y="2841"/>
                  </a:lnTo>
                  <a:cubicBezTo>
                    <a:pt x="1" y="2999"/>
                    <a:pt x="211" y="3157"/>
                    <a:pt x="685" y="3157"/>
                  </a:cubicBezTo>
                  <a:lnTo>
                    <a:pt x="12889" y="3157"/>
                  </a:lnTo>
                  <a:cubicBezTo>
                    <a:pt x="13257" y="3157"/>
                    <a:pt x="13625" y="3052"/>
                    <a:pt x="13941" y="2841"/>
                  </a:cubicBezTo>
                  <a:lnTo>
                    <a:pt x="16308" y="316"/>
                  </a:lnTo>
                  <a:cubicBezTo>
                    <a:pt x="16413" y="159"/>
                    <a:pt x="16203" y="1"/>
                    <a:pt x="157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60"/>
            <p:cNvSpPr/>
            <p:nvPr/>
          </p:nvSpPr>
          <p:spPr>
            <a:xfrm>
              <a:off x="2146350" y="3838900"/>
              <a:ext cx="286725" cy="77950"/>
            </a:xfrm>
            <a:custGeom>
              <a:avLst/>
              <a:gdLst/>
              <a:ahLst/>
              <a:cxnLst/>
              <a:rect l="l" t="t" r="r" b="b"/>
              <a:pathLst>
                <a:path w="11469" h="3118" extrusionOk="0">
                  <a:moveTo>
                    <a:pt x="3231" y="0"/>
                  </a:moveTo>
                  <a:cubicBezTo>
                    <a:pt x="2927" y="0"/>
                    <a:pt x="2629" y="102"/>
                    <a:pt x="2368" y="276"/>
                  </a:cubicBezTo>
                  <a:lnTo>
                    <a:pt x="106" y="2854"/>
                  </a:lnTo>
                  <a:cubicBezTo>
                    <a:pt x="1" y="2959"/>
                    <a:pt x="264" y="3117"/>
                    <a:pt x="685" y="3117"/>
                  </a:cubicBezTo>
                  <a:lnTo>
                    <a:pt x="8365" y="3117"/>
                  </a:lnTo>
                  <a:cubicBezTo>
                    <a:pt x="8733" y="3117"/>
                    <a:pt x="9101" y="3012"/>
                    <a:pt x="9364" y="2854"/>
                  </a:cubicBezTo>
                  <a:lnTo>
                    <a:pt x="11363" y="276"/>
                  </a:lnTo>
                  <a:cubicBezTo>
                    <a:pt x="11469" y="119"/>
                    <a:pt x="11206" y="13"/>
                    <a:pt x="10785" y="13"/>
                  </a:cubicBezTo>
                  <a:lnTo>
                    <a:pt x="3420" y="13"/>
                  </a:lnTo>
                  <a:cubicBezTo>
                    <a:pt x="3357" y="4"/>
                    <a:pt x="3294" y="0"/>
                    <a:pt x="32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60"/>
            <p:cNvSpPr/>
            <p:nvPr/>
          </p:nvSpPr>
          <p:spPr>
            <a:xfrm>
              <a:off x="2417275" y="3838900"/>
              <a:ext cx="277525" cy="77950"/>
            </a:xfrm>
            <a:custGeom>
              <a:avLst/>
              <a:gdLst/>
              <a:ahLst/>
              <a:cxnLst/>
              <a:rect l="l" t="t" r="r" b="b"/>
              <a:pathLst>
                <a:path w="11101" h="3118" extrusionOk="0">
                  <a:moveTo>
                    <a:pt x="2833" y="0"/>
                  </a:moveTo>
                  <a:cubicBezTo>
                    <a:pt x="2560" y="0"/>
                    <a:pt x="2270" y="102"/>
                    <a:pt x="2052" y="276"/>
                  </a:cubicBezTo>
                  <a:lnTo>
                    <a:pt x="158" y="2854"/>
                  </a:lnTo>
                  <a:cubicBezTo>
                    <a:pt x="0" y="3012"/>
                    <a:pt x="316" y="3117"/>
                    <a:pt x="737" y="3117"/>
                  </a:cubicBezTo>
                  <a:lnTo>
                    <a:pt x="8417" y="3117"/>
                  </a:lnTo>
                  <a:cubicBezTo>
                    <a:pt x="8785" y="3117"/>
                    <a:pt x="9154" y="3064"/>
                    <a:pt x="9417" y="2854"/>
                  </a:cubicBezTo>
                  <a:lnTo>
                    <a:pt x="10995" y="276"/>
                  </a:lnTo>
                  <a:cubicBezTo>
                    <a:pt x="11100" y="119"/>
                    <a:pt x="10837" y="13"/>
                    <a:pt x="10364" y="13"/>
                  </a:cubicBezTo>
                  <a:lnTo>
                    <a:pt x="2999" y="13"/>
                  </a:lnTo>
                  <a:cubicBezTo>
                    <a:pt x="2945" y="4"/>
                    <a:pt x="2889" y="0"/>
                    <a:pt x="2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60"/>
            <p:cNvSpPr/>
            <p:nvPr/>
          </p:nvSpPr>
          <p:spPr>
            <a:xfrm>
              <a:off x="2689500" y="3839225"/>
              <a:ext cx="267000" cy="77625"/>
            </a:xfrm>
            <a:custGeom>
              <a:avLst/>
              <a:gdLst/>
              <a:ahLst/>
              <a:cxnLst/>
              <a:rect l="l" t="t" r="r" b="b"/>
              <a:pathLst>
                <a:path w="10680" h="3105" extrusionOk="0">
                  <a:moveTo>
                    <a:pt x="2578" y="0"/>
                  </a:moveTo>
                  <a:cubicBezTo>
                    <a:pt x="2210" y="0"/>
                    <a:pt x="1894" y="53"/>
                    <a:pt x="1631" y="263"/>
                  </a:cubicBezTo>
                  <a:lnTo>
                    <a:pt x="106" y="2841"/>
                  </a:lnTo>
                  <a:cubicBezTo>
                    <a:pt x="1" y="2999"/>
                    <a:pt x="316" y="3104"/>
                    <a:pt x="737" y="3104"/>
                  </a:cubicBezTo>
                  <a:lnTo>
                    <a:pt x="8470" y="3104"/>
                  </a:lnTo>
                  <a:cubicBezTo>
                    <a:pt x="8891" y="3104"/>
                    <a:pt x="9312" y="2999"/>
                    <a:pt x="9364" y="2894"/>
                  </a:cubicBezTo>
                  <a:lnTo>
                    <a:pt x="10574" y="263"/>
                  </a:lnTo>
                  <a:cubicBezTo>
                    <a:pt x="10679" y="158"/>
                    <a:pt x="10364" y="0"/>
                    <a:pt x="99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60"/>
            <p:cNvSpPr/>
            <p:nvPr/>
          </p:nvSpPr>
          <p:spPr>
            <a:xfrm>
              <a:off x="2963050" y="3839225"/>
              <a:ext cx="255150" cy="77625"/>
            </a:xfrm>
            <a:custGeom>
              <a:avLst/>
              <a:gdLst/>
              <a:ahLst/>
              <a:cxnLst/>
              <a:rect l="l" t="t" r="r" b="b"/>
              <a:pathLst>
                <a:path w="10206" h="3105" extrusionOk="0">
                  <a:moveTo>
                    <a:pt x="2105" y="0"/>
                  </a:moveTo>
                  <a:cubicBezTo>
                    <a:pt x="1684" y="0"/>
                    <a:pt x="1263" y="158"/>
                    <a:pt x="1210" y="316"/>
                  </a:cubicBezTo>
                  <a:lnTo>
                    <a:pt x="53" y="2841"/>
                  </a:lnTo>
                  <a:cubicBezTo>
                    <a:pt x="0" y="2999"/>
                    <a:pt x="316" y="3104"/>
                    <a:pt x="737" y="3104"/>
                  </a:cubicBezTo>
                  <a:lnTo>
                    <a:pt x="8417" y="3104"/>
                  </a:lnTo>
                  <a:cubicBezTo>
                    <a:pt x="8891" y="3104"/>
                    <a:pt x="9311" y="2999"/>
                    <a:pt x="9364" y="2894"/>
                  </a:cubicBezTo>
                  <a:lnTo>
                    <a:pt x="10153" y="316"/>
                  </a:lnTo>
                  <a:cubicBezTo>
                    <a:pt x="10206" y="158"/>
                    <a:pt x="9890" y="0"/>
                    <a:pt x="94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60"/>
            <p:cNvSpPr/>
            <p:nvPr/>
          </p:nvSpPr>
          <p:spPr>
            <a:xfrm>
              <a:off x="3233975" y="3840550"/>
              <a:ext cx="245950" cy="76300"/>
            </a:xfrm>
            <a:custGeom>
              <a:avLst/>
              <a:gdLst/>
              <a:ahLst/>
              <a:cxnLst/>
              <a:rect l="l" t="t" r="r" b="b"/>
              <a:pathLst>
                <a:path w="9838" h="3052" extrusionOk="0">
                  <a:moveTo>
                    <a:pt x="1683" y="0"/>
                  </a:moveTo>
                  <a:cubicBezTo>
                    <a:pt x="1263" y="0"/>
                    <a:pt x="894" y="105"/>
                    <a:pt x="842" y="263"/>
                  </a:cubicBezTo>
                  <a:lnTo>
                    <a:pt x="53" y="2788"/>
                  </a:lnTo>
                  <a:cubicBezTo>
                    <a:pt x="0" y="2946"/>
                    <a:pt x="368" y="3051"/>
                    <a:pt x="789" y="3051"/>
                  </a:cubicBezTo>
                  <a:lnTo>
                    <a:pt x="8469" y="3051"/>
                  </a:lnTo>
                  <a:cubicBezTo>
                    <a:pt x="8943" y="3051"/>
                    <a:pt x="9311" y="2946"/>
                    <a:pt x="9364" y="2788"/>
                  </a:cubicBezTo>
                  <a:lnTo>
                    <a:pt x="9837" y="263"/>
                  </a:lnTo>
                  <a:cubicBezTo>
                    <a:pt x="9837" y="105"/>
                    <a:pt x="9522" y="0"/>
                    <a:pt x="9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60"/>
            <p:cNvSpPr/>
            <p:nvPr/>
          </p:nvSpPr>
          <p:spPr>
            <a:xfrm>
              <a:off x="3506200" y="3840550"/>
              <a:ext cx="235425" cy="77600"/>
            </a:xfrm>
            <a:custGeom>
              <a:avLst/>
              <a:gdLst/>
              <a:ahLst/>
              <a:cxnLst/>
              <a:rect l="l" t="t" r="r" b="b"/>
              <a:pathLst>
                <a:path w="9417" h="3104" extrusionOk="0">
                  <a:moveTo>
                    <a:pt x="1263" y="0"/>
                  </a:moveTo>
                  <a:cubicBezTo>
                    <a:pt x="842" y="0"/>
                    <a:pt x="421" y="105"/>
                    <a:pt x="421" y="263"/>
                  </a:cubicBezTo>
                  <a:lnTo>
                    <a:pt x="0" y="2788"/>
                  </a:lnTo>
                  <a:cubicBezTo>
                    <a:pt x="0" y="2946"/>
                    <a:pt x="369" y="3104"/>
                    <a:pt x="789" y="3104"/>
                  </a:cubicBezTo>
                  <a:lnTo>
                    <a:pt x="8470" y="3104"/>
                  </a:lnTo>
                  <a:cubicBezTo>
                    <a:pt x="8943" y="3104"/>
                    <a:pt x="9364" y="2946"/>
                    <a:pt x="9364" y="2841"/>
                  </a:cubicBezTo>
                  <a:lnTo>
                    <a:pt x="9417" y="263"/>
                  </a:lnTo>
                  <a:cubicBezTo>
                    <a:pt x="9417" y="105"/>
                    <a:pt x="9048" y="0"/>
                    <a:pt x="86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60"/>
            <p:cNvSpPr/>
            <p:nvPr/>
          </p:nvSpPr>
          <p:spPr>
            <a:xfrm>
              <a:off x="3778425" y="3840550"/>
              <a:ext cx="232800" cy="77600"/>
            </a:xfrm>
            <a:custGeom>
              <a:avLst/>
              <a:gdLst/>
              <a:ahLst/>
              <a:cxnLst/>
              <a:rect l="l" t="t" r="r" b="b"/>
              <a:pathLst>
                <a:path w="9312" h="3104" extrusionOk="0">
                  <a:moveTo>
                    <a:pt x="790" y="0"/>
                  </a:moveTo>
                  <a:cubicBezTo>
                    <a:pt x="369" y="0"/>
                    <a:pt x="0" y="105"/>
                    <a:pt x="0" y="263"/>
                  </a:cubicBezTo>
                  <a:lnTo>
                    <a:pt x="0" y="2841"/>
                  </a:lnTo>
                  <a:cubicBezTo>
                    <a:pt x="0" y="2946"/>
                    <a:pt x="369" y="3104"/>
                    <a:pt x="790" y="3104"/>
                  </a:cubicBezTo>
                  <a:lnTo>
                    <a:pt x="8470" y="3104"/>
                  </a:lnTo>
                  <a:cubicBezTo>
                    <a:pt x="8996" y="3104"/>
                    <a:pt x="9312" y="2946"/>
                    <a:pt x="9259" y="2841"/>
                  </a:cubicBezTo>
                  <a:lnTo>
                    <a:pt x="8996" y="263"/>
                  </a:lnTo>
                  <a:cubicBezTo>
                    <a:pt x="8996" y="105"/>
                    <a:pt x="8628" y="0"/>
                    <a:pt x="8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60"/>
            <p:cNvSpPr/>
            <p:nvPr/>
          </p:nvSpPr>
          <p:spPr>
            <a:xfrm>
              <a:off x="4041450" y="3840550"/>
              <a:ext cx="240700" cy="77600"/>
            </a:xfrm>
            <a:custGeom>
              <a:avLst/>
              <a:gdLst/>
              <a:ahLst/>
              <a:cxnLst/>
              <a:rect l="l" t="t" r="r" b="b"/>
              <a:pathLst>
                <a:path w="9628" h="3104" extrusionOk="0">
                  <a:moveTo>
                    <a:pt x="737" y="0"/>
                  </a:moveTo>
                  <a:cubicBezTo>
                    <a:pt x="316" y="0"/>
                    <a:pt x="0" y="105"/>
                    <a:pt x="0" y="263"/>
                  </a:cubicBezTo>
                  <a:lnTo>
                    <a:pt x="316" y="2841"/>
                  </a:lnTo>
                  <a:cubicBezTo>
                    <a:pt x="316" y="2946"/>
                    <a:pt x="737" y="3104"/>
                    <a:pt x="1158" y="3104"/>
                  </a:cubicBezTo>
                  <a:lnTo>
                    <a:pt x="8838" y="3104"/>
                  </a:lnTo>
                  <a:cubicBezTo>
                    <a:pt x="9312" y="3104"/>
                    <a:pt x="9627" y="2998"/>
                    <a:pt x="9627" y="2841"/>
                  </a:cubicBezTo>
                  <a:lnTo>
                    <a:pt x="8943" y="263"/>
                  </a:lnTo>
                  <a:cubicBezTo>
                    <a:pt x="8891" y="105"/>
                    <a:pt x="8522" y="0"/>
                    <a:pt x="8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60"/>
            <p:cNvSpPr/>
            <p:nvPr/>
          </p:nvSpPr>
          <p:spPr>
            <a:xfrm>
              <a:off x="4315000" y="3840550"/>
              <a:ext cx="252525" cy="77600"/>
            </a:xfrm>
            <a:custGeom>
              <a:avLst/>
              <a:gdLst/>
              <a:ahLst/>
              <a:cxnLst/>
              <a:rect l="l" t="t" r="r" b="b"/>
              <a:pathLst>
                <a:path w="10101" h="3104" extrusionOk="0">
                  <a:moveTo>
                    <a:pt x="737" y="0"/>
                  </a:moveTo>
                  <a:cubicBezTo>
                    <a:pt x="316" y="0"/>
                    <a:pt x="0" y="105"/>
                    <a:pt x="0" y="263"/>
                  </a:cubicBezTo>
                  <a:lnTo>
                    <a:pt x="737" y="2841"/>
                  </a:lnTo>
                  <a:cubicBezTo>
                    <a:pt x="789" y="2998"/>
                    <a:pt x="1210" y="3104"/>
                    <a:pt x="1631" y="3104"/>
                  </a:cubicBezTo>
                  <a:lnTo>
                    <a:pt x="9311" y="3104"/>
                  </a:lnTo>
                  <a:cubicBezTo>
                    <a:pt x="9785" y="3104"/>
                    <a:pt x="10100" y="2998"/>
                    <a:pt x="10048" y="2841"/>
                  </a:cubicBezTo>
                  <a:lnTo>
                    <a:pt x="8996" y="263"/>
                  </a:lnTo>
                  <a:cubicBezTo>
                    <a:pt x="8943" y="105"/>
                    <a:pt x="8522" y="0"/>
                    <a:pt x="8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60"/>
            <p:cNvSpPr/>
            <p:nvPr/>
          </p:nvSpPr>
          <p:spPr>
            <a:xfrm>
              <a:off x="4576700" y="3840200"/>
              <a:ext cx="263050" cy="77950"/>
            </a:xfrm>
            <a:custGeom>
              <a:avLst/>
              <a:gdLst/>
              <a:ahLst/>
              <a:cxnLst/>
              <a:rect l="l" t="t" r="r" b="b"/>
              <a:pathLst>
                <a:path w="10522" h="3118" extrusionOk="0">
                  <a:moveTo>
                    <a:pt x="8264" y="1"/>
                  </a:moveTo>
                  <a:cubicBezTo>
                    <a:pt x="8210" y="1"/>
                    <a:pt x="8156" y="5"/>
                    <a:pt x="8102" y="14"/>
                  </a:cubicBezTo>
                  <a:lnTo>
                    <a:pt x="737" y="14"/>
                  </a:lnTo>
                  <a:cubicBezTo>
                    <a:pt x="264" y="14"/>
                    <a:pt x="1" y="119"/>
                    <a:pt x="53" y="277"/>
                  </a:cubicBezTo>
                  <a:lnTo>
                    <a:pt x="1158" y="2855"/>
                  </a:lnTo>
                  <a:cubicBezTo>
                    <a:pt x="1211" y="3012"/>
                    <a:pt x="1631" y="3118"/>
                    <a:pt x="2052" y="3118"/>
                  </a:cubicBezTo>
                  <a:lnTo>
                    <a:pt x="9733" y="3118"/>
                  </a:lnTo>
                  <a:cubicBezTo>
                    <a:pt x="10206" y="3118"/>
                    <a:pt x="10522" y="3012"/>
                    <a:pt x="10416" y="2855"/>
                  </a:cubicBezTo>
                  <a:lnTo>
                    <a:pt x="8996" y="277"/>
                  </a:lnTo>
                  <a:cubicBezTo>
                    <a:pt x="8778" y="103"/>
                    <a:pt x="8524" y="1"/>
                    <a:pt x="8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60"/>
            <p:cNvSpPr/>
            <p:nvPr/>
          </p:nvSpPr>
          <p:spPr>
            <a:xfrm>
              <a:off x="4837100" y="3840550"/>
              <a:ext cx="273575" cy="77600"/>
            </a:xfrm>
            <a:custGeom>
              <a:avLst/>
              <a:gdLst/>
              <a:ahLst/>
              <a:cxnLst/>
              <a:rect l="l" t="t" r="r" b="b"/>
              <a:pathLst>
                <a:path w="10943" h="3104" extrusionOk="0">
                  <a:moveTo>
                    <a:pt x="737" y="0"/>
                  </a:moveTo>
                  <a:cubicBezTo>
                    <a:pt x="316" y="0"/>
                    <a:pt x="0" y="158"/>
                    <a:pt x="106" y="316"/>
                  </a:cubicBezTo>
                  <a:lnTo>
                    <a:pt x="1579" y="2841"/>
                  </a:lnTo>
                  <a:cubicBezTo>
                    <a:pt x="1631" y="2998"/>
                    <a:pt x="2105" y="3104"/>
                    <a:pt x="2525" y="3104"/>
                  </a:cubicBezTo>
                  <a:lnTo>
                    <a:pt x="10206" y="3104"/>
                  </a:lnTo>
                  <a:cubicBezTo>
                    <a:pt x="10679" y="3104"/>
                    <a:pt x="10942" y="2998"/>
                    <a:pt x="10890" y="2841"/>
                  </a:cubicBezTo>
                  <a:lnTo>
                    <a:pt x="9101" y="316"/>
                  </a:lnTo>
                  <a:cubicBezTo>
                    <a:pt x="8785" y="105"/>
                    <a:pt x="8470" y="0"/>
                    <a:pt x="8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60"/>
            <p:cNvSpPr/>
            <p:nvPr/>
          </p:nvSpPr>
          <p:spPr>
            <a:xfrm>
              <a:off x="5099150" y="3841525"/>
              <a:ext cx="284525" cy="76975"/>
            </a:xfrm>
            <a:custGeom>
              <a:avLst/>
              <a:gdLst/>
              <a:ahLst/>
              <a:cxnLst/>
              <a:rect l="l" t="t" r="r" b="b"/>
              <a:pathLst>
                <a:path w="11381" h="3079" extrusionOk="0">
                  <a:moveTo>
                    <a:pt x="8224" y="0"/>
                  </a:moveTo>
                  <a:cubicBezTo>
                    <a:pt x="8162" y="0"/>
                    <a:pt x="8099" y="5"/>
                    <a:pt x="8035" y="14"/>
                  </a:cubicBezTo>
                  <a:lnTo>
                    <a:pt x="671" y="14"/>
                  </a:lnTo>
                  <a:cubicBezTo>
                    <a:pt x="614" y="7"/>
                    <a:pt x="561" y="3"/>
                    <a:pt x="511" y="3"/>
                  </a:cubicBezTo>
                  <a:cubicBezTo>
                    <a:pt x="186" y="3"/>
                    <a:pt x="1" y="140"/>
                    <a:pt x="92" y="277"/>
                  </a:cubicBezTo>
                  <a:lnTo>
                    <a:pt x="1933" y="2802"/>
                  </a:lnTo>
                  <a:cubicBezTo>
                    <a:pt x="2195" y="2976"/>
                    <a:pt x="2456" y="3078"/>
                    <a:pt x="2748" y="3078"/>
                  </a:cubicBezTo>
                  <a:cubicBezTo>
                    <a:pt x="2808" y="3078"/>
                    <a:pt x="2870" y="3074"/>
                    <a:pt x="2933" y="3065"/>
                  </a:cubicBezTo>
                  <a:lnTo>
                    <a:pt x="10613" y="3065"/>
                  </a:lnTo>
                  <a:cubicBezTo>
                    <a:pt x="10676" y="3072"/>
                    <a:pt x="10737" y="3075"/>
                    <a:pt x="10794" y="3075"/>
                  </a:cubicBezTo>
                  <a:cubicBezTo>
                    <a:pt x="11163" y="3075"/>
                    <a:pt x="11381" y="2938"/>
                    <a:pt x="11244" y="2802"/>
                  </a:cubicBezTo>
                  <a:lnTo>
                    <a:pt x="9035" y="277"/>
                  </a:lnTo>
                  <a:cubicBezTo>
                    <a:pt x="8817" y="102"/>
                    <a:pt x="8527" y="0"/>
                    <a:pt x="8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60"/>
            <p:cNvSpPr/>
            <p:nvPr/>
          </p:nvSpPr>
          <p:spPr>
            <a:xfrm>
              <a:off x="5360525" y="3841850"/>
              <a:ext cx="455050" cy="77625"/>
            </a:xfrm>
            <a:custGeom>
              <a:avLst/>
              <a:gdLst/>
              <a:ahLst/>
              <a:cxnLst/>
              <a:rect l="l" t="t" r="r" b="b"/>
              <a:pathLst>
                <a:path w="18202" h="3105" extrusionOk="0">
                  <a:moveTo>
                    <a:pt x="684" y="1"/>
                  </a:moveTo>
                  <a:cubicBezTo>
                    <a:pt x="211" y="1"/>
                    <a:pt x="0" y="106"/>
                    <a:pt x="105" y="264"/>
                  </a:cubicBezTo>
                  <a:lnTo>
                    <a:pt x="2315" y="2841"/>
                  </a:lnTo>
                  <a:cubicBezTo>
                    <a:pt x="2630" y="2999"/>
                    <a:pt x="2999" y="3104"/>
                    <a:pt x="3367" y="3104"/>
                  </a:cubicBezTo>
                  <a:lnTo>
                    <a:pt x="17518" y="3104"/>
                  </a:lnTo>
                  <a:cubicBezTo>
                    <a:pt x="17991" y="3104"/>
                    <a:pt x="18202" y="2946"/>
                    <a:pt x="18044" y="2841"/>
                  </a:cubicBezTo>
                  <a:lnTo>
                    <a:pt x="15308" y="264"/>
                  </a:lnTo>
                  <a:cubicBezTo>
                    <a:pt x="14993" y="53"/>
                    <a:pt x="14572" y="1"/>
                    <a:pt x="14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60"/>
            <p:cNvSpPr/>
            <p:nvPr/>
          </p:nvSpPr>
          <p:spPr>
            <a:xfrm>
              <a:off x="1469075" y="4107175"/>
              <a:ext cx="460300" cy="77950"/>
            </a:xfrm>
            <a:custGeom>
              <a:avLst/>
              <a:gdLst/>
              <a:ahLst/>
              <a:cxnLst/>
              <a:rect l="l" t="t" r="r" b="b"/>
              <a:pathLst>
                <a:path w="18412" h="3118" extrusionOk="0">
                  <a:moveTo>
                    <a:pt x="3940" y="0"/>
                  </a:moveTo>
                  <a:cubicBezTo>
                    <a:pt x="3592" y="0"/>
                    <a:pt x="3251" y="102"/>
                    <a:pt x="2946" y="277"/>
                  </a:cubicBezTo>
                  <a:lnTo>
                    <a:pt x="158" y="2854"/>
                  </a:lnTo>
                  <a:cubicBezTo>
                    <a:pt x="0" y="2960"/>
                    <a:pt x="263" y="3117"/>
                    <a:pt x="789" y="3117"/>
                  </a:cubicBezTo>
                  <a:lnTo>
                    <a:pt x="14782" y="3117"/>
                  </a:lnTo>
                  <a:cubicBezTo>
                    <a:pt x="15203" y="3117"/>
                    <a:pt x="15571" y="3012"/>
                    <a:pt x="15940" y="2854"/>
                  </a:cubicBezTo>
                  <a:lnTo>
                    <a:pt x="18254" y="277"/>
                  </a:lnTo>
                  <a:cubicBezTo>
                    <a:pt x="18412" y="119"/>
                    <a:pt x="18096" y="14"/>
                    <a:pt x="17623" y="14"/>
                  </a:cubicBezTo>
                  <a:lnTo>
                    <a:pt x="4156" y="14"/>
                  </a:lnTo>
                  <a:cubicBezTo>
                    <a:pt x="4084" y="5"/>
                    <a:pt x="4012" y="0"/>
                    <a:pt x="39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60"/>
            <p:cNvSpPr/>
            <p:nvPr/>
          </p:nvSpPr>
          <p:spPr>
            <a:xfrm>
              <a:off x="1907000" y="4107175"/>
              <a:ext cx="320925" cy="77950"/>
            </a:xfrm>
            <a:custGeom>
              <a:avLst/>
              <a:gdLst/>
              <a:ahLst/>
              <a:cxnLst/>
              <a:rect l="l" t="t" r="r" b="b"/>
              <a:pathLst>
                <a:path w="12837" h="3118" extrusionOk="0">
                  <a:moveTo>
                    <a:pt x="3332" y="0"/>
                  </a:moveTo>
                  <a:cubicBezTo>
                    <a:pt x="3016" y="0"/>
                    <a:pt x="2682" y="102"/>
                    <a:pt x="2420" y="277"/>
                  </a:cubicBezTo>
                  <a:lnTo>
                    <a:pt x="106" y="2854"/>
                  </a:lnTo>
                  <a:cubicBezTo>
                    <a:pt x="1" y="3012"/>
                    <a:pt x="316" y="3117"/>
                    <a:pt x="842" y="3117"/>
                  </a:cubicBezTo>
                  <a:lnTo>
                    <a:pt x="9627" y="3117"/>
                  </a:lnTo>
                  <a:cubicBezTo>
                    <a:pt x="9996" y="3117"/>
                    <a:pt x="10364" y="3012"/>
                    <a:pt x="10679" y="2854"/>
                  </a:cubicBezTo>
                  <a:lnTo>
                    <a:pt x="12678" y="277"/>
                  </a:lnTo>
                  <a:cubicBezTo>
                    <a:pt x="12836" y="119"/>
                    <a:pt x="12521" y="14"/>
                    <a:pt x="11995" y="14"/>
                  </a:cubicBezTo>
                  <a:lnTo>
                    <a:pt x="3525" y="14"/>
                  </a:lnTo>
                  <a:cubicBezTo>
                    <a:pt x="3462" y="5"/>
                    <a:pt x="3397" y="0"/>
                    <a:pt x="3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60"/>
            <p:cNvSpPr/>
            <p:nvPr/>
          </p:nvSpPr>
          <p:spPr>
            <a:xfrm>
              <a:off x="2217375" y="4107175"/>
              <a:ext cx="310400" cy="78275"/>
            </a:xfrm>
            <a:custGeom>
              <a:avLst/>
              <a:gdLst/>
              <a:ahLst/>
              <a:cxnLst/>
              <a:rect l="l" t="t" r="r" b="b"/>
              <a:pathLst>
                <a:path w="12416" h="3131" extrusionOk="0">
                  <a:moveTo>
                    <a:pt x="2945" y="0"/>
                  </a:moveTo>
                  <a:cubicBezTo>
                    <a:pt x="2611" y="0"/>
                    <a:pt x="2313" y="102"/>
                    <a:pt x="2052" y="277"/>
                  </a:cubicBezTo>
                  <a:lnTo>
                    <a:pt x="106" y="2854"/>
                  </a:lnTo>
                  <a:cubicBezTo>
                    <a:pt x="0" y="3012"/>
                    <a:pt x="369" y="3117"/>
                    <a:pt x="842" y="3117"/>
                  </a:cubicBezTo>
                  <a:lnTo>
                    <a:pt x="9680" y="3117"/>
                  </a:lnTo>
                  <a:cubicBezTo>
                    <a:pt x="9743" y="3126"/>
                    <a:pt x="9806" y="3131"/>
                    <a:pt x="9869" y="3131"/>
                  </a:cubicBezTo>
                  <a:cubicBezTo>
                    <a:pt x="10174" y="3131"/>
                    <a:pt x="10479" y="3029"/>
                    <a:pt x="10784" y="2854"/>
                  </a:cubicBezTo>
                  <a:lnTo>
                    <a:pt x="12363" y="277"/>
                  </a:lnTo>
                  <a:cubicBezTo>
                    <a:pt x="12415" y="172"/>
                    <a:pt x="12100" y="14"/>
                    <a:pt x="11626" y="14"/>
                  </a:cubicBezTo>
                  <a:lnTo>
                    <a:pt x="3157" y="14"/>
                  </a:lnTo>
                  <a:cubicBezTo>
                    <a:pt x="3085" y="5"/>
                    <a:pt x="3014" y="0"/>
                    <a:pt x="29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60"/>
            <p:cNvSpPr/>
            <p:nvPr/>
          </p:nvSpPr>
          <p:spPr>
            <a:xfrm>
              <a:off x="2529050" y="4107500"/>
              <a:ext cx="299875" cy="77625"/>
            </a:xfrm>
            <a:custGeom>
              <a:avLst/>
              <a:gdLst/>
              <a:ahLst/>
              <a:cxnLst/>
              <a:rect l="l" t="t" r="r" b="b"/>
              <a:pathLst>
                <a:path w="11995" h="3105" extrusionOk="0">
                  <a:moveTo>
                    <a:pt x="2684" y="1"/>
                  </a:moveTo>
                  <a:cubicBezTo>
                    <a:pt x="2315" y="1"/>
                    <a:pt x="1895" y="53"/>
                    <a:pt x="1632" y="316"/>
                  </a:cubicBezTo>
                  <a:lnTo>
                    <a:pt x="106" y="2841"/>
                  </a:lnTo>
                  <a:cubicBezTo>
                    <a:pt x="1" y="2999"/>
                    <a:pt x="316" y="3104"/>
                    <a:pt x="842" y="3104"/>
                  </a:cubicBezTo>
                  <a:lnTo>
                    <a:pt x="9628" y="3104"/>
                  </a:lnTo>
                  <a:cubicBezTo>
                    <a:pt x="10154" y="3104"/>
                    <a:pt x="10627" y="2999"/>
                    <a:pt x="10680" y="2841"/>
                  </a:cubicBezTo>
                  <a:lnTo>
                    <a:pt x="11890" y="316"/>
                  </a:lnTo>
                  <a:cubicBezTo>
                    <a:pt x="11995" y="159"/>
                    <a:pt x="11626" y="1"/>
                    <a:pt x="111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60"/>
            <p:cNvSpPr/>
            <p:nvPr/>
          </p:nvSpPr>
          <p:spPr>
            <a:xfrm>
              <a:off x="2846000" y="4107500"/>
              <a:ext cx="1686025" cy="78950"/>
            </a:xfrm>
            <a:custGeom>
              <a:avLst/>
              <a:gdLst/>
              <a:ahLst/>
              <a:cxnLst/>
              <a:rect l="l" t="t" r="r" b="b"/>
              <a:pathLst>
                <a:path w="67441" h="3158" extrusionOk="0">
                  <a:moveTo>
                    <a:pt x="2263" y="1"/>
                  </a:moveTo>
                  <a:cubicBezTo>
                    <a:pt x="1737" y="1"/>
                    <a:pt x="1316" y="159"/>
                    <a:pt x="1211" y="316"/>
                  </a:cubicBezTo>
                  <a:lnTo>
                    <a:pt x="106" y="2841"/>
                  </a:lnTo>
                  <a:cubicBezTo>
                    <a:pt x="1" y="2999"/>
                    <a:pt x="369" y="3104"/>
                    <a:pt x="895" y="3104"/>
                  </a:cubicBezTo>
                  <a:lnTo>
                    <a:pt x="66546" y="3157"/>
                  </a:lnTo>
                  <a:cubicBezTo>
                    <a:pt x="67072" y="3157"/>
                    <a:pt x="67440" y="3052"/>
                    <a:pt x="67388" y="2894"/>
                  </a:cubicBezTo>
                  <a:lnTo>
                    <a:pt x="66546" y="369"/>
                  </a:lnTo>
                  <a:cubicBezTo>
                    <a:pt x="66493" y="211"/>
                    <a:pt x="66020" y="53"/>
                    <a:pt x="65546" y="53"/>
                  </a:cubicBez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60"/>
            <p:cNvSpPr/>
            <p:nvPr/>
          </p:nvSpPr>
          <p:spPr>
            <a:xfrm>
              <a:off x="4551725" y="4110125"/>
              <a:ext cx="291975" cy="76325"/>
            </a:xfrm>
            <a:custGeom>
              <a:avLst/>
              <a:gdLst/>
              <a:ahLst/>
              <a:cxnLst/>
              <a:rect l="l" t="t" r="r" b="b"/>
              <a:pathLst>
                <a:path w="11679" h="3053" extrusionOk="0">
                  <a:moveTo>
                    <a:pt x="842" y="1"/>
                  </a:moveTo>
                  <a:cubicBezTo>
                    <a:pt x="368" y="1"/>
                    <a:pt x="0" y="106"/>
                    <a:pt x="53" y="264"/>
                  </a:cubicBezTo>
                  <a:lnTo>
                    <a:pt x="947" y="2789"/>
                  </a:lnTo>
                  <a:cubicBezTo>
                    <a:pt x="1000" y="2947"/>
                    <a:pt x="1473" y="3052"/>
                    <a:pt x="1999" y="3052"/>
                  </a:cubicBezTo>
                  <a:lnTo>
                    <a:pt x="10784" y="3052"/>
                  </a:lnTo>
                  <a:cubicBezTo>
                    <a:pt x="11310" y="3052"/>
                    <a:pt x="11678" y="2947"/>
                    <a:pt x="11573" y="2789"/>
                  </a:cubicBezTo>
                  <a:lnTo>
                    <a:pt x="10363" y="264"/>
                  </a:lnTo>
                  <a:cubicBezTo>
                    <a:pt x="10258" y="106"/>
                    <a:pt x="9837" y="1"/>
                    <a:pt x="93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60"/>
            <p:cNvSpPr/>
            <p:nvPr/>
          </p:nvSpPr>
          <p:spPr>
            <a:xfrm>
              <a:off x="4851575" y="4109800"/>
              <a:ext cx="302500" cy="77950"/>
            </a:xfrm>
            <a:custGeom>
              <a:avLst/>
              <a:gdLst/>
              <a:ahLst/>
              <a:cxnLst/>
              <a:rect l="l" t="t" r="r" b="b"/>
              <a:pathLst>
                <a:path w="12100" h="3118" extrusionOk="0">
                  <a:moveTo>
                    <a:pt x="9501" y="1"/>
                  </a:moveTo>
                  <a:cubicBezTo>
                    <a:pt x="9438" y="1"/>
                    <a:pt x="9374" y="5"/>
                    <a:pt x="9311" y="14"/>
                  </a:cubicBezTo>
                  <a:lnTo>
                    <a:pt x="842" y="14"/>
                  </a:lnTo>
                  <a:cubicBezTo>
                    <a:pt x="368" y="14"/>
                    <a:pt x="0" y="119"/>
                    <a:pt x="53" y="277"/>
                  </a:cubicBezTo>
                  <a:lnTo>
                    <a:pt x="1368" y="2802"/>
                  </a:lnTo>
                  <a:cubicBezTo>
                    <a:pt x="1473" y="2960"/>
                    <a:pt x="1946" y="3118"/>
                    <a:pt x="2473" y="3118"/>
                  </a:cubicBezTo>
                  <a:lnTo>
                    <a:pt x="11258" y="3118"/>
                  </a:lnTo>
                  <a:cubicBezTo>
                    <a:pt x="11784" y="3118"/>
                    <a:pt x="12099" y="2960"/>
                    <a:pt x="11994" y="2802"/>
                  </a:cubicBezTo>
                  <a:lnTo>
                    <a:pt x="10416" y="277"/>
                  </a:lnTo>
                  <a:cubicBezTo>
                    <a:pt x="10111" y="103"/>
                    <a:pt x="9806" y="1"/>
                    <a:pt x="9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60"/>
            <p:cNvSpPr/>
            <p:nvPr/>
          </p:nvSpPr>
          <p:spPr>
            <a:xfrm>
              <a:off x="5152725" y="4109800"/>
              <a:ext cx="313025" cy="77950"/>
            </a:xfrm>
            <a:custGeom>
              <a:avLst/>
              <a:gdLst/>
              <a:ahLst/>
              <a:cxnLst/>
              <a:rect l="l" t="t" r="r" b="b"/>
              <a:pathLst>
                <a:path w="12521" h="3118" extrusionOk="0">
                  <a:moveTo>
                    <a:pt x="9501" y="1"/>
                  </a:moveTo>
                  <a:cubicBezTo>
                    <a:pt x="9438" y="1"/>
                    <a:pt x="9375" y="5"/>
                    <a:pt x="9312" y="14"/>
                  </a:cubicBezTo>
                  <a:lnTo>
                    <a:pt x="790" y="14"/>
                  </a:lnTo>
                  <a:cubicBezTo>
                    <a:pt x="316" y="14"/>
                    <a:pt x="1" y="119"/>
                    <a:pt x="106" y="277"/>
                  </a:cubicBezTo>
                  <a:lnTo>
                    <a:pt x="1737" y="2855"/>
                  </a:lnTo>
                  <a:cubicBezTo>
                    <a:pt x="2105" y="3065"/>
                    <a:pt x="2473" y="3118"/>
                    <a:pt x="2894" y="3118"/>
                  </a:cubicBezTo>
                  <a:lnTo>
                    <a:pt x="11679" y="3118"/>
                  </a:lnTo>
                  <a:cubicBezTo>
                    <a:pt x="12205" y="3118"/>
                    <a:pt x="12521" y="3012"/>
                    <a:pt x="12363" y="2855"/>
                  </a:cubicBezTo>
                  <a:lnTo>
                    <a:pt x="10416" y="277"/>
                  </a:lnTo>
                  <a:cubicBezTo>
                    <a:pt x="10111" y="103"/>
                    <a:pt x="9806" y="1"/>
                    <a:pt x="9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60"/>
            <p:cNvSpPr/>
            <p:nvPr/>
          </p:nvSpPr>
          <p:spPr>
            <a:xfrm>
              <a:off x="5452575" y="4110125"/>
              <a:ext cx="323550" cy="77975"/>
            </a:xfrm>
            <a:custGeom>
              <a:avLst/>
              <a:gdLst/>
              <a:ahLst/>
              <a:cxnLst/>
              <a:rect l="l" t="t" r="r" b="b"/>
              <a:pathLst>
                <a:path w="12942" h="3119" extrusionOk="0">
                  <a:moveTo>
                    <a:pt x="790" y="1"/>
                  </a:moveTo>
                  <a:cubicBezTo>
                    <a:pt x="316" y="1"/>
                    <a:pt x="1" y="106"/>
                    <a:pt x="158" y="264"/>
                  </a:cubicBezTo>
                  <a:lnTo>
                    <a:pt x="2210" y="2842"/>
                  </a:lnTo>
                  <a:cubicBezTo>
                    <a:pt x="2471" y="3016"/>
                    <a:pt x="2805" y="3118"/>
                    <a:pt x="3121" y="3118"/>
                  </a:cubicBezTo>
                  <a:cubicBezTo>
                    <a:pt x="3187" y="3118"/>
                    <a:pt x="3252" y="3114"/>
                    <a:pt x="3315" y="3105"/>
                  </a:cubicBezTo>
                  <a:lnTo>
                    <a:pt x="12152" y="3105"/>
                  </a:lnTo>
                  <a:cubicBezTo>
                    <a:pt x="12626" y="3105"/>
                    <a:pt x="12941" y="2999"/>
                    <a:pt x="12784" y="2842"/>
                  </a:cubicBezTo>
                  <a:lnTo>
                    <a:pt x="10416" y="264"/>
                  </a:lnTo>
                  <a:cubicBezTo>
                    <a:pt x="10101" y="54"/>
                    <a:pt x="9680" y="1"/>
                    <a:pt x="9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60"/>
            <p:cNvSpPr/>
            <p:nvPr/>
          </p:nvSpPr>
          <p:spPr>
            <a:xfrm>
              <a:off x="5755050" y="4110125"/>
              <a:ext cx="332750" cy="77975"/>
            </a:xfrm>
            <a:custGeom>
              <a:avLst/>
              <a:gdLst/>
              <a:ahLst/>
              <a:cxnLst/>
              <a:rect l="l" t="t" r="r" b="b"/>
              <a:pathLst>
                <a:path w="13310" h="3119" extrusionOk="0">
                  <a:moveTo>
                    <a:pt x="790" y="1"/>
                  </a:moveTo>
                  <a:cubicBezTo>
                    <a:pt x="264" y="1"/>
                    <a:pt x="1" y="159"/>
                    <a:pt x="106" y="264"/>
                  </a:cubicBezTo>
                  <a:lnTo>
                    <a:pt x="2526" y="2842"/>
                  </a:lnTo>
                  <a:cubicBezTo>
                    <a:pt x="2831" y="3016"/>
                    <a:pt x="3172" y="3118"/>
                    <a:pt x="3519" y="3118"/>
                  </a:cubicBezTo>
                  <a:cubicBezTo>
                    <a:pt x="3591" y="3118"/>
                    <a:pt x="3663" y="3114"/>
                    <a:pt x="3736" y="3105"/>
                  </a:cubicBezTo>
                  <a:lnTo>
                    <a:pt x="12521" y="3105"/>
                  </a:lnTo>
                  <a:cubicBezTo>
                    <a:pt x="13047" y="3105"/>
                    <a:pt x="13310" y="2999"/>
                    <a:pt x="13152" y="2842"/>
                  </a:cubicBezTo>
                  <a:lnTo>
                    <a:pt x="10469" y="264"/>
                  </a:lnTo>
                  <a:cubicBezTo>
                    <a:pt x="10101" y="106"/>
                    <a:pt x="9680" y="1"/>
                    <a:pt x="9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60"/>
            <p:cNvSpPr/>
            <p:nvPr/>
          </p:nvSpPr>
          <p:spPr>
            <a:xfrm>
              <a:off x="1666325" y="3927325"/>
              <a:ext cx="581325" cy="77625"/>
            </a:xfrm>
            <a:custGeom>
              <a:avLst/>
              <a:gdLst/>
              <a:ahLst/>
              <a:cxnLst/>
              <a:rect l="l" t="t" r="r" b="b"/>
              <a:pathLst>
                <a:path w="23253" h="3105" extrusionOk="0">
                  <a:moveTo>
                    <a:pt x="4104" y="1"/>
                  </a:moveTo>
                  <a:cubicBezTo>
                    <a:pt x="3683" y="1"/>
                    <a:pt x="3315" y="54"/>
                    <a:pt x="2947" y="264"/>
                  </a:cubicBezTo>
                  <a:lnTo>
                    <a:pt x="159" y="2842"/>
                  </a:lnTo>
                  <a:cubicBezTo>
                    <a:pt x="1" y="2999"/>
                    <a:pt x="264" y="3105"/>
                    <a:pt x="737" y="3105"/>
                  </a:cubicBezTo>
                  <a:lnTo>
                    <a:pt x="19938" y="3105"/>
                  </a:lnTo>
                  <a:cubicBezTo>
                    <a:pt x="20306" y="3105"/>
                    <a:pt x="20727" y="3052"/>
                    <a:pt x="21043" y="2842"/>
                  </a:cubicBezTo>
                  <a:lnTo>
                    <a:pt x="23147" y="264"/>
                  </a:lnTo>
                  <a:cubicBezTo>
                    <a:pt x="23252" y="106"/>
                    <a:pt x="22989" y="1"/>
                    <a:pt x="225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60"/>
            <p:cNvSpPr/>
            <p:nvPr/>
          </p:nvSpPr>
          <p:spPr>
            <a:xfrm>
              <a:off x="2231850" y="3927325"/>
              <a:ext cx="293275" cy="77950"/>
            </a:xfrm>
            <a:custGeom>
              <a:avLst/>
              <a:gdLst/>
              <a:ahLst/>
              <a:cxnLst/>
              <a:rect l="l" t="t" r="r" b="b"/>
              <a:pathLst>
                <a:path w="11731" h="3118" extrusionOk="0">
                  <a:moveTo>
                    <a:pt x="3209" y="1"/>
                  </a:moveTo>
                  <a:cubicBezTo>
                    <a:pt x="2841" y="1"/>
                    <a:pt x="2473" y="106"/>
                    <a:pt x="2157" y="264"/>
                  </a:cubicBezTo>
                  <a:lnTo>
                    <a:pt x="105" y="2842"/>
                  </a:lnTo>
                  <a:cubicBezTo>
                    <a:pt x="0" y="2999"/>
                    <a:pt x="316" y="3105"/>
                    <a:pt x="789" y="3105"/>
                  </a:cubicBezTo>
                  <a:lnTo>
                    <a:pt x="8838" y="3105"/>
                  </a:lnTo>
                  <a:cubicBezTo>
                    <a:pt x="8901" y="3114"/>
                    <a:pt x="8964" y="3118"/>
                    <a:pt x="9027" y="3118"/>
                  </a:cubicBezTo>
                  <a:cubicBezTo>
                    <a:pt x="9332" y="3118"/>
                    <a:pt x="9637" y="3016"/>
                    <a:pt x="9942" y="2842"/>
                  </a:cubicBezTo>
                  <a:lnTo>
                    <a:pt x="11678" y="264"/>
                  </a:lnTo>
                  <a:cubicBezTo>
                    <a:pt x="11731" y="159"/>
                    <a:pt x="11468" y="1"/>
                    <a:pt x="109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60"/>
            <p:cNvSpPr/>
            <p:nvPr/>
          </p:nvSpPr>
          <p:spPr>
            <a:xfrm>
              <a:off x="2517225" y="3927325"/>
              <a:ext cx="282775" cy="77625"/>
            </a:xfrm>
            <a:custGeom>
              <a:avLst/>
              <a:gdLst/>
              <a:ahLst/>
              <a:cxnLst/>
              <a:rect l="l" t="t" r="r" b="b"/>
              <a:pathLst>
                <a:path w="11311" h="3105" extrusionOk="0">
                  <a:moveTo>
                    <a:pt x="2788" y="1"/>
                  </a:moveTo>
                  <a:cubicBezTo>
                    <a:pt x="2420" y="1"/>
                    <a:pt x="2105" y="106"/>
                    <a:pt x="1789" y="317"/>
                  </a:cubicBezTo>
                  <a:lnTo>
                    <a:pt x="106" y="2842"/>
                  </a:lnTo>
                  <a:cubicBezTo>
                    <a:pt x="0" y="2999"/>
                    <a:pt x="316" y="3105"/>
                    <a:pt x="789" y="3105"/>
                  </a:cubicBezTo>
                  <a:lnTo>
                    <a:pt x="8838" y="3105"/>
                  </a:lnTo>
                  <a:cubicBezTo>
                    <a:pt x="9311" y="3105"/>
                    <a:pt x="9732" y="2999"/>
                    <a:pt x="9837" y="2842"/>
                  </a:cubicBezTo>
                  <a:lnTo>
                    <a:pt x="11205" y="317"/>
                  </a:lnTo>
                  <a:cubicBezTo>
                    <a:pt x="11310" y="159"/>
                    <a:pt x="10995" y="1"/>
                    <a:pt x="105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60"/>
            <p:cNvSpPr/>
            <p:nvPr/>
          </p:nvSpPr>
          <p:spPr>
            <a:xfrm>
              <a:off x="2802600" y="3928650"/>
              <a:ext cx="272250" cy="76300"/>
            </a:xfrm>
            <a:custGeom>
              <a:avLst/>
              <a:gdLst/>
              <a:ahLst/>
              <a:cxnLst/>
              <a:rect l="l" t="t" r="r" b="b"/>
              <a:pathLst>
                <a:path w="10890" h="3052" extrusionOk="0">
                  <a:moveTo>
                    <a:pt x="2368" y="1"/>
                  </a:moveTo>
                  <a:cubicBezTo>
                    <a:pt x="1894" y="1"/>
                    <a:pt x="1474" y="106"/>
                    <a:pt x="1421" y="264"/>
                  </a:cubicBezTo>
                  <a:lnTo>
                    <a:pt x="106" y="2789"/>
                  </a:lnTo>
                  <a:cubicBezTo>
                    <a:pt x="1" y="2946"/>
                    <a:pt x="316" y="3052"/>
                    <a:pt x="790" y="3052"/>
                  </a:cubicBezTo>
                  <a:lnTo>
                    <a:pt x="8838" y="3052"/>
                  </a:lnTo>
                  <a:cubicBezTo>
                    <a:pt x="9312" y="3052"/>
                    <a:pt x="9785" y="2946"/>
                    <a:pt x="9838" y="2789"/>
                  </a:cubicBezTo>
                  <a:lnTo>
                    <a:pt x="10837" y="264"/>
                  </a:lnTo>
                  <a:cubicBezTo>
                    <a:pt x="10890" y="106"/>
                    <a:pt x="10574" y="1"/>
                    <a:pt x="10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60"/>
            <p:cNvSpPr/>
            <p:nvPr/>
          </p:nvSpPr>
          <p:spPr>
            <a:xfrm>
              <a:off x="3087975" y="3928650"/>
              <a:ext cx="260425" cy="77625"/>
            </a:xfrm>
            <a:custGeom>
              <a:avLst/>
              <a:gdLst/>
              <a:ahLst/>
              <a:cxnLst/>
              <a:rect l="l" t="t" r="r" b="b"/>
              <a:pathLst>
                <a:path w="10417" h="3105" extrusionOk="0">
                  <a:moveTo>
                    <a:pt x="1895" y="1"/>
                  </a:moveTo>
                  <a:cubicBezTo>
                    <a:pt x="1474" y="1"/>
                    <a:pt x="1053" y="106"/>
                    <a:pt x="1000" y="264"/>
                  </a:cubicBezTo>
                  <a:lnTo>
                    <a:pt x="54" y="2789"/>
                  </a:lnTo>
                  <a:cubicBezTo>
                    <a:pt x="1" y="2946"/>
                    <a:pt x="317" y="3104"/>
                    <a:pt x="790" y="3104"/>
                  </a:cubicBezTo>
                  <a:lnTo>
                    <a:pt x="8839" y="3104"/>
                  </a:lnTo>
                  <a:cubicBezTo>
                    <a:pt x="9312" y="3104"/>
                    <a:pt x="9733" y="2946"/>
                    <a:pt x="9785" y="2789"/>
                  </a:cubicBezTo>
                  <a:lnTo>
                    <a:pt x="10364" y="264"/>
                  </a:lnTo>
                  <a:cubicBezTo>
                    <a:pt x="10417" y="106"/>
                    <a:pt x="10101" y="1"/>
                    <a:pt x="96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60"/>
            <p:cNvSpPr/>
            <p:nvPr/>
          </p:nvSpPr>
          <p:spPr>
            <a:xfrm>
              <a:off x="3372050" y="3928650"/>
              <a:ext cx="251225" cy="77625"/>
            </a:xfrm>
            <a:custGeom>
              <a:avLst/>
              <a:gdLst/>
              <a:ahLst/>
              <a:cxnLst/>
              <a:rect l="l" t="t" r="r" b="b"/>
              <a:pathLst>
                <a:path w="10049" h="3105" extrusionOk="0">
                  <a:moveTo>
                    <a:pt x="1526" y="1"/>
                  </a:moveTo>
                  <a:cubicBezTo>
                    <a:pt x="1053" y="1"/>
                    <a:pt x="632" y="106"/>
                    <a:pt x="632" y="264"/>
                  </a:cubicBezTo>
                  <a:lnTo>
                    <a:pt x="53" y="2841"/>
                  </a:lnTo>
                  <a:cubicBezTo>
                    <a:pt x="1" y="2946"/>
                    <a:pt x="369" y="3104"/>
                    <a:pt x="842" y="3104"/>
                  </a:cubicBezTo>
                  <a:lnTo>
                    <a:pt x="8891" y="3104"/>
                  </a:lnTo>
                  <a:cubicBezTo>
                    <a:pt x="9364" y="3104"/>
                    <a:pt x="9785" y="2946"/>
                    <a:pt x="9785" y="2841"/>
                  </a:cubicBezTo>
                  <a:lnTo>
                    <a:pt x="10048" y="264"/>
                  </a:lnTo>
                  <a:cubicBezTo>
                    <a:pt x="10048" y="106"/>
                    <a:pt x="9680" y="1"/>
                    <a:pt x="9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60"/>
            <p:cNvSpPr/>
            <p:nvPr/>
          </p:nvSpPr>
          <p:spPr>
            <a:xfrm>
              <a:off x="3657425" y="3928650"/>
              <a:ext cx="243325" cy="77625"/>
            </a:xfrm>
            <a:custGeom>
              <a:avLst/>
              <a:gdLst/>
              <a:ahLst/>
              <a:cxnLst/>
              <a:rect l="l" t="t" r="r" b="b"/>
              <a:pathLst>
                <a:path w="9733" h="3105" extrusionOk="0">
                  <a:moveTo>
                    <a:pt x="1053" y="1"/>
                  </a:moveTo>
                  <a:cubicBezTo>
                    <a:pt x="579" y="1"/>
                    <a:pt x="211" y="106"/>
                    <a:pt x="211" y="264"/>
                  </a:cubicBezTo>
                  <a:lnTo>
                    <a:pt x="1" y="2841"/>
                  </a:lnTo>
                  <a:cubicBezTo>
                    <a:pt x="1" y="2999"/>
                    <a:pt x="369" y="3104"/>
                    <a:pt x="843" y="3104"/>
                  </a:cubicBezTo>
                  <a:lnTo>
                    <a:pt x="8891" y="3104"/>
                  </a:lnTo>
                  <a:cubicBezTo>
                    <a:pt x="9365" y="3104"/>
                    <a:pt x="9733" y="2999"/>
                    <a:pt x="9733" y="2841"/>
                  </a:cubicBezTo>
                  <a:lnTo>
                    <a:pt x="9628" y="264"/>
                  </a:lnTo>
                  <a:cubicBezTo>
                    <a:pt x="9628" y="106"/>
                    <a:pt x="9207" y="1"/>
                    <a:pt x="8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60"/>
            <p:cNvSpPr/>
            <p:nvPr/>
          </p:nvSpPr>
          <p:spPr>
            <a:xfrm>
              <a:off x="3937550" y="3928650"/>
              <a:ext cx="248600" cy="77625"/>
            </a:xfrm>
            <a:custGeom>
              <a:avLst/>
              <a:gdLst/>
              <a:ahLst/>
              <a:cxnLst/>
              <a:rect l="l" t="t" r="r" b="b"/>
              <a:pathLst>
                <a:path w="9944" h="3105" extrusionOk="0">
                  <a:moveTo>
                    <a:pt x="790" y="1"/>
                  </a:moveTo>
                  <a:cubicBezTo>
                    <a:pt x="316" y="1"/>
                    <a:pt x="1" y="106"/>
                    <a:pt x="1" y="264"/>
                  </a:cubicBezTo>
                  <a:lnTo>
                    <a:pt x="159" y="2841"/>
                  </a:lnTo>
                  <a:cubicBezTo>
                    <a:pt x="159" y="2999"/>
                    <a:pt x="579" y="3104"/>
                    <a:pt x="1053" y="3104"/>
                  </a:cubicBezTo>
                  <a:lnTo>
                    <a:pt x="9101" y="3104"/>
                  </a:lnTo>
                  <a:cubicBezTo>
                    <a:pt x="9575" y="3104"/>
                    <a:pt x="9943" y="2999"/>
                    <a:pt x="9890" y="2841"/>
                  </a:cubicBezTo>
                  <a:lnTo>
                    <a:pt x="9417" y="264"/>
                  </a:lnTo>
                  <a:cubicBezTo>
                    <a:pt x="9364" y="106"/>
                    <a:pt x="8996" y="1"/>
                    <a:pt x="8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60"/>
            <p:cNvSpPr/>
            <p:nvPr/>
          </p:nvSpPr>
          <p:spPr>
            <a:xfrm>
              <a:off x="4212425" y="3928650"/>
              <a:ext cx="257775" cy="77625"/>
            </a:xfrm>
            <a:custGeom>
              <a:avLst/>
              <a:gdLst/>
              <a:ahLst/>
              <a:cxnLst/>
              <a:rect l="l" t="t" r="r" b="b"/>
              <a:pathLst>
                <a:path w="10311" h="3105" extrusionOk="0">
                  <a:moveTo>
                    <a:pt x="789" y="1"/>
                  </a:moveTo>
                  <a:cubicBezTo>
                    <a:pt x="316" y="1"/>
                    <a:pt x="0" y="158"/>
                    <a:pt x="0" y="316"/>
                  </a:cubicBezTo>
                  <a:lnTo>
                    <a:pt x="579" y="2841"/>
                  </a:lnTo>
                  <a:cubicBezTo>
                    <a:pt x="579" y="2999"/>
                    <a:pt x="1000" y="3104"/>
                    <a:pt x="1473" y="3104"/>
                  </a:cubicBezTo>
                  <a:lnTo>
                    <a:pt x="9522" y="3104"/>
                  </a:lnTo>
                  <a:cubicBezTo>
                    <a:pt x="9995" y="3104"/>
                    <a:pt x="10311" y="2999"/>
                    <a:pt x="10311" y="2841"/>
                  </a:cubicBezTo>
                  <a:lnTo>
                    <a:pt x="9416" y="316"/>
                  </a:lnTo>
                  <a:cubicBezTo>
                    <a:pt x="9364" y="158"/>
                    <a:pt x="8943" y="1"/>
                    <a:pt x="85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60"/>
            <p:cNvSpPr/>
            <p:nvPr/>
          </p:nvSpPr>
          <p:spPr>
            <a:xfrm>
              <a:off x="4485950" y="3929975"/>
              <a:ext cx="269625" cy="76300"/>
            </a:xfrm>
            <a:custGeom>
              <a:avLst/>
              <a:gdLst/>
              <a:ahLst/>
              <a:cxnLst/>
              <a:rect l="l" t="t" r="r" b="b"/>
              <a:pathLst>
                <a:path w="10785" h="3052" extrusionOk="0">
                  <a:moveTo>
                    <a:pt x="790" y="0"/>
                  </a:moveTo>
                  <a:cubicBezTo>
                    <a:pt x="317" y="0"/>
                    <a:pt x="1" y="105"/>
                    <a:pt x="54" y="263"/>
                  </a:cubicBezTo>
                  <a:lnTo>
                    <a:pt x="948" y="2788"/>
                  </a:lnTo>
                  <a:cubicBezTo>
                    <a:pt x="1000" y="2946"/>
                    <a:pt x="1421" y="3051"/>
                    <a:pt x="1947" y="3051"/>
                  </a:cubicBezTo>
                  <a:lnTo>
                    <a:pt x="9996" y="3051"/>
                  </a:lnTo>
                  <a:cubicBezTo>
                    <a:pt x="10417" y="3051"/>
                    <a:pt x="10785" y="2946"/>
                    <a:pt x="10680" y="2788"/>
                  </a:cubicBezTo>
                  <a:lnTo>
                    <a:pt x="9470" y="263"/>
                  </a:lnTo>
                  <a:cubicBezTo>
                    <a:pt x="9365" y="105"/>
                    <a:pt x="8944" y="0"/>
                    <a:pt x="85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60"/>
            <p:cNvSpPr/>
            <p:nvPr/>
          </p:nvSpPr>
          <p:spPr>
            <a:xfrm>
              <a:off x="4759500" y="3929625"/>
              <a:ext cx="280150" cy="77950"/>
            </a:xfrm>
            <a:custGeom>
              <a:avLst/>
              <a:gdLst/>
              <a:ahLst/>
              <a:cxnLst/>
              <a:rect l="l" t="t" r="r" b="b"/>
              <a:pathLst>
                <a:path w="11206" h="3118" extrusionOk="0">
                  <a:moveTo>
                    <a:pt x="8712" y="1"/>
                  </a:moveTo>
                  <a:cubicBezTo>
                    <a:pt x="8649" y="1"/>
                    <a:pt x="8586" y="5"/>
                    <a:pt x="8523" y="14"/>
                  </a:cubicBezTo>
                  <a:lnTo>
                    <a:pt x="737" y="14"/>
                  </a:lnTo>
                  <a:cubicBezTo>
                    <a:pt x="316" y="14"/>
                    <a:pt x="1" y="119"/>
                    <a:pt x="106" y="277"/>
                  </a:cubicBezTo>
                  <a:lnTo>
                    <a:pt x="1421" y="2802"/>
                  </a:lnTo>
                  <a:cubicBezTo>
                    <a:pt x="1474" y="2960"/>
                    <a:pt x="1895" y="3118"/>
                    <a:pt x="2368" y="3118"/>
                  </a:cubicBezTo>
                  <a:lnTo>
                    <a:pt x="10417" y="3118"/>
                  </a:lnTo>
                  <a:cubicBezTo>
                    <a:pt x="10890" y="3118"/>
                    <a:pt x="11206" y="2960"/>
                    <a:pt x="11153" y="2802"/>
                  </a:cubicBezTo>
                  <a:lnTo>
                    <a:pt x="9522" y="277"/>
                  </a:lnTo>
                  <a:cubicBezTo>
                    <a:pt x="9304" y="103"/>
                    <a:pt x="9014" y="1"/>
                    <a:pt x="87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60"/>
            <p:cNvSpPr/>
            <p:nvPr/>
          </p:nvSpPr>
          <p:spPr>
            <a:xfrm>
              <a:off x="5034375" y="3929625"/>
              <a:ext cx="290650" cy="77950"/>
            </a:xfrm>
            <a:custGeom>
              <a:avLst/>
              <a:gdLst/>
              <a:ahLst/>
              <a:cxnLst/>
              <a:rect l="l" t="t" r="r" b="b"/>
              <a:pathLst>
                <a:path w="11626" h="3118" extrusionOk="0">
                  <a:moveTo>
                    <a:pt x="8659" y="1"/>
                  </a:moveTo>
                  <a:cubicBezTo>
                    <a:pt x="8596" y="1"/>
                    <a:pt x="8533" y="5"/>
                    <a:pt x="8470" y="14"/>
                  </a:cubicBezTo>
                  <a:lnTo>
                    <a:pt x="737" y="14"/>
                  </a:lnTo>
                  <a:cubicBezTo>
                    <a:pt x="263" y="14"/>
                    <a:pt x="0" y="119"/>
                    <a:pt x="105" y="277"/>
                  </a:cubicBezTo>
                  <a:lnTo>
                    <a:pt x="1736" y="2855"/>
                  </a:lnTo>
                  <a:cubicBezTo>
                    <a:pt x="2052" y="3065"/>
                    <a:pt x="2420" y="3118"/>
                    <a:pt x="2788" y="3118"/>
                  </a:cubicBezTo>
                  <a:lnTo>
                    <a:pt x="10837" y="3118"/>
                  </a:lnTo>
                  <a:cubicBezTo>
                    <a:pt x="11363" y="3118"/>
                    <a:pt x="11626" y="2960"/>
                    <a:pt x="11468" y="2855"/>
                  </a:cubicBezTo>
                  <a:lnTo>
                    <a:pt x="9522" y="277"/>
                  </a:lnTo>
                  <a:cubicBezTo>
                    <a:pt x="9260" y="103"/>
                    <a:pt x="8963" y="1"/>
                    <a:pt x="8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60"/>
            <p:cNvSpPr/>
            <p:nvPr/>
          </p:nvSpPr>
          <p:spPr>
            <a:xfrm>
              <a:off x="5309225" y="3929975"/>
              <a:ext cx="299875" cy="77600"/>
            </a:xfrm>
            <a:custGeom>
              <a:avLst/>
              <a:gdLst/>
              <a:ahLst/>
              <a:cxnLst/>
              <a:rect l="l" t="t" r="r" b="b"/>
              <a:pathLst>
                <a:path w="11995" h="3104" extrusionOk="0">
                  <a:moveTo>
                    <a:pt x="684" y="0"/>
                  </a:moveTo>
                  <a:cubicBezTo>
                    <a:pt x="264" y="0"/>
                    <a:pt x="1" y="105"/>
                    <a:pt x="106" y="263"/>
                  </a:cubicBezTo>
                  <a:lnTo>
                    <a:pt x="2157" y="2841"/>
                  </a:lnTo>
                  <a:cubicBezTo>
                    <a:pt x="2473" y="3051"/>
                    <a:pt x="2841" y="3104"/>
                    <a:pt x="3210" y="3104"/>
                  </a:cubicBezTo>
                  <a:lnTo>
                    <a:pt x="11258" y="3104"/>
                  </a:lnTo>
                  <a:cubicBezTo>
                    <a:pt x="11732" y="3104"/>
                    <a:pt x="11995" y="2999"/>
                    <a:pt x="11889" y="2841"/>
                  </a:cubicBezTo>
                  <a:lnTo>
                    <a:pt x="9522" y="263"/>
                  </a:lnTo>
                  <a:cubicBezTo>
                    <a:pt x="9206" y="53"/>
                    <a:pt x="8838" y="0"/>
                    <a:pt x="8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60"/>
            <p:cNvSpPr/>
            <p:nvPr/>
          </p:nvSpPr>
          <p:spPr>
            <a:xfrm>
              <a:off x="5584100" y="3929975"/>
              <a:ext cx="311700" cy="77950"/>
            </a:xfrm>
            <a:custGeom>
              <a:avLst/>
              <a:gdLst/>
              <a:ahLst/>
              <a:cxnLst/>
              <a:rect l="l" t="t" r="r" b="b"/>
              <a:pathLst>
                <a:path w="12468" h="3118" extrusionOk="0">
                  <a:moveTo>
                    <a:pt x="684" y="0"/>
                  </a:moveTo>
                  <a:cubicBezTo>
                    <a:pt x="263" y="0"/>
                    <a:pt x="0" y="158"/>
                    <a:pt x="158" y="263"/>
                  </a:cubicBezTo>
                  <a:lnTo>
                    <a:pt x="2578" y="2841"/>
                  </a:lnTo>
                  <a:cubicBezTo>
                    <a:pt x="2839" y="3015"/>
                    <a:pt x="3137" y="3117"/>
                    <a:pt x="3470" y="3117"/>
                  </a:cubicBezTo>
                  <a:cubicBezTo>
                    <a:pt x="3540" y="3117"/>
                    <a:pt x="3610" y="3113"/>
                    <a:pt x="3682" y="3104"/>
                  </a:cubicBezTo>
                  <a:lnTo>
                    <a:pt x="11731" y="3104"/>
                  </a:lnTo>
                  <a:cubicBezTo>
                    <a:pt x="12204" y="3104"/>
                    <a:pt x="12467" y="2999"/>
                    <a:pt x="12257" y="2841"/>
                  </a:cubicBezTo>
                  <a:lnTo>
                    <a:pt x="9522" y="316"/>
                  </a:lnTo>
                  <a:cubicBezTo>
                    <a:pt x="9206" y="105"/>
                    <a:pt x="8785" y="0"/>
                    <a:pt x="8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60"/>
            <p:cNvSpPr/>
            <p:nvPr/>
          </p:nvSpPr>
          <p:spPr>
            <a:xfrm>
              <a:off x="1567700" y="4017750"/>
              <a:ext cx="772000" cy="77950"/>
            </a:xfrm>
            <a:custGeom>
              <a:avLst/>
              <a:gdLst/>
              <a:ahLst/>
              <a:cxnLst/>
              <a:rect l="l" t="t" r="r" b="b"/>
              <a:pathLst>
                <a:path w="30880" h="3118" extrusionOk="0">
                  <a:moveTo>
                    <a:pt x="3892" y="0"/>
                  </a:moveTo>
                  <a:cubicBezTo>
                    <a:pt x="3557" y="0"/>
                    <a:pt x="3252" y="102"/>
                    <a:pt x="2946" y="277"/>
                  </a:cubicBezTo>
                  <a:lnTo>
                    <a:pt x="158" y="2854"/>
                  </a:lnTo>
                  <a:cubicBezTo>
                    <a:pt x="1" y="2960"/>
                    <a:pt x="264" y="3117"/>
                    <a:pt x="737" y="3117"/>
                  </a:cubicBezTo>
                  <a:lnTo>
                    <a:pt x="27776" y="3117"/>
                  </a:lnTo>
                  <a:cubicBezTo>
                    <a:pt x="28197" y="3117"/>
                    <a:pt x="28565" y="3012"/>
                    <a:pt x="28881" y="2854"/>
                  </a:cubicBezTo>
                  <a:lnTo>
                    <a:pt x="30774" y="277"/>
                  </a:lnTo>
                  <a:cubicBezTo>
                    <a:pt x="30880" y="119"/>
                    <a:pt x="30617" y="14"/>
                    <a:pt x="30143" y="14"/>
                  </a:cubicBezTo>
                  <a:lnTo>
                    <a:pt x="4104" y="14"/>
                  </a:lnTo>
                  <a:cubicBezTo>
                    <a:pt x="4032" y="5"/>
                    <a:pt x="3961" y="0"/>
                    <a:pt x="38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60"/>
            <p:cNvSpPr/>
            <p:nvPr/>
          </p:nvSpPr>
          <p:spPr>
            <a:xfrm>
              <a:off x="2329150" y="4017750"/>
              <a:ext cx="298575" cy="77950"/>
            </a:xfrm>
            <a:custGeom>
              <a:avLst/>
              <a:gdLst/>
              <a:ahLst/>
              <a:cxnLst/>
              <a:rect l="l" t="t" r="r" b="b"/>
              <a:pathLst>
                <a:path w="11943" h="3118" extrusionOk="0">
                  <a:moveTo>
                    <a:pt x="2840" y="0"/>
                  </a:moveTo>
                  <a:cubicBezTo>
                    <a:pt x="2506" y="0"/>
                    <a:pt x="2209" y="102"/>
                    <a:pt x="1947" y="277"/>
                  </a:cubicBezTo>
                  <a:lnTo>
                    <a:pt x="106" y="2854"/>
                  </a:lnTo>
                  <a:cubicBezTo>
                    <a:pt x="1" y="2960"/>
                    <a:pt x="316" y="3117"/>
                    <a:pt x="843" y="3117"/>
                  </a:cubicBezTo>
                  <a:lnTo>
                    <a:pt x="9259" y="3117"/>
                  </a:lnTo>
                  <a:cubicBezTo>
                    <a:pt x="9628" y="3117"/>
                    <a:pt x="9996" y="3065"/>
                    <a:pt x="10311" y="2854"/>
                  </a:cubicBezTo>
                  <a:lnTo>
                    <a:pt x="11837" y="277"/>
                  </a:lnTo>
                  <a:cubicBezTo>
                    <a:pt x="11942" y="119"/>
                    <a:pt x="11627" y="14"/>
                    <a:pt x="11153" y="14"/>
                  </a:cubicBezTo>
                  <a:lnTo>
                    <a:pt x="3052" y="14"/>
                  </a:lnTo>
                  <a:cubicBezTo>
                    <a:pt x="2980" y="5"/>
                    <a:pt x="2909" y="0"/>
                    <a:pt x="2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60"/>
            <p:cNvSpPr/>
            <p:nvPr/>
          </p:nvSpPr>
          <p:spPr>
            <a:xfrm>
              <a:off x="2629000" y="4018075"/>
              <a:ext cx="286725" cy="77625"/>
            </a:xfrm>
            <a:custGeom>
              <a:avLst/>
              <a:gdLst/>
              <a:ahLst/>
              <a:cxnLst/>
              <a:rect l="l" t="t" r="r" b="b"/>
              <a:pathLst>
                <a:path w="11469" h="3105" extrusionOk="0">
                  <a:moveTo>
                    <a:pt x="2578" y="1"/>
                  </a:moveTo>
                  <a:cubicBezTo>
                    <a:pt x="2105" y="1"/>
                    <a:pt x="1632" y="106"/>
                    <a:pt x="1526" y="264"/>
                  </a:cubicBezTo>
                  <a:lnTo>
                    <a:pt x="53" y="2841"/>
                  </a:lnTo>
                  <a:cubicBezTo>
                    <a:pt x="1" y="2999"/>
                    <a:pt x="316" y="3104"/>
                    <a:pt x="842" y="3104"/>
                  </a:cubicBezTo>
                  <a:lnTo>
                    <a:pt x="9259" y="3104"/>
                  </a:lnTo>
                  <a:cubicBezTo>
                    <a:pt x="9733" y="3104"/>
                    <a:pt x="10206" y="2999"/>
                    <a:pt x="10259" y="2841"/>
                  </a:cubicBezTo>
                  <a:lnTo>
                    <a:pt x="11416" y="264"/>
                  </a:lnTo>
                  <a:cubicBezTo>
                    <a:pt x="11469" y="106"/>
                    <a:pt x="11153" y="1"/>
                    <a:pt x="10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60"/>
            <p:cNvSpPr/>
            <p:nvPr/>
          </p:nvSpPr>
          <p:spPr>
            <a:xfrm>
              <a:off x="2926225" y="4018075"/>
              <a:ext cx="277525" cy="77625"/>
            </a:xfrm>
            <a:custGeom>
              <a:avLst/>
              <a:gdLst/>
              <a:ahLst/>
              <a:cxnLst/>
              <a:rect l="l" t="t" r="r" b="b"/>
              <a:pathLst>
                <a:path w="11101" h="3105" extrusionOk="0">
                  <a:moveTo>
                    <a:pt x="2157" y="1"/>
                  </a:moveTo>
                  <a:cubicBezTo>
                    <a:pt x="1684" y="1"/>
                    <a:pt x="1263" y="158"/>
                    <a:pt x="1158" y="264"/>
                  </a:cubicBezTo>
                  <a:lnTo>
                    <a:pt x="106" y="2841"/>
                  </a:lnTo>
                  <a:cubicBezTo>
                    <a:pt x="0" y="2999"/>
                    <a:pt x="369" y="3104"/>
                    <a:pt x="842" y="3104"/>
                  </a:cubicBezTo>
                  <a:lnTo>
                    <a:pt x="9312" y="3104"/>
                  </a:lnTo>
                  <a:cubicBezTo>
                    <a:pt x="9785" y="3104"/>
                    <a:pt x="10206" y="2999"/>
                    <a:pt x="10258" y="2841"/>
                  </a:cubicBezTo>
                  <a:lnTo>
                    <a:pt x="11048" y="316"/>
                  </a:lnTo>
                  <a:cubicBezTo>
                    <a:pt x="11100" y="158"/>
                    <a:pt x="10732" y="1"/>
                    <a:pt x="10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60"/>
            <p:cNvSpPr/>
            <p:nvPr/>
          </p:nvSpPr>
          <p:spPr>
            <a:xfrm>
              <a:off x="3224750" y="4019400"/>
              <a:ext cx="267000" cy="76300"/>
            </a:xfrm>
            <a:custGeom>
              <a:avLst/>
              <a:gdLst/>
              <a:ahLst/>
              <a:cxnLst/>
              <a:rect l="l" t="t" r="r" b="b"/>
              <a:pathLst>
                <a:path w="10680" h="3052" extrusionOk="0">
                  <a:moveTo>
                    <a:pt x="1737" y="0"/>
                  </a:moveTo>
                  <a:cubicBezTo>
                    <a:pt x="1263" y="0"/>
                    <a:pt x="842" y="105"/>
                    <a:pt x="790" y="263"/>
                  </a:cubicBezTo>
                  <a:lnTo>
                    <a:pt x="53" y="2788"/>
                  </a:lnTo>
                  <a:cubicBezTo>
                    <a:pt x="1" y="2946"/>
                    <a:pt x="369" y="3051"/>
                    <a:pt x="895" y="3051"/>
                  </a:cubicBezTo>
                  <a:lnTo>
                    <a:pt x="9259" y="3051"/>
                  </a:lnTo>
                  <a:cubicBezTo>
                    <a:pt x="9785" y="3051"/>
                    <a:pt x="10206" y="2946"/>
                    <a:pt x="10206" y="2788"/>
                  </a:cubicBezTo>
                  <a:lnTo>
                    <a:pt x="10627" y="263"/>
                  </a:lnTo>
                  <a:cubicBezTo>
                    <a:pt x="10680" y="105"/>
                    <a:pt x="10311" y="0"/>
                    <a:pt x="98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60"/>
            <p:cNvSpPr/>
            <p:nvPr/>
          </p:nvSpPr>
          <p:spPr>
            <a:xfrm>
              <a:off x="3521975" y="4019400"/>
              <a:ext cx="256475" cy="77600"/>
            </a:xfrm>
            <a:custGeom>
              <a:avLst/>
              <a:gdLst/>
              <a:ahLst/>
              <a:cxnLst/>
              <a:rect l="l" t="t" r="r" b="b"/>
              <a:pathLst>
                <a:path w="10259" h="3104" extrusionOk="0">
                  <a:moveTo>
                    <a:pt x="1316" y="0"/>
                  </a:moveTo>
                  <a:cubicBezTo>
                    <a:pt x="790" y="0"/>
                    <a:pt x="421" y="105"/>
                    <a:pt x="421" y="263"/>
                  </a:cubicBezTo>
                  <a:lnTo>
                    <a:pt x="53" y="2788"/>
                  </a:lnTo>
                  <a:cubicBezTo>
                    <a:pt x="1" y="2946"/>
                    <a:pt x="421" y="3104"/>
                    <a:pt x="895" y="3104"/>
                  </a:cubicBezTo>
                  <a:lnTo>
                    <a:pt x="9312" y="3104"/>
                  </a:lnTo>
                  <a:cubicBezTo>
                    <a:pt x="9838" y="3104"/>
                    <a:pt x="10206" y="2946"/>
                    <a:pt x="10206" y="2788"/>
                  </a:cubicBezTo>
                  <a:lnTo>
                    <a:pt x="10258" y="263"/>
                  </a:lnTo>
                  <a:cubicBezTo>
                    <a:pt x="10258" y="105"/>
                    <a:pt x="9890" y="0"/>
                    <a:pt x="94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60"/>
            <p:cNvSpPr/>
            <p:nvPr/>
          </p:nvSpPr>
          <p:spPr>
            <a:xfrm>
              <a:off x="3820500" y="4019400"/>
              <a:ext cx="255175" cy="77600"/>
            </a:xfrm>
            <a:custGeom>
              <a:avLst/>
              <a:gdLst/>
              <a:ahLst/>
              <a:cxnLst/>
              <a:rect l="l" t="t" r="r" b="b"/>
              <a:pathLst>
                <a:path w="10207" h="3104" extrusionOk="0">
                  <a:moveTo>
                    <a:pt x="843" y="0"/>
                  </a:moveTo>
                  <a:cubicBezTo>
                    <a:pt x="369" y="0"/>
                    <a:pt x="1" y="105"/>
                    <a:pt x="1" y="263"/>
                  </a:cubicBezTo>
                  <a:lnTo>
                    <a:pt x="1" y="2841"/>
                  </a:lnTo>
                  <a:cubicBezTo>
                    <a:pt x="1" y="2946"/>
                    <a:pt x="422" y="3104"/>
                    <a:pt x="895" y="3104"/>
                  </a:cubicBezTo>
                  <a:lnTo>
                    <a:pt x="9312" y="3104"/>
                  </a:lnTo>
                  <a:cubicBezTo>
                    <a:pt x="9838" y="3104"/>
                    <a:pt x="10206" y="2946"/>
                    <a:pt x="10206" y="2841"/>
                  </a:cubicBezTo>
                  <a:lnTo>
                    <a:pt x="9838" y="263"/>
                  </a:lnTo>
                  <a:cubicBezTo>
                    <a:pt x="9838" y="105"/>
                    <a:pt x="9417" y="0"/>
                    <a:pt x="89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60"/>
            <p:cNvSpPr/>
            <p:nvPr/>
          </p:nvSpPr>
          <p:spPr>
            <a:xfrm>
              <a:off x="4108525" y="4019400"/>
              <a:ext cx="264350" cy="77600"/>
            </a:xfrm>
            <a:custGeom>
              <a:avLst/>
              <a:gdLst/>
              <a:ahLst/>
              <a:cxnLst/>
              <a:rect l="l" t="t" r="r" b="b"/>
              <a:pathLst>
                <a:path w="10574" h="3104" extrusionOk="0">
                  <a:moveTo>
                    <a:pt x="789" y="0"/>
                  </a:moveTo>
                  <a:cubicBezTo>
                    <a:pt x="316" y="0"/>
                    <a:pt x="0" y="105"/>
                    <a:pt x="0" y="263"/>
                  </a:cubicBezTo>
                  <a:lnTo>
                    <a:pt x="369" y="2841"/>
                  </a:lnTo>
                  <a:cubicBezTo>
                    <a:pt x="369" y="2999"/>
                    <a:pt x="789" y="3104"/>
                    <a:pt x="1315" y="3104"/>
                  </a:cubicBezTo>
                  <a:lnTo>
                    <a:pt x="9732" y="3104"/>
                  </a:lnTo>
                  <a:cubicBezTo>
                    <a:pt x="10258" y="3104"/>
                    <a:pt x="10574" y="2999"/>
                    <a:pt x="10574" y="2841"/>
                  </a:cubicBezTo>
                  <a:lnTo>
                    <a:pt x="9837" y="263"/>
                  </a:lnTo>
                  <a:cubicBezTo>
                    <a:pt x="9837" y="105"/>
                    <a:pt x="9417" y="0"/>
                    <a:pt x="89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60"/>
            <p:cNvSpPr/>
            <p:nvPr/>
          </p:nvSpPr>
          <p:spPr>
            <a:xfrm>
              <a:off x="4395225" y="4019400"/>
              <a:ext cx="276200" cy="77600"/>
            </a:xfrm>
            <a:custGeom>
              <a:avLst/>
              <a:gdLst/>
              <a:ahLst/>
              <a:cxnLst/>
              <a:rect l="l" t="t" r="r" b="b"/>
              <a:pathLst>
                <a:path w="11048" h="3104" extrusionOk="0">
                  <a:moveTo>
                    <a:pt x="789" y="0"/>
                  </a:moveTo>
                  <a:cubicBezTo>
                    <a:pt x="316" y="0"/>
                    <a:pt x="0" y="105"/>
                    <a:pt x="53" y="263"/>
                  </a:cubicBezTo>
                  <a:lnTo>
                    <a:pt x="789" y="2841"/>
                  </a:lnTo>
                  <a:cubicBezTo>
                    <a:pt x="842" y="2999"/>
                    <a:pt x="1263" y="3104"/>
                    <a:pt x="1789" y="3104"/>
                  </a:cubicBezTo>
                  <a:lnTo>
                    <a:pt x="10206" y="3104"/>
                  </a:lnTo>
                  <a:cubicBezTo>
                    <a:pt x="10679" y="3104"/>
                    <a:pt x="11047" y="2999"/>
                    <a:pt x="10995" y="2841"/>
                  </a:cubicBezTo>
                  <a:lnTo>
                    <a:pt x="9890" y="263"/>
                  </a:lnTo>
                  <a:cubicBezTo>
                    <a:pt x="9837" y="105"/>
                    <a:pt x="9416" y="0"/>
                    <a:pt x="89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60"/>
            <p:cNvSpPr/>
            <p:nvPr/>
          </p:nvSpPr>
          <p:spPr>
            <a:xfrm>
              <a:off x="4681925" y="4019050"/>
              <a:ext cx="286700" cy="77950"/>
            </a:xfrm>
            <a:custGeom>
              <a:avLst/>
              <a:gdLst/>
              <a:ahLst/>
              <a:cxnLst/>
              <a:rect l="l" t="t" r="r" b="b"/>
              <a:pathLst>
                <a:path w="11468" h="3118" extrusionOk="0">
                  <a:moveTo>
                    <a:pt x="9132" y="1"/>
                  </a:moveTo>
                  <a:cubicBezTo>
                    <a:pt x="9069" y="1"/>
                    <a:pt x="9006" y="5"/>
                    <a:pt x="8943" y="14"/>
                  </a:cubicBezTo>
                  <a:lnTo>
                    <a:pt x="842" y="14"/>
                  </a:lnTo>
                  <a:cubicBezTo>
                    <a:pt x="368" y="14"/>
                    <a:pt x="0" y="119"/>
                    <a:pt x="105" y="277"/>
                  </a:cubicBezTo>
                  <a:lnTo>
                    <a:pt x="1210" y="2855"/>
                  </a:lnTo>
                  <a:cubicBezTo>
                    <a:pt x="1315" y="3013"/>
                    <a:pt x="1736" y="3118"/>
                    <a:pt x="2262" y="3118"/>
                  </a:cubicBezTo>
                  <a:lnTo>
                    <a:pt x="10679" y="3118"/>
                  </a:lnTo>
                  <a:cubicBezTo>
                    <a:pt x="11152" y="3118"/>
                    <a:pt x="11468" y="3013"/>
                    <a:pt x="11415" y="2855"/>
                  </a:cubicBezTo>
                  <a:lnTo>
                    <a:pt x="9942" y="277"/>
                  </a:lnTo>
                  <a:cubicBezTo>
                    <a:pt x="9725" y="103"/>
                    <a:pt x="9434" y="1"/>
                    <a:pt x="91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60"/>
            <p:cNvSpPr/>
            <p:nvPr/>
          </p:nvSpPr>
          <p:spPr>
            <a:xfrm>
              <a:off x="4969925" y="4019050"/>
              <a:ext cx="297250" cy="78300"/>
            </a:xfrm>
            <a:custGeom>
              <a:avLst/>
              <a:gdLst/>
              <a:ahLst/>
              <a:cxnLst/>
              <a:rect l="l" t="t" r="r" b="b"/>
              <a:pathLst>
                <a:path w="11890" h="3132" extrusionOk="0">
                  <a:moveTo>
                    <a:pt x="9103" y="1"/>
                  </a:moveTo>
                  <a:cubicBezTo>
                    <a:pt x="9034" y="1"/>
                    <a:pt x="8963" y="5"/>
                    <a:pt x="8891" y="14"/>
                  </a:cubicBezTo>
                  <a:lnTo>
                    <a:pt x="790" y="14"/>
                  </a:lnTo>
                  <a:cubicBezTo>
                    <a:pt x="316" y="14"/>
                    <a:pt x="1" y="119"/>
                    <a:pt x="106" y="277"/>
                  </a:cubicBezTo>
                  <a:lnTo>
                    <a:pt x="1579" y="2855"/>
                  </a:lnTo>
                  <a:cubicBezTo>
                    <a:pt x="1840" y="3029"/>
                    <a:pt x="2138" y="3131"/>
                    <a:pt x="2471" y="3131"/>
                  </a:cubicBezTo>
                  <a:cubicBezTo>
                    <a:pt x="2541" y="3131"/>
                    <a:pt x="2611" y="3127"/>
                    <a:pt x="2683" y="3118"/>
                  </a:cubicBezTo>
                  <a:lnTo>
                    <a:pt x="11100" y="3118"/>
                  </a:lnTo>
                  <a:cubicBezTo>
                    <a:pt x="11574" y="3118"/>
                    <a:pt x="11889" y="3013"/>
                    <a:pt x="11784" y="2855"/>
                  </a:cubicBezTo>
                  <a:lnTo>
                    <a:pt x="9995" y="277"/>
                  </a:lnTo>
                  <a:cubicBezTo>
                    <a:pt x="9734" y="103"/>
                    <a:pt x="9436" y="1"/>
                    <a:pt x="9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60"/>
            <p:cNvSpPr/>
            <p:nvPr/>
          </p:nvSpPr>
          <p:spPr>
            <a:xfrm>
              <a:off x="5256625" y="4020375"/>
              <a:ext cx="307750" cy="77950"/>
            </a:xfrm>
            <a:custGeom>
              <a:avLst/>
              <a:gdLst/>
              <a:ahLst/>
              <a:cxnLst/>
              <a:rect l="l" t="t" r="r" b="b"/>
              <a:pathLst>
                <a:path w="12310" h="3118" extrusionOk="0">
                  <a:moveTo>
                    <a:pt x="9084" y="0"/>
                  </a:moveTo>
                  <a:cubicBezTo>
                    <a:pt x="9019" y="0"/>
                    <a:pt x="8954" y="5"/>
                    <a:pt x="8891" y="14"/>
                  </a:cubicBezTo>
                  <a:lnTo>
                    <a:pt x="790" y="14"/>
                  </a:lnTo>
                  <a:cubicBezTo>
                    <a:pt x="316" y="14"/>
                    <a:pt x="0" y="119"/>
                    <a:pt x="106" y="277"/>
                  </a:cubicBezTo>
                  <a:lnTo>
                    <a:pt x="1999" y="2802"/>
                  </a:lnTo>
                  <a:cubicBezTo>
                    <a:pt x="2315" y="3012"/>
                    <a:pt x="2736" y="3118"/>
                    <a:pt x="3104" y="3118"/>
                  </a:cubicBezTo>
                  <a:lnTo>
                    <a:pt x="11521" y="3118"/>
                  </a:lnTo>
                  <a:cubicBezTo>
                    <a:pt x="12047" y="3118"/>
                    <a:pt x="12310" y="2960"/>
                    <a:pt x="12205" y="2802"/>
                  </a:cubicBezTo>
                  <a:lnTo>
                    <a:pt x="9995" y="277"/>
                  </a:lnTo>
                  <a:cubicBezTo>
                    <a:pt x="9734" y="103"/>
                    <a:pt x="9400" y="0"/>
                    <a:pt x="90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60"/>
            <p:cNvSpPr/>
            <p:nvPr/>
          </p:nvSpPr>
          <p:spPr>
            <a:xfrm>
              <a:off x="5545950" y="4020375"/>
              <a:ext cx="445850" cy="77950"/>
            </a:xfrm>
            <a:custGeom>
              <a:avLst/>
              <a:gdLst/>
              <a:ahLst/>
              <a:cxnLst/>
              <a:rect l="l" t="t" r="r" b="b"/>
              <a:pathLst>
                <a:path w="17834" h="3118" extrusionOk="0">
                  <a:moveTo>
                    <a:pt x="14048" y="0"/>
                  </a:moveTo>
                  <a:cubicBezTo>
                    <a:pt x="13978" y="0"/>
                    <a:pt x="13908" y="5"/>
                    <a:pt x="13836" y="14"/>
                  </a:cubicBezTo>
                  <a:lnTo>
                    <a:pt x="790" y="14"/>
                  </a:lnTo>
                  <a:cubicBezTo>
                    <a:pt x="264" y="14"/>
                    <a:pt x="1" y="119"/>
                    <a:pt x="158" y="277"/>
                  </a:cubicBezTo>
                  <a:lnTo>
                    <a:pt x="2420" y="2855"/>
                  </a:lnTo>
                  <a:cubicBezTo>
                    <a:pt x="2736" y="3012"/>
                    <a:pt x="3157" y="3118"/>
                    <a:pt x="3525" y="3118"/>
                  </a:cubicBezTo>
                  <a:lnTo>
                    <a:pt x="17097" y="3118"/>
                  </a:lnTo>
                  <a:cubicBezTo>
                    <a:pt x="17571" y="3118"/>
                    <a:pt x="17834" y="3012"/>
                    <a:pt x="17728" y="2855"/>
                  </a:cubicBezTo>
                  <a:lnTo>
                    <a:pt x="14993" y="277"/>
                  </a:lnTo>
                  <a:cubicBezTo>
                    <a:pt x="14688" y="103"/>
                    <a:pt x="14383" y="0"/>
                    <a:pt x="140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60"/>
            <p:cNvSpPr/>
            <p:nvPr/>
          </p:nvSpPr>
          <p:spPr>
            <a:xfrm>
              <a:off x="633975" y="4513875"/>
              <a:ext cx="6292875" cy="50000"/>
            </a:xfrm>
            <a:custGeom>
              <a:avLst/>
              <a:gdLst/>
              <a:ahLst/>
              <a:cxnLst/>
              <a:rect l="l" t="t" r="r" b="b"/>
              <a:pathLst>
                <a:path w="251715" h="2000" extrusionOk="0">
                  <a:moveTo>
                    <a:pt x="947" y="1"/>
                  </a:moveTo>
                  <a:cubicBezTo>
                    <a:pt x="0" y="1053"/>
                    <a:pt x="2367" y="1842"/>
                    <a:pt x="6470" y="1842"/>
                  </a:cubicBezTo>
                  <a:lnTo>
                    <a:pt x="245192" y="2000"/>
                  </a:lnTo>
                  <a:cubicBezTo>
                    <a:pt x="249347" y="2000"/>
                    <a:pt x="251715" y="1211"/>
                    <a:pt x="250768" y="211"/>
                  </a:cubicBezTo>
                  <a:lnTo>
                    <a:pt x="250768" y="211"/>
                  </a:lnTo>
                  <a:cubicBezTo>
                    <a:pt x="250084" y="790"/>
                    <a:pt x="248085" y="1158"/>
                    <a:pt x="245192" y="1158"/>
                  </a:cubicBezTo>
                  <a:lnTo>
                    <a:pt x="6470" y="1000"/>
                  </a:lnTo>
                  <a:cubicBezTo>
                    <a:pt x="3630" y="1000"/>
                    <a:pt x="1578" y="579"/>
                    <a:pt x="9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" name="Google Shape;1051;p61"/>
          <p:cNvSpPr txBox="1">
            <a:spLocks noGrp="1"/>
          </p:cNvSpPr>
          <p:nvPr>
            <p:ph type="ctrTitle"/>
          </p:nvPr>
        </p:nvSpPr>
        <p:spPr>
          <a:xfrm>
            <a:off x="4446000" y="1110065"/>
            <a:ext cx="39600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</a:t>
            </a:r>
            <a:endParaRPr dirty="0"/>
          </a:p>
        </p:txBody>
      </p:sp>
      <p:sp>
        <p:nvSpPr>
          <p:cNvPr id="1052" name="Google Shape;1052;p61"/>
          <p:cNvSpPr txBox="1">
            <a:spLocks noGrp="1"/>
          </p:cNvSpPr>
          <p:nvPr>
            <p:ph type="subTitle" idx="1"/>
          </p:nvPr>
        </p:nvSpPr>
        <p:spPr>
          <a:xfrm>
            <a:off x="4446000" y="2264250"/>
            <a:ext cx="3960000" cy="13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have any questions? youremail@greatppt.com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+00 000 000 000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greatppt.com</a:t>
            </a:r>
            <a:endParaRPr dirty="0"/>
          </a:p>
        </p:txBody>
      </p:sp>
      <p:grpSp>
        <p:nvGrpSpPr>
          <p:cNvPr id="1054" name="Google Shape;1054;p61"/>
          <p:cNvGrpSpPr/>
          <p:nvPr/>
        </p:nvGrpSpPr>
        <p:grpSpPr>
          <a:xfrm>
            <a:off x="1173827" y="1265020"/>
            <a:ext cx="2346756" cy="2613450"/>
            <a:chOff x="2320850" y="1205225"/>
            <a:chExt cx="684425" cy="762250"/>
          </a:xfrm>
        </p:grpSpPr>
        <p:sp>
          <p:nvSpPr>
            <p:cNvPr id="1055" name="Google Shape;1055;p61"/>
            <p:cNvSpPr/>
            <p:nvPr/>
          </p:nvSpPr>
          <p:spPr>
            <a:xfrm>
              <a:off x="2320850" y="1205225"/>
              <a:ext cx="684425" cy="730775"/>
            </a:xfrm>
            <a:custGeom>
              <a:avLst/>
              <a:gdLst/>
              <a:ahLst/>
              <a:cxnLst/>
              <a:rect l="l" t="t" r="r" b="b"/>
              <a:pathLst>
                <a:path w="27377" h="29231" extrusionOk="0">
                  <a:moveTo>
                    <a:pt x="26472" y="1"/>
                  </a:moveTo>
                  <a:cubicBezTo>
                    <a:pt x="26410" y="1"/>
                    <a:pt x="26349" y="11"/>
                    <a:pt x="26292" y="33"/>
                  </a:cubicBezTo>
                  <a:lnTo>
                    <a:pt x="200" y="15083"/>
                  </a:lnTo>
                  <a:cubicBezTo>
                    <a:pt x="72" y="15154"/>
                    <a:pt x="1" y="15282"/>
                    <a:pt x="1" y="15411"/>
                  </a:cubicBezTo>
                  <a:lnTo>
                    <a:pt x="1" y="28563"/>
                  </a:lnTo>
                  <a:cubicBezTo>
                    <a:pt x="15" y="28692"/>
                    <a:pt x="86" y="28820"/>
                    <a:pt x="200" y="28891"/>
                  </a:cubicBezTo>
                  <a:lnTo>
                    <a:pt x="714" y="29177"/>
                  </a:lnTo>
                  <a:cubicBezTo>
                    <a:pt x="778" y="29212"/>
                    <a:pt x="846" y="29230"/>
                    <a:pt x="910" y="29230"/>
                  </a:cubicBezTo>
                  <a:cubicBezTo>
                    <a:pt x="974" y="29230"/>
                    <a:pt x="1035" y="29212"/>
                    <a:pt x="1085" y="29177"/>
                  </a:cubicBezTo>
                  <a:lnTo>
                    <a:pt x="27176" y="14113"/>
                  </a:lnTo>
                  <a:cubicBezTo>
                    <a:pt x="27305" y="14041"/>
                    <a:pt x="27376" y="13913"/>
                    <a:pt x="27376" y="13784"/>
                  </a:cubicBezTo>
                  <a:lnTo>
                    <a:pt x="27376" y="646"/>
                  </a:lnTo>
                  <a:cubicBezTo>
                    <a:pt x="27362" y="518"/>
                    <a:pt x="27290" y="389"/>
                    <a:pt x="27176" y="318"/>
                  </a:cubicBezTo>
                  <a:lnTo>
                    <a:pt x="26663" y="33"/>
                  </a:lnTo>
                  <a:cubicBezTo>
                    <a:pt x="26599" y="11"/>
                    <a:pt x="26534" y="1"/>
                    <a:pt x="26472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61"/>
            <p:cNvSpPr/>
            <p:nvPr/>
          </p:nvSpPr>
          <p:spPr>
            <a:xfrm>
              <a:off x="2322650" y="1205325"/>
              <a:ext cx="682250" cy="393750"/>
            </a:xfrm>
            <a:custGeom>
              <a:avLst/>
              <a:gdLst/>
              <a:ahLst/>
              <a:cxnLst/>
              <a:rect l="l" t="t" r="r" b="b"/>
              <a:pathLst>
                <a:path w="27290" h="15750" extrusionOk="0">
                  <a:moveTo>
                    <a:pt x="26398" y="0"/>
                  </a:moveTo>
                  <a:cubicBezTo>
                    <a:pt x="26334" y="0"/>
                    <a:pt x="26270" y="14"/>
                    <a:pt x="26206" y="43"/>
                  </a:cubicBezTo>
                  <a:lnTo>
                    <a:pt x="128" y="15093"/>
                  </a:lnTo>
                  <a:cubicBezTo>
                    <a:pt x="71" y="15121"/>
                    <a:pt x="29" y="15178"/>
                    <a:pt x="0" y="15236"/>
                  </a:cubicBezTo>
                  <a:lnTo>
                    <a:pt x="885" y="15749"/>
                  </a:lnTo>
                  <a:cubicBezTo>
                    <a:pt x="913" y="15692"/>
                    <a:pt x="970" y="15635"/>
                    <a:pt x="1013" y="15606"/>
                  </a:cubicBezTo>
                  <a:lnTo>
                    <a:pt x="27104" y="542"/>
                  </a:lnTo>
                  <a:cubicBezTo>
                    <a:pt x="27136" y="521"/>
                    <a:pt x="27165" y="512"/>
                    <a:pt x="27191" y="512"/>
                  </a:cubicBezTo>
                  <a:cubicBezTo>
                    <a:pt x="27236" y="512"/>
                    <a:pt x="27272" y="540"/>
                    <a:pt x="27290" y="585"/>
                  </a:cubicBezTo>
                  <a:cubicBezTo>
                    <a:pt x="27261" y="485"/>
                    <a:pt x="27218" y="371"/>
                    <a:pt x="27104" y="314"/>
                  </a:cubicBezTo>
                  <a:lnTo>
                    <a:pt x="26591" y="43"/>
                  </a:lnTo>
                  <a:cubicBezTo>
                    <a:pt x="26527" y="14"/>
                    <a:pt x="26462" y="0"/>
                    <a:pt x="26398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61"/>
            <p:cNvSpPr/>
            <p:nvPr/>
          </p:nvSpPr>
          <p:spPr>
            <a:xfrm>
              <a:off x="2343325" y="1218600"/>
              <a:ext cx="661950" cy="716675"/>
            </a:xfrm>
            <a:custGeom>
              <a:avLst/>
              <a:gdLst/>
              <a:ahLst/>
              <a:cxnLst/>
              <a:rect l="l" t="t" r="r" b="b"/>
              <a:pathLst>
                <a:path w="26478" h="28667" extrusionOk="0">
                  <a:moveTo>
                    <a:pt x="26370" y="0"/>
                  </a:moveTo>
                  <a:cubicBezTo>
                    <a:pt x="26343" y="0"/>
                    <a:pt x="26311" y="8"/>
                    <a:pt x="26277" y="25"/>
                  </a:cubicBezTo>
                  <a:lnTo>
                    <a:pt x="186" y="15075"/>
                  </a:lnTo>
                  <a:cubicBezTo>
                    <a:pt x="86" y="15147"/>
                    <a:pt x="15" y="15247"/>
                    <a:pt x="0" y="15375"/>
                  </a:cubicBezTo>
                  <a:lnTo>
                    <a:pt x="0" y="28528"/>
                  </a:lnTo>
                  <a:cubicBezTo>
                    <a:pt x="0" y="28619"/>
                    <a:pt x="43" y="28667"/>
                    <a:pt x="104" y="28667"/>
                  </a:cubicBezTo>
                  <a:cubicBezTo>
                    <a:pt x="129" y="28667"/>
                    <a:pt x="157" y="28658"/>
                    <a:pt x="186" y="28642"/>
                  </a:cubicBezTo>
                  <a:lnTo>
                    <a:pt x="26277" y="13592"/>
                  </a:lnTo>
                  <a:cubicBezTo>
                    <a:pt x="26406" y="13521"/>
                    <a:pt x="26477" y="13392"/>
                    <a:pt x="26477" y="13278"/>
                  </a:cubicBezTo>
                  <a:lnTo>
                    <a:pt x="26477" y="125"/>
                  </a:lnTo>
                  <a:cubicBezTo>
                    <a:pt x="26477" y="45"/>
                    <a:pt x="26435" y="0"/>
                    <a:pt x="26370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61"/>
            <p:cNvSpPr/>
            <p:nvPr/>
          </p:nvSpPr>
          <p:spPr>
            <a:xfrm>
              <a:off x="2320850" y="1585850"/>
              <a:ext cx="26425" cy="349925"/>
            </a:xfrm>
            <a:custGeom>
              <a:avLst/>
              <a:gdLst/>
              <a:ahLst/>
              <a:cxnLst/>
              <a:rect l="l" t="t" r="r" b="b"/>
              <a:pathLst>
                <a:path w="1057" h="13997" extrusionOk="0">
                  <a:moveTo>
                    <a:pt x="1056" y="13966"/>
                  </a:moveTo>
                  <a:lnTo>
                    <a:pt x="1056" y="13966"/>
                  </a:lnTo>
                  <a:cubicBezTo>
                    <a:pt x="1043" y="13971"/>
                    <a:pt x="1030" y="13975"/>
                    <a:pt x="1016" y="13979"/>
                  </a:cubicBezTo>
                  <a:lnTo>
                    <a:pt x="1016" y="13979"/>
                  </a:lnTo>
                  <a:cubicBezTo>
                    <a:pt x="1029" y="13977"/>
                    <a:pt x="1042" y="13973"/>
                    <a:pt x="1056" y="13966"/>
                  </a:cubicBezTo>
                  <a:close/>
                  <a:moveTo>
                    <a:pt x="58" y="0"/>
                  </a:moveTo>
                  <a:cubicBezTo>
                    <a:pt x="15" y="57"/>
                    <a:pt x="1" y="114"/>
                    <a:pt x="1" y="186"/>
                  </a:cubicBezTo>
                  <a:lnTo>
                    <a:pt x="1" y="13338"/>
                  </a:lnTo>
                  <a:cubicBezTo>
                    <a:pt x="15" y="13467"/>
                    <a:pt x="86" y="13595"/>
                    <a:pt x="200" y="13666"/>
                  </a:cubicBezTo>
                  <a:lnTo>
                    <a:pt x="714" y="13952"/>
                  </a:lnTo>
                  <a:cubicBezTo>
                    <a:pt x="775" y="13982"/>
                    <a:pt x="836" y="13997"/>
                    <a:pt x="897" y="13997"/>
                  </a:cubicBezTo>
                  <a:cubicBezTo>
                    <a:pt x="937" y="13997"/>
                    <a:pt x="977" y="13991"/>
                    <a:pt x="1016" y="13979"/>
                  </a:cubicBezTo>
                  <a:lnTo>
                    <a:pt x="1016" y="13979"/>
                  </a:lnTo>
                  <a:cubicBezTo>
                    <a:pt x="1012" y="13980"/>
                    <a:pt x="1007" y="13980"/>
                    <a:pt x="1003" y="13980"/>
                  </a:cubicBezTo>
                  <a:cubicBezTo>
                    <a:pt x="947" y="13980"/>
                    <a:pt x="911" y="13926"/>
                    <a:pt x="899" y="13838"/>
                  </a:cubicBezTo>
                  <a:lnTo>
                    <a:pt x="899" y="699"/>
                  </a:lnTo>
                  <a:cubicBezTo>
                    <a:pt x="899" y="642"/>
                    <a:pt x="914" y="571"/>
                    <a:pt x="942" y="528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61"/>
            <p:cNvSpPr/>
            <p:nvPr/>
          </p:nvSpPr>
          <p:spPr>
            <a:xfrm>
              <a:off x="2358300" y="1895050"/>
              <a:ext cx="58875" cy="72425"/>
            </a:xfrm>
            <a:custGeom>
              <a:avLst/>
              <a:gdLst/>
              <a:ahLst/>
              <a:cxnLst/>
              <a:rect l="l" t="t" r="r" b="b"/>
              <a:pathLst>
                <a:path w="2355" h="2897" extrusionOk="0">
                  <a:moveTo>
                    <a:pt x="2354" y="0"/>
                  </a:moveTo>
                  <a:lnTo>
                    <a:pt x="1" y="1356"/>
                  </a:lnTo>
                  <a:lnTo>
                    <a:pt x="1" y="2696"/>
                  </a:lnTo>
                  <a:cubicBezTo>
                    <a:pt x="1" y="2811"/>
                    <a:pt x="86" y="2896"/>
                    <a:pt x="215" y="2896"/>
                  </a:cubicBezTo>
                  <a:cubicBezTo>
                    <a:pt x="286" y="2896"/>
                    <a:pt x="357" y="2868"/>
                    <a:pt x="400" y="2811"/>
                  </a:cubicBezTo>
                  <a:lnTo>
                    <a:pt x="2354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61"/>
            <p:cNvSpPr/>
            <p:nvPr/>
          </p:nvSpPr>
          <p:spPr>
            <a:xfrm>
              <a:off x="2666800" y="1537050"/>
              <a:ext cx="52075" cy="40550"/>
            </a:xfrm>
            <a:custGeom>
              <a:avLst/>
              <a:gdLst/>
              <a:ahLst/>
              <a:cxnLst/>
              <a:rect l="l" t="t" r="r" b="b"/>
              <a:pathLst>
                <a:path w="2083" h="1622" extrusionOk="0">
                  <a:moveTo>
                    <a:pt x="1923" y="1"/>
                  </a:moveTo>
                  <a:cubicBezTo>
                    <a:pt x="1877" y="1"/>
                    <a:pt x="1825" y="18"/>
                    <a:pt x="1769" y="55"/>
                  </a:cubicBezTo>
                  <a:lnTo>
                    <a:pt x="328" y="897"/>
                  </a:lnTo>
                  <a:cubicBezTo>
                    <a:pt x="143" y="1011"/>
                    <a:pt x="14" y="1210"/>
                    <a:pt x="0" y="1410"/>
                  </a:cubicBezTo>
                  <a:cubicBezTo>
                    <a:pt x="0" y="1545"/>
                    <a:pt x="65" y="1622"/>
                    <a:pt x="165" y="1622"/>
                  </a:cubicBezTo>
                  <a:cubicBezTo>
                    <a:pt x="213" y="1622"/>
                    <a:pt x="268" y="1604"/>
                    <a:pt x="328" y="1567"/>
                  </a:cubicBezTo>
                  <a:lnTo>
                    <a:pt x="1769" y="725"/>
                  </a:lnTo>
                  <a:cubicBezTo>
                    <a:pt x="1955" y="626"/>
                    <a:pt x="2069" y="426"/>
                    <a:pt x="2083" y="212"/>
                  </a:cubicBezTo>
                  <a:cubicBezTo>
                    <a:pt x="2083" y="77"/>
                    <a:pt x="2018" y="1"/>
                    <a:pt x="19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61"/>
            <p:cNvSpPr/>
            <p:nvPr/>
          </p:nvSpPr>
          <p:spPr>
            <a:xfrm>
              <a:off x="2729550" y="1468925"/>
              <a:ext cx="108450" cy="72425"/>
            </a:xfrm>
            <a:custGeom>
              <a:avLst/>
              <a:gdLst/>
              <a:ahLst/>
              <a:cxnLst/>
              <a:rect l="l" t="t" r="r" b="b"/>
              <a:pathLst>
                <a:path w="4338" h="2897" extrusionOk="0">
                  <a:moveTo>
                    <a:pt x="4177" y="1"/>
                  </a:moveTo>
                  <a:cubicBezTo>
                    <a:pt x="4132" y="1"/>
                    <a:pt x="4079" y="18"/>
                    <a:pt x="4024" y="55"/>
                  </a:cubicBezTo>
                  <a:lnTo>
                    <a:pt x="329" y="2167"/>
                  </a:lnTo>
                  <a:cubicBezTo>
                    <a:pt x="144" y="2281"/>
                    <a:pt x="44" y="2480"/>
                    <a:pt x="1" y="2694"/>
                  </a:cubicBezTo>
                  <a:cubicBezTo>
                    <a:pt x="1" y="2823"/>
                    <a:pt x="69" y="2897"/>
                    <a:pt x="173" y="2897"/>
                  </a:cubicBezTo>
                  <a:cubicBezTo>
                    <a:pt x="219" y="2897"/>
                    <a:pt x="272" y="2882"/>
                    <a:pt x="329" y="2851"/>
                  </a:cubicBezTo>
                  <a:lnTo>
                    <a:pt x="4024" y="726"/>
                  </a:lnTo>
                  <a:cubicBezTo>
                    <a:pt x="4209" y="626"/>
                    <a:pt x="4323" y="426"/>
                    <a:pt x="4338" y="212"/>
                  </a:cubicBezTo>
                  <a:cubicBezTo>
                    <a:pt x="4338" y="77"/>
                    <a:pt x="4272" y="1"/>
                    <a:pt x="417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61"/>
            <p:cNvSpPr/>
            <p:nvPr/>
          </p:nvSpPr>
          <p:spPr>
            <a:xfrm>
              <a:off x="2845100" y="1394975"/>
              <a:ext cx="120225" cy="79550"/>
            </a:xfrm>
            <a:custGeom>
              <a:avLst/>
              <a:gdLst/>
              <a:ahLst/>
              <a:cxnLst/>
              <a:rect l="l" t="t" r="r" b="b"/>
              <a:pathLst>
                <a:path w="4809" h="3182" extrusionOk="0">
                  <a:moveTo>
                    <a:pt x="4647" y="1"/>
                  </a:moveTo>
                  <a:cubicBezTo>
                    <a:pt x="4603" y="1"/>
                    <a:pt x="4551" y="15"/>
                    <a:pt x="4494" y="46"/>
                  </a:cubicBezTo>
                  <a:lnTo>
                    <a:pt x="329" y="2457"/>
                  </a:lnTo>
                  <a:cubicBezTo>
                    <a:pt x="144" y="2585"/>
                    <a:pt x="15" y="2757"/>
                    <a:pt x="1" y="2970"/>
                  </a:cubicBezTo>
                  <a:cubicBezTo>
                    <a:pt x="1" y="3106"/>
                    <a:pt x="66" y="3182"/>
                    <a:pt x="166" y="3182"/>
                  </a:cubicBezTo>
                  <a:cubicBezTo>
                    <a:pt x="213" y="3182"/>
                    <a:pt x="269" y="3164"/>
                    <a:pt x="329" y="3127"/>
                  </a:cubicBezTo>
                  <a:lnTo>
                    <a:pt x="4494" y="731"/>
                  </a:lnTo>
                  <a:cubicBezTo>
                    <a:pt x="4694" y="617"/>
                    <a:pt x="4794" y="417"/>
                    <a:pt x="4808" y="203"/>
                  </a:cubicBezTo>
                  <a:cubicBezTo>
                    <a:pt x="4808" y="75"/>
                    <a:pt x="4747" y="1"/>
                    <a:pt x="464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61"/>
            <p:cNvSpPr/>
            <p:nvPr/>
          </p:nvSpPr>
          <p:spPr>
            <a:xfrm>
              <a:off x="2666800" y="1402950"/>
              <a:ext cx="108425" cy="72425"/>
            </a:xfrm>
            <a:custGeom>
              <a:avLst/>
              <a:gdLst/>
              <a:ahLst/>
              <a:cxnLst/>
              <a:rect l="l" t="t" r="r" b="b"/>
              <a:pathLst>
                <a:path w="4337" h="2897" extrusionOk="0">
                  <a:moveTo>
                    <a:pt x="4172" y="1"/>
                  </a:moveTo>
                  <a:cubicBezTo>
                    <a:pt x="4124" y="1"/>
                    <a:pt x="4069" y="18"/>
                    <a:pt x="4009" y="55"/>
                  </a:cubicBezTo>
                  <a:lnTo>
                    <a:pt x="328" y="2195"/>
                  </a:lnTo>
                  <a:cubicBezTo>
                    <a:pt x="143" y="2295"/>
                    <a:pt x="14" y="2495"/>
                    <a:pt x="0" y="2694"/>
                  </a:cubicBezTo>
                  <a:cubicBezTo>
                    <a:pt x="0" y="2823"/>
                    <a:pt x="69" y="2896"/>
                    <a:pt x="172" y="2896"/>
                  </a:cubicBezTo>
                  <a:cubicBezTo>
                    <a:pt x="218" y="2896"/>
                    <a:pt x="271" y="2882"/>
                    <a:pt x="328" y="2851"/>
                  </a:cubicBezTo>
                  <a:lnTo>
                    <a:pt x="4009" y="726"/>
                  </a:lnTo>
                  <a:cubicBezTo>
                    <a:pt x="4208" y="626"/>
                    <a:pt x="4323" y="426"/>
                    <a:pt x="4337" y="212"/>
                  </a:cubicBezTo>
                  <a:cubicBezTo>
                    <a:pt x="4337" y="77"/>
                    <a:pt x="4272" y="1"/>
                    <a:pt x="417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61"/>
            <p:cNvSpPr/>
            <p:nvPr/>
          </p:nvSpPr>
          <p:spPr>
            <a:xfrm>
              <a:off x="2781975" y="1340550"/>
              <a:ext cx="100950" cy="68850"/>
            </a:xfrm>
            <a:custGeom>
              <a:avLst/>
              <a:gdLst/>
              <a:ahLst/>
              <a:cxnLst/>
              <a:rect l="l" t="t" r="r" b="b"/>
              <a:pathLst>
                <a:path w="4038" h="2754" extrusionOk="0">
                  <a:moveTo>
                    <a:pt x="3878" y="0"/>
                  </a:moveTo>
                  <a:cubicBezTo>
                    <a:pt x="3832" y="0"/>
                    <a:pt x="3780" y="18"/>
                    <a:pt x="3724" y="55"/>
                  </a:cubicBezTo>
                  <a:lnTo>
                    <a:pt x="315" y="2023"/>
                  </a:lnTo>
                  <a:cubicBezTo>
                    <a:pt x="144" y="2137"/>
                    <a:pt x="29" y="2337"/>
                    <a:pt x="1" y="2551"/>
                  </a:cubicBezTo>
                  <a:cubicBezTo>
                    <a:pt x="1" y="2680"/>
                    <a:pt x="69" y="2753"/>
                    <a:pt x="168" y="2753"/>
                  </a:cubicBezTo>
                  <a:cubicBezTo>
                    <a:pt x="212" y="2753"/>
                    <a:pt x="262" y="2739"/>
                    <a:pt x="315" y="2708"/>
                  </a:cubicBezTo>
                  <a:lnTo>
                    <a:pt x="3724" y="725"/>
                  </a:lnTo>
                  <a:cubicBezTo>
                    <a:pt x="3924" y="625"/>
                    <a:pt x="4024" y="426"/>
                    <a:pt x="4038" y="212"/>
                  </a:cubicBezTo>
                  <a:cubicBezTo>
                    <a:pt x="4038" y="77"/>
                    <a:pt x="3973" y="0"/>
                    <a:pt x="38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61"/>
            <p:cNvSpPr/>
            <p:nvPr/>
          </p:nvSpPr>
          <p:spPr>
            <a:xfrm>
              <a:off x="2890750" y="1291925"/>
              <a:ext cx="77075" cy="54700"/>
            </a:xfrm>
            <a:custGeom>
              <a:avLst/>
              <a:gdLst/>
              <a:ahLst/>
              <a:cxnLst/>
              <a:rect l="l" t="t" r="r" b="b"/>
              <a:pathLst>
                <a:path w="3083" h="2188" extrusionOk="0">
                  <a:moveTo>
                    <a:pt x="2908" y="1"/>
                  </a:moveTo>
                  <a:cubicBezTo>
                    <a:pt x="2863" y="1"/>
                    <a:pt x="2810" y="15"/>
                    <a:pt x="2754" y="45"/>
                  </a:cubicBezTo>
                  <a:lnTo>
                    <a:pt x="315" y="1458"/>
                  </a:lnTo>
                  <a:cubicBezTo>
                    <a:pt x="143" y="1572"/>
                    <a:pt x="29" y="1757"/>
                    <a:pt x="1" y="1971"/>
                  </a:cubicBezTo>
                  <a:cubicBezTo>
                    <a:pt x="1" y="2110"/>
                    <a:pt x="70" y="2187"/>
                    <a:pt x="170" y="2187"/>
                  </a:cubicBezTo>
                  <a:cubicBezTo>
                    <a:pt x="213" y="2187"/>
                    <a:pt x="263" y="2173"/>
                    <a:pt x="315" y="2142"/>
                  </a:cubicBezTo>
                  <a:lnTo>
                    <a:pt x="2754" y="730"/>
                  </a:lnTo>
                  <a:cubicBezTo>
                    <a:pt x="2954" y="616"/>
                    <a:pt x="3068" y="416"/>
                    <a:pt x="3082" y="217"/>
                  </a:cubicBezTo>
                  <a:cubicBezTo>
                    <a:pt x="3082" y="77"/>
                    <a:pt x="3013" y="1"/>
                    <a:pt x="290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61"/>
            <p:cNvSpPr/>
            <p:nvPr/>
          </p:nvSpPr>
          <p:spPr>
            <a:xfrm>
              <a:off x="2666800" y="1556300"/>
              <a:ext cx="108425" cy="72425"/>
            </a:xfrm>
            <a:custGeom>
              <a:avLst/>
              <a:gdLst/>
              <a:ahLst/>
              <a:cxnLst/>
              <a:rect l="l" t="t" r="r" b="b"/>
              <a:pathLst>
                <a:path w="4337" h="2897" extrusionOk="0">
                  <a:moveTo>
                    <a:pt x="4172" y="1"/>
                  </a:moveTo>
                  <a:cubicBezTo>
                    <a:pt x="4124" y="1"/>
                    <a:pt x="4069" y="18"/>
                    <a:pt x="4009" y="55"/>
                  </a:cubicBezTo>
                  <a:lnTo>
                    <a:pt x="328" y="2167"/>
                  </a:lnTo>
                  <a:cubicBezTo>
                    <a:pt x="143" y="2281"/>
                    <a:pt x="14" y="2480"/>
                    <a:pt x="0" y="2694"/>
                  </a:cubicBezTo>
                  <a:cubicBezTo>
                    <a:pt x="0" y="2823"/>
                    <a:pt x="69" y="2897"/>
                    <a:pt x="172" y="2897"/>
                  </a:cubicBezTo>
                  <a:cubicBezTo>
                    <a:pt x="218" y="2897"/>
                    <a:pt x="271" y="2882"/>
                    <a:pt x="328" y="2851"/>
                  </a:cubicBezTo>
                  <a:lnTo>
                    <a:pt x="4009" y="726"/>
                  </a:lnTo>
                  <a:cubicBezTo>
                    <a:pt x="4208" y="626"/>
                    <a:pt x="4323" y="426"/>
                    <a:pt x="4337" y="212"/>
                  </a:cubicBezTo>
                  <a:cubicBezTo>
                    <a:pt x="4337" y="77"/>
                    <a:pt x="4272" y="1"/>
                    <a:pt x="417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61"/>
            <p:cNvSpPr/>
            <p:nvPr/>
          </p:nvSpPr>
          <p:spPr>
            <a:xfrm>
              <a:off x="2781975" y="1493425"/>
              <a:ext cx="100950" cy="68475"/>
            </a:xfrm>
            <a:custGeom>
              <a:avLst/>
              <a:gdLst/>
              <a:ahLst/>
              <a:cxnLst/>
              <a:rect l="l" t="t" r="r" b="b"/>
              <a:pathLst>
                <a:path w="4038" h="2739" extrusionOk="0">
                  <a:moveTo>
                    <a:pt x="3869" y="1"/>
                  </a:moveTo>
                  <a:cubicBezTo>
                    <a:pt x="3825" y="1"/>
                    <a:pt x="3776" y="15"/>
                    <a:pt x="3724" y="45"/>
                  </a:cubicBezTo>
                  <a:lnTo>
                    <a:pt x="315" y="2014"/>
                  </a:lnTo>
                  <a:cubicBezTo>
                    <a:pt x="144" y="2142"/>
                    <a:pt x="29" y="2328"/>
                    <a:pt x="1" y="2528"/>
                  </a:cubicBezTo>
                  <a:cubicBezTo>
                    <a:pt x="1" y="2663"/>
                    <a:pt x="66" y="2739"/>
                    <a:pt x="161" y="2739"/>
                  </a:cubicBezTo>
                  <a:cubicBezTo>
                    <a:pt x="207" y="2739"/>
                    <a:pt x="259" y="2721"/>
                    <a:pt x="315" y="2684"/>
                  </a:cubicBezTo>
                  <a:lnTo>
                    <a:pt x="3724" y="730"/>
                  </a:lnTo>
                  <a:cubicBezTo>
                    <a:pt x="3924" y="616"/>
                    <a:pt x="4024" y="430"/>
                    <a:pt x="4038" y="217"/>
                  </a:cubicBezTo>
                  <a:cubicBezTo>
                    <a:pt x="4038" y="77"/>
                    <a:pt x="3969" y="1"/>
                    <a:pt x="386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61"/>
            <p:cNvSpPr/>
            <p:nvPr/>
          </p:nvSpPr>
          <p:spPr>
            <a:xfrm>
              <a:off x="2890750" y="1444325"/>
              <a:ext cx="77075" cy="54825"/>
            </a:xfrm>
            <a:custGeom>
              <a:avLst/>
              <a:gdLst/>
              <a:ahLst/>
              <a:cxnLst/>
              <a:rect l="l" t="t" r="r" b="b"/>
              <a:pathLst>
                <a:path w="3083" h="2193" extrusionOk="0">
                  <a:moveTo>
                    <a:pt x="2917" y="1"/>
                  </a:moveTo>
                  <a:cubicBezTo>
                    <a:pt x="2870" y="1"/>
                    <a:pt x="2814" y="18"/>
                    <a:pt x="2754" y="55"/>
                  </a:cubicBezTo>
                  <a:lnTo>
                    <a:pt x="315" y="1467"/>
                  </a:lnTo>
                  <a:cubicBezTo>
                    <a:pt x="143" y="1581"/>
                    <a:pt x="29" y="1767"/>
                    <a:pt x="1" y="1981"/>
                  </a:cubicBezTo>
                  <a:cubicBezTo>
                    <a:pt x="1" y="2116"/>
                    <a:pt x="66" y="2192"/>
                    <a:pt x="161" y="2192"/>
                  </a:cubicBezTo>
                  <a:cubicBezTo>
                    <a:pt x="207" y="2192"/>
                    <a:pt x="259" y="2175"/>
                    <a:pt x="315" y="2138"/>
                  </a:cubicBezTo>
                  <a:lnTo>
                    <a:pt x="2754" y="725"/>
                  </a:lnTo>
                  <a:cubicBezTo>
                    <a:pt x="2954" y="626"/>
                    <a:pt x="3068" y="426"/>
                    <a:pt x="3082" y="212"/>
                  </a:cubicBezTo>
                  <a:cubicBezTo>
                    <a:pt x="3082" y="77"/>
                    <a:pt x="3017" y="1"/>
                    <a:pt x="291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61"/>
            <p:cNvSpPr/>
            <p:nvPr/>
          </p:nvSpPr>
          <p:spPr>
            <a:xfrm>
              <a:off x="2666800" y="1406875"/>
              <a:ext cx="190100" cy="119850"/>
            </a:xfrm>
            <a:custGeom>
              <a:avLst/>
              <a:gdLst/>
              <a:ahLst/>
              <a:cxnLst/>
              <a:rect l="l" t="t" r="r" b="b"/>
              <a:pathLst>
                <a:path w="7604" h="4794" extrusionOk="0">
                  <a:moveTo>
                    <a:pt x="7439" y="1"/>
                  </a:moveTo>
                  <a:cubicBezTo>
                    <a:pt x="7391" y="1"/>
                    <a:pt x="7336" y="18"/>
                    <a:pt x="7276" y="55"/>
                  </a:cubicBezTo>
                  <a:lnTo>
                    <a:pt x="328" y="4064"/>
                  </a:lnTo>
                  <a:cubicBezTo>
                    <a:pt x="143" y="4192"/>
                    <a:pt x="14" y="4363"/>
                    <a:pt x="0" y="4577"/>
                  </a:cubicBezTo>
                  <a:cubicBezTo>
                    <a:pt x="0" y="4716"/>
                    <a:pt x="69" y="4793"/>
                    <a:pt x="174" y="4793"/>
                  </a:cubicBezTo>
                  <a:cubicBezTo>
                    <a:pt x="220" y="4793"/>
                    <a:pt x="272" y="4779"/>
                    <a:pt x="328" y="4748"/>
                  </a:cubicBezTo>
                  <a:lnTo>
                    <a:pt x="7276" y="726"/>
                  </a:lnTo>
                  <a:cubicBezTo>
                    <a:pt x="7475" y="626"/>
                    <a:pt x="7575" y="426"/>
                    <a:pt x="7604" y="212"/>
                  </a:cubicBezTo>
                  <a:cubicBezTo>
                    <a:pt x="7604" y="77"/>
                    <a:pt x="7538" y="1"/>
                    <a:pt x="743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61"/>
            <p:cNvSpPr/>
            <p:nvPr/>
          </p:nvSpPr>
          <p:spPr>
            <a:xfrm>
              <a:off x="2865800" y="1344000"/>
              <a:ext cx="99175" cy="67775"/>
            </a:xfrm>
            <a:custGeom>
              <a:avLst/>
              <a:gdLst/>
              <a:ahLst/>
              <a:cxnLst/>
              <a:rect l="l" t="t" r="r" b="b"/>
              <a:pathLst>
                <a:path w="3967" h="2711" extrusionOk="0">
                  <a:moveTo>
                    <a:pt x="3797" y="0"/>
                  </a:moveTo>
                  <a:cubicBezTo>
                    <a:pt x="3753" y="0"/>
                    <a:pt x="3704" y="15"/>
                    <a:pt x="3652" y="45"/>
                  </a:cubicBezTo>
                  <a:lnTo>
                    <a:pt x="314" y="1985"/>
                  </a:lnTo>
                  <a:cubicBezTo>
                    <a:pt x="143" y="2099"/>
                    <a:pt x="29" y="2285"/>
                    <a:pt x="0" y="2499"/>
                  </a:cubicBezTo>
                  <a:cubicBezTo>
                    <a:pt x="0" y="2634"/>
                    <a:pt x="65" y="2710"/>
                    <a:pt x="161" y="2710"/>
                  </a:cubicBezTo>
                  <a:cubicBezTo>
                    <a:pt x="206" y="2710"/>
                    <a:pt x="259" y="2693"/>
                    <a:pt x="314" y="2656"/>
                  </a:cubicBezTo>
                  <a:lnTo>
                    <a:pt x="3652" y="730"/>
                  </a:lnTo>
                  <a:cubicBezTo>
                    <a:pt x="3852" y="630"/>
                    <a:pt x="3952" y="430"/>
                    <a:pt x="3966" y="216"/>
                  </a:cubicBezTo>
                  <a:cubicBezTo>
                    <a:pt x="3966" y="77"/>
                    <a:pt x="3897" y="0"/>
                    <a:pt x="379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61"/>
            <p:cNvSpPr/>
            <p:nvPr/>
          </p:nvSpPr>
          <p:spPr>
            <a:xfrm>
              <a:off x="2886125" y="1519650"/>
              <a:ext cx="46025" cy="66575"/>
            </a:xfrm>
            <a:custGeom>
              <a:avLst/>
              <a:gdLst/>
              <a:ahLst/>
              <a:cxnLst/>
              <a:rect l="l" t="t" r="r" b="b"/>
              <a:pathLst>
                <a:path w="1841" h="2663" extrusionOk="0">
                  <a:moveTo>
                    <a:pt x="1589" y="1"/>
                  </a:moveTo>
                  <a:cubicBezTo>
                    <a:pt x="1506" y="1"/>
                    <a:pt x="1429" y="51"/>
                    <a:pt x="1398" y="123"/>
                  </a:cubicBezTo>
                  <a:lnTo>
                    <a:pt x="571" y="2063"/>
                  </a:lnTo>
                  <a:lnTo>
                    <a:pt x="371" y="1878"/>
                  </a:lnTo>
                  <a:cubicBezTo>
                    <a:pt x="333" y="1834"/>
                    <a:pt x="284" y="1815"/>
                    <a:pt x="235" y="1815"/>
                  </a:cubicBezTo>
                  <a:cubicBezTo>
                    <a:pt x="173" y="1815"/>
                    <a:pt x="111" y="1845"/>
                    <a:pt x="72" y="1892"/>
                  </a:cubicBezTo>
                  <a:cubicBezTo>
                    <a:pt x="0" y="1978"/>
                    <a:pt x="0" y="2106"/>
                    <a:pt x="72" y="2192"/>
                  </a:cubicBezTo>
                  <a:lnTo>
                    <a:pt x="500" y="2605"/>
                  </a:lnTo>
                  <a:cubicBezTo>
                    <a:pt x="542" y="2634"/>
                    <a:pt x="585" y="2663"/>
                    <a:pt x="642" y="2663"/>
                  </a:cubicBezTo>
                  <a:lnTo>
                    <a:pt x="671" y="2663"/>
                  </a:lnTo>
                  <a:cubicBezTo>
                    <a:pt x="742" y="2634"/>
                    <a:pt x="799" y="2591"/>
                    <a:pt x="842" y="2534"/>
                  </a:cubicBezTo>
                  <a:lnTo>
                    <a:pt x="1784" y="280"/>
                  </a:lnTo>
                  <a:cubicBezTo>
                    <a:pt x="1841" y="195"/>
                    <a:pt x="1784" y="66"/>
                    <a:pt x="1684" y="23"/>
                  </a:cubicBezTo>
                  <a:cubicBezTo>
                    <a:pt x="1653" y="8"/>
                    <a:pt x="1620" y="1"/>
                    <a:pt x="15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61"/>
            <p:cNvSpPr/>
            <p:nvPr/>
          </p:nvSpPr>
          <p:spPr>
            <a:xfrm>
              <a:off x="2932125" y="1493275"/>
              <a:ext cx="46400" cy="67000"/>
            </a:xfrm>
            <a:custGeom>
              <a:avLst/>
              <a:gdLst/>
              <a:ahLst/>
              <a:cxnLst/>
              <a:rect l="l" t="t" r="r" b="b"/>
              <a:pathLst>
                <a:path w="1856" h="2680" extrusionOk="0">
                  <a:moveTo>
                    <a:pt x="1583" y="0"/>
                  </a:moveTo>
                  <a:cubicBezTo>
                    <a:pt x="1505" y="0"/>
                    <a:pt x="1426" y="50"/>
                    <a:pt x="1384" y="123"/>
                  </a:cubicBezTo>
                  <a:lnTo>
                    <a:pt x="571" y="2091"/>
                  </a:lnTo>
                  <a:lnTo>
                    <a:pt x="372" y="1892"/>
                  </a:lnTo>
                  <a:cubicBezTo>
                    <a:pt x="332" y="1852"/>
                    <a:pt x="281" y="1834"/>
                    <a:pt x="230" y="1834"/>
                  </a:cubicBezTo>
                  <a:cubicBezTo>
                    <a:pt x="170" y="1834"/>
                    <a:pt x="111" y="1859"/>
                    <a:pt x="72" y="1906"/>
                  </a:cubicBezTo>
                  <a:cubicBezTo>
                    <a:pt x="1" y="2006"/>
                    <a:pt x="1" y="2120"/>
                    <a:pt x="72" y="2205"/>
                  </a:cubicBezTo>
                  <a:lnTo>
                    <a:pt x="500" y="2619"/>
                  </a:lnTo>
                  <a:cubicBezTo>
                    <a:pt x="523" y="2654"/>
                    <a:pt x="566" y="2680"/>
                    <a:pt x="620" y="2680"/>
                  </a:cubicBezTo>
                  <a:cubicBezTo>
                    <a:pt x="632" y="2680"/>
                    <a:pt x="644" y="2679"/>
                    <a:pt x="657" y="2676"/>
                  </a:cubicBezTo>
                  <a:lnTo>
                    <a:pt x="685" y="2676"/>
                  </a:lnTo>
                  <a:cubicBezTo>
                    <a:pt x="757" y="2662"/>
                    <a:pt x="814" y="2605"/>
                    <a:pt x="857" y="2548"/>
                  </a:cubicBezTo>
                  <a:lnTo>
                    <a:pt x="1798" y="308"/>
                  </a:lnTo>
                  <a:cubicBezTo>
                    <a:pt x="1855" y="194"/>
                    <a:pt x="1798" y="51"/>
                    <a:pt x="1670" y="23"/>
                  </a:cubicBezTo>
                  <a:cubicBezTo>
                    <a:pt x="1642" y="7"/>
                    <a:pt x="1613" y="0"/>
                    <a:pt x="15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61"/>
            <p:cNvSpPr/>
            <p:nvPr/>
          </p:nvSpPr>
          <p:spPr>
            <a:xfrm>
              <a:off x="2372925" y="1504300"/>
              <a:ext cx="263925" cy="340850"/>
            </a:xfrm>
            <a:custGeom>
              <a:avLst/>
              <a:gdLst/>
              <a:ahLst/>
              <a:cxnLst/>
              <a:rect l="l" t="t" r="r" b="b"/>
              <a:pathLst>
                <a:path w="10557" h="13634" extrusionOk="0">
                  <a:moveTo>
                    <a:pt x="7637" y="0"/>
                  </a:moveTo>
                  <a:cubicBezTo>
                    <a:pt x="6927" y="0"/>
                    <a:pt x="6126" y="233"/>
                    <a:pt x="5279" y="723"/>
                  </a:cubicBezTo>
                  <a:cubicBezTo>
                    <a:pt x="2354" y="2421"/>
                    <a:pt x="0" y="6500"/>
                    <a:pt x="0" y="9867"/>
                  </a:cubicBezTo>
                  <a:cubicBezTo>
                    <a:pt x="0" y="12257"/>
                    <a:pt x="1194" y="13634"/>
                    <a:pt x="2928" y="13634"/>
                  </a:cubicBezTo>
                  <a:cubicBezTo>
                    <a:pt x="3636" y="13634"/>
                    <a:pt x="4435" y="13404"/>
                    <a:pt x="5279" y="12920"/>
                  </a:cubicBezTo>
                  <a:cubicBezTo>
                    <a:pt x="8203" y="11237"/>
                    <a:pt x="10557" y="7142"/>
                    <a:pt x="10557" y="3776"/>
                  </a:cubicBezTo>
                  <a:cubicBezTo>
                    <a:pt x="10557" y="1379"/>
                    <a:pt x="9367" y="0"/>
                    <a:pt x="76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61"/>
            <p:cNvSpPr/>
            <p:nvPr/>
          </p:nvSpPr>
          <p:spPr>
            <a:xfrm>
              <a:off x="2407525" y="1497300"/>
              <a:ext cx="204725" cy="225725"/>
            </a:xfrm>
            <a:custGeom>
              <a:avLst/>
              <a:gdLst/>
              <a:ahLst/>
              <a:cxnLst/>
              <a:rect l="l" t="t" r="r" b="b"/>
              <a:pathLst>
                <a:path w="8189" h="9029" extrusionOk="0">
                  <a:moveTo>
                    <a:pt x="3440" y="0"/>
                  </a:moveTo>
                  <a:cubicBezTo>
                    <a:pt x="3293" y="0"/>
                    <a:pt x="3145" y="11"/>
                    <a:pt x="2996" y="33"/>
                  </a:cubicBezTo>
                  <a:cubicBezTo>
                    <a:pt x="1455" y="275"/>
                    <a:pt x="300" y="1531"/>
                    <a:pt x="186" y="3086"/>
                  </a:cubicBezTo>
                  <a:lnTo>
                    <a:pt x="143" y="3913"/>
                  </a:lnTo>
                  <a:cubicBezTo>
                    <a:pt x="0" y="5796"/>
                    <a:pt x="899" y="7622"/>
                    <a:pt x="2497" y="8649"/>
                  </a:cubicBezTo>
                  <a:cubicBezTo>
                    <a:pt x="2497" y="8649"/>
                    <a:pt x="5107" y="8992"/>
                    <a:pt x="6092" y="9020"/>
                  </a:cubicBezTo>
                  <a:lnTo>
                    <a:pt x="6206" y="9020"/>
                  </a:lnTo>
                  <a:cubicBezTo>
                    <a:pt x="6268" y="9026"/>
                    <a:pt x="6331" y="9029"/>
                    <a:pt x="6395" y="9029"/>
                  </a:cubicBezTo>
                  <a:cubicBezTo>
                    <a:pt x="6635" y="9029"/>
                    <a:pt x="6879" y="8988"/>
                    <a:pt x="7104" y="8920"/>
                  </a:cubicBezTo>
                  <a:cubicBezTo>
                    <a:pt x="7418" y="8806"/>
                    <a:pt x="7661" y="8635"/>
                    <a:pt x="7846" y="8364"/>
                  </a:cubicBezTo>
                  <a:cubicBezTo>
                    <a:pt x="8089" y="7950"/>
                    <a:pt x="8017" y="7408"/>
                    <a:pt x="7789" y="6980"/>
                  </a:cubicBezTo>
                  <a:cubicBezTo>
                    <a:pt x="7775" y="6952"/>
                    <a:pt x="7775" y="6923"/>
                    <a:pt x="7775" y="6909"/>
                  </a:cubicBezTo>
                  <a:cubicBezTo>
                    <a:pt x="7775" y="6866"/>
                    <a:pt x="7789" y="6838"/>
                    <a:pt x="7818" y="6809"/>
                  </a:cubicBezTo>
                  <a:cubicBezTo>
                    <a:pt x="7989" y="6666"/>
                    <a:pt x="8089" y="6495"/>
                    <a:pt x="8146" y="6295"/>
                  </a:cubicBezTo>
                  <a:cubicBezTo>
                    <a:pt x="8189" y="5982"/>
                    <a:pt x="8146" y="5654"/>
                    <a:pt x="7946" y="5382"/>
                  </a:cubicBezTo>
                  <a:cubicBezTo>
                    <a:pt x="7746" y="5126"/>
                    <a:pt x="7518" y="4912"/>
                    <a:pt x="7247" y="4726"/>
                  </a:cubicBezTo>
                  <a:cubicBezTo>
                    <a:pt x="7076" y="4626"/>
                    <a:pt x="6890" y="4484"/>
                    <a:pt x="6733" y="4313"/>
                  </a:cubicBezTo>
                  <a:cubicBezTo>
                    <a:pt x="6462" y="4013"/>
                    <a:pt x="6405" y="3642"/>
                    <a:pt x="6448" y="3243"/>
                  </a:cubicBezTo>
                  <a:cubicBezTo>
                    <a:pt x="6462" y="3029"/>
                    <a:pt x="6462" y="2800"/>
                    <a:pt x="6434" y="2586"/>
                  </a:cubicBezTo>
                  <a:cubicBezTo>
                    <a:pt x="6200" y="1081"/>
                    <a:pt x="4916" y="0"/>
                    <a:pt x="3440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61"/>
            <p:cNvSpPr/>
            <p:nvPr/>
          </p:nvSpPr>
          <p:spPr>
            <a:xfrm>
              <a:off x="2372925" y="1677850"/>
              <a:ext cx="76350" cy="144100"/>
            </a:xfrm>
            <a:custGeom>
              <a:avLst/>
              <a:gdLst/>
              <a:ahLst/>
              <a:cxnLst/>
              <a:rect l="l" t="t" r="r" b="b"/>
              <a:pathLst>
                <a:path w="3054" h="5764" extrusionOk="0">
                  <a:moveTo>
                    <a:pt x="2069" y="1"/>
                  </a:moveTo>
                  <a:cubicBezTo>
                    <a:pt x="1013" y="101"/>
                    <a:pt x="514" y="500"/>
                    <a:pt x="143" y="1442"/>
                  </a:cubicBezTo>
                  <a:cubicBezTo>
                    <a:pt x="58" y="1927"/>
                    <a:pt x="0" y="2426"/>
                    <a:pt x="0" y="2925"/>
                  </a:cubicBezTo>
                  <a:cubicBezTo>
                    <a:pt x="0" y="4152"/>
                    <a:pt x="329" y="5122"/>
                    <a:pt x="871" y="5764"/>
                  </a:cubicBezTo>
                  <a:lnTo>
                    <a:pt x="1627" y="3467"/>
                  </a:lnTo>
                  <a:cubicBezTo>
                    <a:pt x="1784" y="3382"/>
                    <a:pt x="1955" y="3296"/>
                    <a:pt x="2097" y="3196"/>
                  </a:cubicBezTo>
                  <a:cubicBezTo>
                    <a:pt x="2525" y="2854"/>
                    <a:pt x="2811" y="2369"/>
                    <a:pt x="2882" y="1827"/>
                  </a:cubicBezTo>
                  <a:cubicBezTo>
                    <a:pt x="3053" y="657"/>
                    <a:pt x="2126" y="44"/>
                    <a:pt x="2069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61"/>
            <p:cNvSpPr/>
            <p:nvPr/>
          </p:nvSpPr>
          <p:spPr>
            <a:xfrm>
              <a:off x="2513450" y="1620525"/>
              <a:ext cx="247875" cy="204475"/>
            </a:xfrm>
            <a:custGeom>
              <a:avLst/>
              <a:gdLst/>
              <a:ahLst/>
              <a:cxnLst/>
              <a:rect l="l" t="t" r="r" b="b"/>
              <a:pathLst>
                <a:path w="9915" h="8179" extrusionOk="0">
                  <a:moveTo>
                    <a:pt x="8942" y="0"/>
                  </a:moveTo>
                  <a:cubicBezTo>
                    <a:pt x="8881" y="0"/>
                    <a:pt x="8823" y="16"/>
                    <a:pt x="8773" y="54"/>
                  </a:cubicBezTo>
                  <a:cubicBezTo>
                    <a:pt x="8702" y="125"/>
                    <a:pt x="8645" y="211"/>
                    <a:pt x="8631" y="297"/>
                  </a:cubicBezTo>
                  <a:cubicBezTo>
                    <a:pt x="8574" y="453"/>
                    <a:pt x="8488" y="610"/>
                    <a:pt x="8445" y="782"/>
                  </a:cubicBezTo>
                  <a:cubicBezTo>
                    <a:pt x="8402" y="1010"/>
                    <a:pt x="8317" y="1238"/>
                    <a:pt x="8203" y="1481"/>
                  </a:cubicBezTo>
                  <a:cubicBezTo>
                    <a:pt x="8146" y="1580"/>
                    <a:pt x="8103" y="1709"/>
                    <a:pt x="7974" y="1709"/>
                  </a:cubicBezTo>
                  <a:cubicBezTo>
                    <a:pt x="7960" y="1709"/>
                    <a:pt x="7932" y="1709"/>
                    <a:pt x="7917" y="1695"/>
                  </a:cubicBezTo>
                  <a:cubicBezTo>
                    <a:pt x="7903" y="1666"/>
                    <a:pt x="7889" y="1652"/>
                    <a:pt x="7889" y="1638"/>
                  </a:cubicBezTo>
                  <a:cubicBezTo>
                    <a:pt x="7832" y="1552"/>
                    <a:pt x="7817" y="1452"/>
                    <a:pt x="7817" y="1352"/>
                  </a:cubicBezTo>
                  <a:cubicBezTo>
                    <a:pt x="7817" y="1267"/>
                    <a:pt x="7789" y="1152"/>
                    <a:pt x="7746" y="1067"/>
                  </a:cubicBezTo>
                  <a:cubicBezTo>
                    <a:pt x="7699" y="996"/>
                    <a:pt x="7614" y="945"/>
                    <a:pt x="7529" y="945"/>
                  </a:cubicBezTo>
                  <a:cubicBezTo>
                    <a:pt x="7511" y="945"/>
                    <a:pt x="7493" y="948"/>
                    <a:pt x="7475" y="953"/>
                  </a:cubicBezTo>
                  <a:lnTo>
                    <a:pt x="7418" y="1010"/>
                  </a:lnTo>
                  <a:cubicBezTo>
                    <a:pt x="7404" y="1024"/>
                    <a:pt x="7404" y="1053"/>
                    <a:pt x="7404" y="1067"/>
                  </a:cubicBezTo>
                  <a:cubicBezTo>
                    <a:pt x="7318" y="1495"/>
                    <a:pt x="7275" y="1937"/>
                    <a:pt x="7318" y="2365"/>
                  </a:cubicBezTo>
                  <a:cubicBezTo>
                    <a:pt x="7347" y="2565"/>
                    <a:pt x="7361" y="2736"/>
                    <a:pt x="7361" y="2936"/>
                  </a:cubicBezTo>
                  <a:cubicBezTo>
                    <a:pt x="7347" y="3364"/>
                    <a:pt x="6962" y="3692"/>
                    <a:pt x="6705" y="3991"/>
                  </a:cubicBezTo>
                  <a:cubicBezTo>
                    <a:pt x="6177" y="4619"/>
                    <a:pt x="5835" y="4919"/>
                    <a:pt x="5293" y="5546"/>
                  </a:cubicBezTo>
                  <a:cubicBezTo>
                    <a:pt x="5293" y="5546"/>
                    <a:pt x="3053" y="3221"/>
                    <a:pt x="2397" y="2579"/>
                  </a:cubicBezTo>
                  <a:cubicBezTo>
                    <a:pt x="1859" y="2067"/>
                    <a:pt x="1278" y="1967"/>
                    <a:pt x="874" y="1967"/>
                  </a:cubicBezTo>
                  <a:cubicBezTo>
                    <a:pt x="614" y="1967"/>
                    <a:pt x="427" y="2008"/>
                    <a:pt x="371" y="2008"/>
                  </a:cubicBezTo>
                  <a:cubicBezTo>
                    <a:pt x="257" y="2008"/>
                    <a:pt x="0" y="2907"/>
                    <a:pt x="984" y="4277"/>
                  </a:cubicBezTo>
                  <a:cubicBezTo>
                    <a:pt x="984" y="4277"/>
                    <a:pt x="4180" y="7429"/>
                    <a:pt x="4779" y="7857"/>
                  </a:cubicBezTo>
                  <a:cubicBezTo>
                    <a:pt x="4937" y="7966"/>
                    <a:pt x="5166" y="8178"/>
                    <a:pt x="5433" y="8178"/>
                  </a:cubicBezTo>
                  <a:cubicBezTo>
                    <a:pt x="5480" y="8178"/>
                    <a:pt x="5529" y="8172"/>
                    <a:pt x="5578" y="8157"/>
                  </a:cubicBezTo>
                  <a:cubicBezTo>
                    <a:pt x="5849" y="8085"/>
                    <a:pt x="6362" y="7429"/>
                    <a:pt x="6548" y="7187"/>
                  </a:cubicBezTo>
                  <a:cubicBezTo>
                    <a:pt x="7290" y="6160"/>
                    <a:pt x="7974" y="5090"/>
                    <a:pt x="8602" y="4006"/>
                  </a:cubicBezTo>
                  <a:cubicBezTo>
                    <a:pt x="8773" y="3706"/>
                    <a:pt x="9002" y="3421"/>
                    <a:pt x="9187" y="3135"/>
                  </a:cubicBezTo>
                  <a:cubicBezTo>
                    <a:pt x="9458" y="2779"/>
                    <a:pt x="9658" y="2365"/>
                    <a:pt x="9786" y="1923"/>
                  </a:cubicBezTo>
                  <a:cubicBezTo>
                    <a:pt x="9900" y="1609"/>
                    <a:pt x="9914" y="1281"/>
                    <a:pt x="9857" y="953"/>
                  </a:cubicBezTo>
                  <a:cubicBezTo>
                    <a:pt x="9800" y="667"/>
                    <a:pt x="9686" y="425"/>
                    <a:pt x="9472" y="225"/>
                  </a:cubicBezTo>
                  <a:cubicBezTo>
                    <a:pt x="9401" y="168"/>
                    <a:pt x="9330" y="111"/>
                    <a:pt x="9230" y="83"/>
                  </a:cubicBezTo>
                  <a:cubicBezTo>
                    <a:pt x="9142" y="39"/>
                    <a:pt x="9038" y="0"/>
                    <a:pt x="894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61"/>
            <p:cNvSpPr/>
            <p:nvPr/>
          </p:nvSpPr>
          <p:spPr>
            <a:xfrm>
              <a:off x="2412500" y="1670375"/>
              <a:ext cx="163375" cy="175150"/>
            </a:xfrm>
            <a:custGeom>
              <a:avLst/>
              <a:gdLst/>
              <a:ahLst/>
              <a:cxnLst/>
              <a:rect l="l" t="t" r="r" b="b"/>
              <a:pathLst>
                <a:path w="6535" h="7006" extrusionOk="0">
                  <a:moveTo>
                    <a:pt x="3496" y="0"/>
                  </a:moveTo>
                  <a:lnTo>
                    <a:pt x="1527" y="228"/>
                  </a:lnTo>
                  <a:cubicBezTo>
                    <a:pt x="1527" y="228"/>
                    <a:pt x="543" y="285"/>
                    <a:pt x="486" y="300"/>
                  </a:cubicBezTo>
                  <a:cubicBezTo>
                    <a:pt x="572" y="414"/>
                    <a:pt x="843" y="1056"/>
                    <a:pt x="700" y="2126"/>
                  </a:cubicBezTo>
                  <a:cubicBezTo>
                    <a:pt x="671" y="2382"/>
                    <a:pt x="614" y="2639"/>
                    <a:pt x="529" y="2882"/>
                  </a:cubicBezTo>
                  <a:cubicBezTo>
                    <a:pt x="529" y="2882"/>
                    <a:pt x="500" y="2910"/>
                    <a:pt x="500" y="2925"/>
                  </a:cubicBezTo>
                  <a:cubicBezTo>
                    <a:pt x="486" y="2982"/>
                    <a:pt x="472" y="3024"/>
                    <a:pt x="457" y="3067"/>
                  </a:cubicBezTo>
                  <a:lnTo>
                    <a:pt x="415" y="3139"/>
                  </a:lnTo>
                  <a:lnTo>
                    <a:pt x="358" y="3238"/>
                  </a:lnTo>
                  <a:lnTo>
                    <a:pt x="315" y="3353"/>
                  </a:lnTo>
                  <a:cubicBezTo>
                    <a:pt x="286" y="3410"/>
                    <a:pt x="272" y="3452"/>
                    <a:pt x="243" y="3495"/>
                  </a:cubicBezTo>
                  <a:cubicBezTo>
                    <a:pt x="201" y="3524"/>
                    <a:pt x="186" y="3566"/>
                    <a:pt x="172" y="3595"/>
                  </a:cubicBezTo>
                  <a:cubicBezTo>
                    <a:pt x="115" y="3652"/>
                    <a:pt x="58" y="3723"/>
                    <a:pt x="1" y="3780"/>
                  </a:cubicBezTo>
                  <a:lnTo>
                    <a:pt x="400" y="6477"/>
                  </a:lnTo>
                  <a:lnTo>
                    <a:pt x="301" y="6805"/>
                  </a:lnTo>
                  <a:cubicBezTo>
                    <a:pt x="630" y="6939"/>
                    <a:pt x="982" y="7006"/>
                    <a:pt x="1335" y="7006"/>
                  </a:cubicBezTo>
                  <a:cubicBezTo>
                    <a:pt x="1471" y="7006"/>
                    <a:pt x="1607" y="6996"/>
                    <a:pt x="1741" y="6976"/>
                  </a:cubicBezTo>
                  <a:cubicBezTo>
                    <a:pt x="2440" y="6876"/>
                    <a:pt x="3111" y="6634"/>
                    <a:pt x="3696" y="6277"/>
                  </a:cubicBezTo>
                  <a:cubicBezTo>
                    <a:pt x="4380" y="5863"/>
                    <a:pt x="4980" y="5378"/>
                    <a:pt x="5536" y="4836"/>
                  </a:cubicBezTo>
                  <a:lnTo>
                    <a:pt x="5579" y="4066"/>
                  </a:lnTo>
                  <a:cubicBezTo>
                    <a:pt x="5579" y="4066"/>
                    <a:pt x="6534" y="3167"/>
                    <a:pt x="6035" y="1940"/>
                  </a:cubicBezTo>
                  <a:cubicBezTo>
                    <a:pt x="5736" y="1141"/>
                    <a:pt x="5179" y="485"/>
                    <a:pt x="4452" y="29"/>
                  </a:cubicBezTo>
                  <a:lnTo>
                    <a:pt x="3496" y="0"/>
                  </a:ln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61"/>
            <p:cNvSpPr/>
            <p:nvPr/>
          </p:nvSpPr>
          <p:spPr>
            <a:xfrm>
              <a:off x="2412500" y="1742400"/>
              <a:ext cx="43900" cy="103125"/>
            </a:xfrm>
            <a:custGeom>
              <a:avLst/>
              <a:gdLst/>
              <a:ahLst/>
              <a:cxnLst/>
              <a:rect l="l" t="t" r="r" b="b"/>
              <a:pathLst>
                <a:path w="1756" h="4125" extrusionOk="0">
                  <a:moveTo>
                    <a:pt x="529" y="1"/>
                  </a:moveTo>
                  <a:cubicBezTo>
                    <a:pt x="529" y="1"/>
                    <a:pt x="500" y="29"/>
                    <a:pt x="500" y="44"/>
                  </a:cubicBezTo>
                  <a:cubicBezTo>
                    <a:pt x="486" y="101"/>
                    <a:pt x="472" y="143"/>
                    <a:pt x="457" y="186"/>
                  </a:cubicBezTo>
                  <a:lnTo>
                    <a:pt x="415" y="258"/>
                  </a:lnTo>
                  <a:lnTo>
                    <a:pt x="358" y="357"/>
                  </a:lnTo>
                  <a:lnTo>
                    <a:pt x="315" y="472"/>
                  </a:lnTo>
                  <a:cubicBezTo>
                    <a:pt x="286" y="529"/>
                    <a:pt x="272" y="571"/>
                    <a:pt x="243" y="614"/>
                  </a:cubicBezTo>
                  <a:cubicBezTo>
                    <a:pt x="201" y="643"/>
                    <a:pt x="186" y="685"/>
                    <a:pt x="172" y="714"/>
                  </a:cubicBezTo>
                  <a:cubicBezTo>
                    <a:pt x="115" y="771"/>
                    <a:pt x="58" y="842"/>
                    <a:pt x="1" y="899"/>
                  </a:cubicBezTo>
                  <a:lnTo>
                    <a:pt x="400" y="3596"/>
                  </a:lnTo>
                  <a:lnTo>
                    <a:pt x="301" y="3924"/>
                  </a:lnTo>
                  <a:cubicBezTo>
                    <a:pt x="630" y="4058"/>
                    <a:pt x="982" y="4125"/>
                    <a:pt x="1335" y="4125"/>
                  </a:cubicBezTo>
                  <a:cubicBezTo>
                    <a:pt x="1471" y="4125"/>
                    <a:pt x="1607" y="4115"/>
                    <a:pt x="1741" y="4095"/>
                  </a:cubicBezTo>
                  <a:cubicBezTo>
                    <a:pt x="1756" y="4038"/>
                    <a:pt x="1727" y="3967"/>
                    <a:pt x="1684" y="3952"/>
                  </a:cubicBezTo>
                  <a:cubicBezTo>
                    <a:pt x="1385" y="3695"/>
                    <a:pt x="629" y="2169"/>
                    <a:pt x="543" y="1456"/>
                  </a:cubicBezTo>
                  <a:cubicBezTo>
                    <a:pt x="500" y="1185"/>
                    <a:pt x="500" y="914"/>
                    <a:pt x="500" y="628"/>
                  </a:cubicBezTo>
                  <a:cubicBezTo>
                    <a:pt x="500" y="386"/>
                    <a:pt x="529" y="143"/>
                    <a:pt x="529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61"/>
            <p:cNvSpPr/>
            <p:nvPr/>
          </p:nvSpPr>
          <p:spPr>
            <a:xfrm>
              <a:off x="2423925" y="1542700"/>
              <a:ext cx="135550" cy="171925"/>
            </a:xfrm>
            <a:custGeom>
              <a:avLst/>
              <a:gdLst/>
              <a:ahLst/>
              <a:cxnLst/>
              <a:rect l="l" t="t" r="r" b="b"/>
              <a:pathLst>
                <a:path w="5422" h="6877" extrusionOk="0">
                  <a:moveTo>
                    <a:pt x="5008" y="0"/>
                  </a:moveTo>
                  <a:cubicBezTo>
                    <a:pt x="4879" y="599"/>
                    <a:pt x="4166" y="1170"/>
                    <a:pt x="3153" y="1626"/>
                  </a:cubicBezTo>
                  <a:cubicBezTo>
                    <a:pt x="2406" y="1958"/>
                    <a:pt x="1802" y="2004"/>
                    <a:pt x="1529" y="2004"/>
                  </a:cubicBezTo>
                  <a:cubicBezTo>
                    <a:pt x="1426" y="2004"/>
                    <a:pt x="1370" y="1997"/>
                    <a:pt x="1370" y="1997"/>
                  </a:cubicBezTo>
                  <a:cubicBezTo>
                    <a:pt x="1356" y="1926"/>
                    <a:pt x="1313" y="1855"/>
                    <a:pt x="1270" y="1798"/>
                  </a:cubicBezTo>
                  <a:cubicBezTo>
                    <a:pt x="1132" y="1635"/>
                    <a:pt x="934" y="1551"/>
                    <a:pt x="736" y="1551"/>
                  </a:cubicBezTo>
                  <a:cubicBezTo>
                    <a:pt x="587" y="1551"/>
                    <a:pt x="437" y="1599"/>
                    <a:pt x="314" y="1698"/>
                  </a:cubicBezTo>
                  <a:cubicBezTo>
                    <a:pt x="0" y="1983"/>
                    <a:pt x="72" y="2554"/>
                    <a:pt x="428" y="2925"/>
                  </a:cubicBezTo>
                  <a:cubicBezTo>
                    <a:pt x="639" y="3135"/>
                    <a:pt x="815" y="3191"/>
                    <a:pt x="940" y="3191"/>
                  </a:cubicBezTo>
                  <a:cubicBezTo>
                    <a:pt x="1078" y="3191"/>
                    <a:pt x="1156" y="3124"/>
                    <a:pt x="1156" y="3124"/>
                  </a:cubicBezTo>
                  <a:lnTo>
                    <a:pt x="1156" y="3124"/>
                  </a:lnTo>
                  <a:lnTo>
                    <a:pt x="956" y="5335"/>
                  </a:lnTo>
                  <a:cubicBezTo>
                    <a:pt x="956" y="5335"/>
                    <a:pt x="1299" y="5692"/>
                    <a:pt x="1841" y="6191"/>
                  </a:cubicBezTo>
                  <a:cubicBezTo>
                    <a:pt x="2354" y="6675"/>
                    <a:pt x="3048" y="6877"/>
                    <a:pt x="3553" y="6877"/>
                  </a:cubicBezTo>
                  <a:cubicBezTo>
                    <a:pt x="4031" y="6877"/>
                    <a:pt x="4339" y="6697"/>
                    <a:pt x="4166" y="6405"/>
                  </a:cubicBezTo>
                  <a:cubicBezTo>
                    <a:pt x="3866" y="5920"/>
                    <a:pt x="3495" y="5492"/>
                    <a:pt x="3053" y="5150"/>
                  </a:cubicBezTo>
                  <a:lnTo>
                    <a:pt x="3096" y="4408"/>
                  </a:lnTo>
                  <a:cubicBezTo>
                    <a:pt x="3445" y="4503"/>
                    <a:pt x="3801" y="4583"/>
                    <a:pt x="4061" y="4583"/>
                  </a:cubicBezTo>
                  <a:cubicBezTo>
                    <a:pt x="4152" y="4583"/>
                    <a:pt x="4231" y="4573"/>
                    <a:pt x="4294" y="4551"/>
                  </a:cubicBezTo>
                  <a:cubicBezTo>
                    <a:pt x="4551" y="4465"/>
                    <a:pt x="5079" y="4123"/>
                    <a:pt x="5236" y="2596"/>
                  </a:cubicBezTo>
                  <a:cubicBezTo>
                    <a:pt x="5421" y="785"/>
                    <a:pt x="5193" y="243"/>
                    <a:pt x="5008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61"/>
            <p:cNvSpPr/>
            <p:nvPr/>
          </p:nvSpPr>
          <p:spPr>
            <a:xfrm>
              <a:off x="2505600" y="1590475"/>
              <a:ext cx="9300" cy="10375"/>
            </a:xfrm>
            <a:custGeom>
              <a:avLst/>
              <a:gdLst/>
              <a:ahLst/>
              <a:cxnLst/>
              <a:rect l="l" t="t" r="r" b="b"/>
              <a:pathLst>
                <a:path w="372" h="415" extrusionOk="0">
                  <a:moveTo>
                    <a:pt x="171" y="1"/>
                  </a:moveTo>
                  <a:cubicBezTo>
                    <a:pt x="72" y="1"/>
                    <a:pt x="0" y="86"/>
                    <a:pt x="0" y="200"/>
                  </a:cubicBezTo>
                  <a:lnTo>
                    <a:pt x="0" y="229"/>
                  </a:lnTo>
                  <a:cubicBezTo>
                    <a:pt x="0" y="343"/>
                    <a:pt x="86" y="414"/>
                    <a:pt x="186" y="414"/>
                  </a:cubicBezTo>
                  <a:cubicBezTo>
                    <a:pt x="300" y="414"/>
                    <a:pt x="371" y="329"/>
                    <a:pt x="371" y="215"/>
                  </a:cubicBezTo>
                  <a:lnTo>
                    <a:pt x="371" y="186"/>
                  </a:lnTo>
                  <a:cubicBezTo>
                    <a:pt x="371" y="72"/>
                    <a:pt x="286" y="1"/>
                    <a:pt x="171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61"/>
            <p:cNvSpPr/>
            <p:nvPr/>
          </p:nvSpPr>
          <p:spPr>
            <a:xfrm>
              <a:off x="2508100" y="1625775"/>
              <a:ext cx="13925" cy="9300"/>
            </a:xfrm>
            <a:custGeom>
              <a:avLst/>
              <a:gdLst/>
              <a:ahLst/>
              <a:cxnLst/>
              <a:rect l="l" t="t" r="r" b="b"/>
              <a:pathLst>
                <a:path w="557" h="372" extrusionOk="0">
                  <a:moveTo>
                    <a:pt x="57" y="1"/>
                  </a:moveTo>
                  <a:lnTo>
                    <a:pt x="57" y="1"/>
                  </a:lnTo>
                  <a:cubicBezTo>
                    <a:pt x="0" y="144"/>
                    <a:pt x="57" y="301"/>
                    <a:pt x="200" y="358"/>
                  </a:cubicBezTo>
                  <a:lnTo>
                    <a:pt x="214" y="358"/>
                  </a:lnTo>
                  <a:cubicBezTo>
                    <a:pt x="245" y="367"/>
                    <a:pt x="276" y="372"/>
                    <a:pt x="306" y="372"/>
                  </a:cubicBezTo>
                  <a:cubicBezTo>
                    <a:pt x="415" y="372"/>
                    <a:pt x="512" y="312"/>
                    <a:pt x="556" y="201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61"/>
            <p:cNvSpPr/>
            <p:nvPr/>
          </p:nvSpPr>
          <p:spPr>
            <a:xfrm>
              <a:off x="2543400" y="1577275"/>
              <a:ext cx="12500" cy="8950"/>
            </a:xfrm>
            <a:custGeom>
              <a:avLst/>
              <a:gdLst/>
              <a:ahLst/>
              <a:cxnLst/>
              <a:rect l="l" t="t" r="r" b="b"/>
              <a:pathLst>
                <a:path w="500" h="358" extrusionOk="0">
                  <a:moveTo>
                    <a:pt x="216" y="1"/>
                  </a:moveTo>
                  <a:cubicBezTo>
                    <a:pt x="123" y="1"/>
                    <a:pt x="45" y="55"/>
                    <a:pt x="0" y="144"/>
                  </a:cubicBezTo>
                  <a:lnTo>
                    <a:pt x="428" y="358"/>
                  </a:lnTo>
                  <a:cubicBezTo>
                    <a:pt x="500" y="229"/>
                    <a:pt x="443" y="86"/>
                    <a:pt x="314" y="15"/>
                  </a:cubicBezTo>
                  <a:lnTo>
                    <a:pt x="300" y="15"/>
                  </a:lnTo>
                  <a:cubicBezTo>
                    <a:pt x="271" y="6"/>
                    <a:pt x="243" y="1"/>
                    <a:pt x="216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61"/>
            <p:cNvSpPr/>
            <p:nvPr/>
          </p:nvSpPr>
          <p:spPr>
            <a:xfrm>
              <a:off x="2539475" y="1591900"/>
              <a:ext cx="9650" cy="9650"/>
            </a:xfrm>
            <a:custGeom>
              <a:avLst/>
              <a:gdLst/>
              <a:ahLst/>
              <a:cxnLst/>
              <a:rect l="l" t="t" r="r" b="b"/>
              <a:pathLst>
                <a:path w="386" h="386" extrusionOk="0">
                  <a:moveTo>
                    <a:pt x="186" y="1"/>
                  </a:moveTo>
                  <a:cubicBezTo>
                    <a:pt x="86" y="1"/>
                    <a:pt x="0" y="72"/>
                    <a:pt x="0" y="172"/>
                  </a:cubicBezTo>
                  <a:cubicBezTo>
                    <a:pt x="0" y="286"/>
                    <a:pt x="72" y="386"/>
                    <a:pt x="172" y="386"/>
                  </a:cubicBezTo>
                  <a:cubicBezTo>
                    <a:pt x="286" y="386"/>
                    <a:pt x="386" y="315"/>
                    <a:pt x="386" y="215"/>
                  </a:cubicBezTo>
                  <a:cubicBezTo>
                    <a:pt x="386" y="101"/>
                    <a:pt x="314" y="15"/>
                    <a:pt x="186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61"/>
            <p:cNvSpPr/>
            <p:nvPr/>
          </p:nvSpPr>
          <p:spPr>
            <a:xfrm>
              <a:off x="2527000" y="1590475"/>
              <a:ext cx="15350" cy="31425"/>
            </a:xfrm>
            <a:custGeom>
              <a:avLst/>
              <a:gdLst/>
              <a:ahLst/>
              <a:cxnLst/>
              <a:rect l="l" t="t" r="r" b="b"/>
              <a:pathLst>
                <a:path w="614" h="1257" extrusionOk="0">
                  <a:moveTo>
                    <a:pt x="114" y="1"/>
                  </a:moveTo>
                  <a:lnTo>
                    <a:pt x="0" y="1256"/>
                  </a:lnTo>
                  <a:lnTo>
                    <a:pt x="614" y="1113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61"/>
            <p:cNvSpPr/>
            <p:nvPr/>
          </p:nvSpPr>
          <p:spPr>
            <a:xfrm>
              <a:off x="2461725" y="1631125"/>
              <a:ext cx="39625" cy="30000"/>
            </a:xfrm>
            <a:custGeom>
              <a:avLst/>
              <a:gdLst/>
              <a:ahLst/>
              <a:cxnLst/>
              <a:rect l="l" t="t" r="r" b="b"/>
              <a:pathLst>
                <a:path w="1585" h="1200" extrusionOk="0">
                  <a:moveTo>
                    <a:pt x="1" y="1"/>
                  </a:moveTo>
                  <a:lnTo>
                    <a:pt x="1" y="1"/>
                  </a:lnTo>
                  <a:cubicBezTo>
                    <a:pt x="58" y="215"/>
                    <a:pt x="157" y="386"/>
                    <a:pt x="329" y="529"/>
                  </a:cubicBezTo>
                  <a:cubicBezTo>
                    <a:pt x="614" y="814"/>
                    <a:pt x="1584" y="1199"/>
                    <a:pt x="1584" y="1199"/>
                  </a:cubicBezTo>
                  <a:lnTo>
                    <a:pt x="1584" y="885"/>
                  </a:lnTo>
                  <a:cubicBezTo>
                    <a:pt x="1113" y="786"/>
                    <a:pt x="115" y="415"/>
                    <a:pt x="1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61"/>
            <p:cNvSpPr/>
            <p:nvPr/>
          </p:nvSpPr>
          <p:spPr>
            <a:xfrm>
              <a:off x="2454950" y="1586925"/>
              <a:ext cx="10000" cy="19625"/>
            </a:xfrm>
            <a:custGeom>
              <a:avLst/>
              <a:gdLst/>
              <a:ahLst/>
              <a:cxnLst/>
              <a:rect l="l" t="t" r="r" b="b"/>
              <a:pathLst>
                <a:path w="400" h="785" extrusionOk="0">
                  <a:moveTo>
                    <a:pt x="1" y="0"/>
                  </a:moveTo>
                  <a:lnTo>
                    <a:pt x="1" y="785"/>
                  </a:lnTo>
                  <a:cubicBezTo>
                    <a:pt x="215" y="785"/>
                    <a:pt x="400" y="613"/>
                    <a:pt x="400" y="399"/>
                  </a:cubicBezTo>
                  <a:cubicBezTo>
                    <a:pt x="400" y="186"/>
                    <a:pt x="215" y="0"/>
                    <a:pt x="1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802255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p62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</a:t>
            </a:r>
            <a:r>
              <a:rPr lang="en">
                <a:solidFill>
                  <a:schemeClr val="lt2"/>
                </a:solidFill>
              </a:rPr>
              <a:t>Resources</a:t>
            </a:r>
            <a:endParaRPr>
              <a:solidFill>
                <a:schemeClr val="lt2"/>
              </a:solidFill>
            </a:endParaRPr>
          </a:p>
        </p:txBody>
      </p:sp>
      <p:grpSp>
        <p:nvGrpSpPr>
          <p:cNvPr id="1092" name="Google Shape;1092;p62"/>
          <p:cNvGrpSpPr/>
          <p:nvPr/>
        </p:nvGrpSpPr>
        <p:grpSpPr>
          <a:xfrm>
            <a:off x="4728243" y="2865532"/>
            <a:ext cx="2114147" cy="1285979"/>
            <a:chOff x="2400400" y="1314950"/>
            <a:chExt cx="1139825" cy="693250"/>
          </a:xfrm>
        </p:grpSpPr>
        <p:sp>
          <p:nvSpPr>
            <p:cNvPr id="1093" name="Google Shape;1093;p62"/>
            <p:cNvSpPr/>
            <p:nvPr/>
          </p:nvSpPr>
          <p:spPr>
            <a:xfrm>
              <a:off x="2734900" y="1348825"/>
              <a:ext cx="804250" cy="464100"/>
            </a:xfrm>
            <a:custGeom>
              <a:avLst/>
              <a:gdLst/>
              <a:ahLst/>
              <a:cxnLst/>
              <a:rect l="l" t="t" r="r" b="b"/>
              <a:pathLst>
                <a:path w="32170" h="18564" extrusionOk="0">
                  <a:moveTo>
                    <a:pt x="13532" y="1"/>
                  </a:moveTo>
                  <a:cubicBezTo>
                    <a:pt x="13425" y="1"/>
                    <a:pt x="13318" y="26"/>
                    <a:pt x="13225" y="76"/>
                  </a:cubicBezTo>
                  <a:lnTo>
                    <a:pt x="1" y="7351"/>
                  </a:lnTo>
                  <a:lnTo>
                    <a:pt x="1" y="7708"/>
                  </a:lnTo>
                  <a:lnTo>
                    <a:pt x="18831" y="18564"/>
                  </a:lnTo>
                  <a:lnTo>
                    <a:pt x="32055" y="10932"/>
                  </a:lnTo>
                  <a:cubicBezTo>
                    <a:pt x="32127" y="10903"/>
                    <a:pt x="32169" y="10832"/>
                    <a:pt x="32169" y="10761"/>
                  </a:cubicBezTo>
                  <a:lnTo>
                    <a:pt x="32169" y="10418"/>
                  </a:lnTo>
                  <a:lnTo>
                    <a:pt x="13838" y="76"/>
                  </a:lnTo>
                  <a:cubicBezTo>
                    <a:pt x="13746" y="26"/>
                    <a:pt x="13639" y="1"/>
                    <a:pt x="13532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62"/>
            <p:cNvSpPr/>
            <p:nvPr/>
          </p:nvSpPr>
          <p:spPr>
            <a:xfrm>
              <a:off x="3205325" y="1606050"/>
              <a:ext cx="333825" cy="207600"/>
            </a:xfrm>
            <a:custGeom>
              <a:avLst/>
              <a:gdLst/>
              <a:ahLst/>
              <a:cxnLst/>
              <a:rect l="l" t="t" r="r" b="b"/>
              <a:pathLst>
                <a:path w="13353" h="8304" extrusionOk="0">
                  <a:moveTo>
                    <a:pt x="13124" y="1"/>
                  </a:moveTo>
                  <a:lnTo>
                    <a:pt x="0" y="7947"/>
                  </a:lnTo>
                  <a:lnTo>
                    <a:pt x="0" y="8303"/>
                  </a:lnTo>
                  <a:lnTo>
                    <a:pt x="13210" y="671"/>
                  </a:lnTo>
                  <a:cubicBezTo>
                    <a:pt x="13310" y="629"/>
                    <a:pt x="13352" y="557"/>
                    <a:pt x="13352" y="472"/>
                  </a:cubicBezTo>
                  <a:lnTo>
                    <a:pt x="13352" y="129"/>
                  </a:lnTo>
                  <a:lnTo>
                    <a:pt x="13124" y="1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62"/>
            <p:cNvSpPr/>
            <p:nvPr/>
          </p:nvSpPr>
          <p:spPr>
            <a:xfrm>
              <a:off x="2734900" y="1340175"/>
              <a:ext cx="805325" cy="463850"/>
            </a:xfrm>
            <a:custGeom>
              <a:avLst/>
              <a:gdLst/>
              <a:ahLst/>
              <a:cxnLst/>
              <a:rect l="l" t="t" r="r" b="b"/>
              <a:pathLst>
                <a:path w="32213" h="18554" extrusionOk="0">
                  <a:moveTo>
                    <a:pt x="13532" y="1"/>
                  </a:moveTo>
                  <a:cubicBezTo>
                    <a:pt x="13425" y="1"/>
                    <a:pt x="13318" y="22"/>
                    <a:pt x="13225" y="65"/>
                  </a:cubicBezTo>
                  <a:lnTo>
                    <a:pt x="1" y="7697"/>
                  </a:lnTo>
                  <a:lnTo>
                    <a:pt x="18831" y="18553"/>
                  </a:lnTo>
                  <a:lnTo>
                    <a:pt x="32055" y="10921"/>
                  </a:lnTo>
                  <a:cubicBezTo>
                    <a:pt x="32098" y="10907"/>
                    <a:pt x="32155" y="10850"/>
                    <a:pt x="32169" y="10807"/>
                  </a:cubicBezTo>
                  <a:cubicBezTo>
                    <a:pt x="32212" y="10707"/>
                    <a:pt x="32155" y="10607"/>
                    <a:pt x="32055" y="10565"/>
                  </a:cubicBezTo>
                  <a:lnTo>
                    <a:pt x="13838" y="65"/>
                  </a:lnTo>
                  <a:cubicBezTo>
                    <a:pt x="13746" y="22"/>
                    <a:pt x="13639" y="1"/>
                    <a:pt x="13532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62"/>
            <p:cNvSpPr/>
            <p:nvPr/>
          </p:nvSpPr>
          <p:spPr>
            <a:xfrm>
              <a:off x="2734900" y="1532600"/>
              <a:ext cx="470450" cy="280325"/>
            </a:xfrm>
            <a:custGeom>
              <a:avLst/>
              <a:gdLst/>
              <a:ahLst/>
              <a:cxnLst/>
              <a:rect l="l" t="t" r="r" b="b"/>
              <a:pathLst>
                <a:path w="18818" h="11213" extrusionOk="0">
                  <a:moveTo>
                    <a:pt x="1" y="0"/>
                  </a:moveTo>
                  <a:lnTo>
                    <a:pt x="1" y="357"/>
                  </a:lnTo>
                  <a:lnTo>
                    <a:pt x="18817" y="11213"/>
                  </a:lnTo>
                  <a:lnTo>
                    <a:pt x="18817" y="108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62"/>
            <p:cNvSpPr/>
            <p:nvPr/>
          </p:nvSpPr>
          <p:spPr>
            <a:xfrm>
              <a:off x="2402175" y="1545425"/>
              <a:ext cx="796025" cy="462775"/>
            </a:xfrm>
            <a:custGeom>
              <a:avLst/>
              <a:gdLst/>
              <a:ahLst/>
              <a:cxnLst/>
              <a:rect l="l" t="t" r="r" b="b"/>
              <a:pathLst>
                <a:path w="31841" h="18511" extrusionOk="0">
                  <a:moveTo>
                    <a:pt x="13610" y="1"/>
                  </a:moveTo>
                  <a:lnTo>
                    <a:pt x="257" y="7034"/>
                  </a:lnTo>
                  <a:lnTo>
                    <a:pt x="0" y="7462"/>
                  </a:lnTo>
                  <a:lnTo>
                    <a:pt x="0" y="7818"/>
                  </a:lnTo>
                  <a:cubicBezTo>
                    <a:pt x="0" y="7989"/>
                    <a:pt x="100" y="8175"/>
                    <a:pt x="257" y="8246"/>
                  </a:cubicBezTo>
                  <a:lnTo>
                    <a:pt x="17861" y="18403"/>
                  </a:lnTo>
                  <a:cubicBezTo>
                    <a:pt x="18003" y="18474"/>
                    <a:pt x="18160" y="18510"/>
                    <a:pt x="18317" y="18510"/>
                  </a:cubicBezTo>
                  <a:cubicBezTo>
                    <a:pt x="18474" y="18510"/>
                    <a:pt x="18631" y="18474"/>
                    <a:pt x="18774" y="18403"/>
                  </a:cubicBezTo>
                  <a:lnTo>
                    <a:pt x="31841" y="10871"/>
                  </a:lnTo>
                  <a:lnTo>
                    <a:pt x="31841" y="10514"/>
                  </a:lnTo>
                  <a:lnTo>
                    <a:pt x="13610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62"/>
            <p:cNvSpPr/>
            <p:nvPr/>
          </p:nvSpPr>
          <p:spPr>
            <a:xfrm>
              <a:off x="2402175" y="1545425"/>
              <a:ext cx="796025" cy="462775"/>
            </a:xfrm>
            <a:custGeom>
              <a:avLst/>
              <a:gdLst/>
              <a:ahLst/>
              <a:cxnLst/>
              <a:rect l="l" t="t" r="r" b="b"/>
              <a:pathLst>
                <a:path w="31841" h="18511" extrusionOk="0">
                  <a:moveTo>
                    <a:pt x="13610" y="1"/>
                  </a:moveTo>
                  <a:lnTo>
                    <a:pt x="257" y="7034"/>
                  </a:lnTo>
                  <a:lnTo>
                    <a:pt x="0" y="7462"/>
                  </a:lnTo>
                  <a:lnTo>
                    <a:pt x="0" y="7818"/>
                  </a:lnTo>
                  <a:cubicBezTo>
                    <a:pt x="0" y="7989"/>
                    <a:pt x="100" y="8175"/>
                    <a:pt x="257" y="8246"/>
                  </a:cubicBezTo>
                  <a:lnTo>
                    <a:pt x="17861" y="18403"/>
                  </a:lnTo>
                  <a:cubicBezTo>
                    <a:pt x="18003" y="18474"/>
                    <a:pt x="18160" y="18510"/>
                    <a:pt x="18317" y="18510"/>
                  </a:cubicBezTo>
                  <a:cubicBezTo>
                    <a:pt x="18474" y="18510"/>
                    <a:pt x="18631" y="18474"/>
                    <a:pt x="18774" y="18403"/>
                  </a:cubicBezTo>
                  <a:lnTo>
                    <a:pt x="31841" y="10871"/>
                  </a:lnTo>
                  <a:lnTo>
                    <a:pt x="31841" y="10514"/>
                  </a:lnTo>
                  <a:lnTo>
                    <a:pt x="13610" y="1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62"/>
            <p:cNvSpPr/>
            <p:nvPr/>
          </p:nvSpPr>
          <p:spPr>
            <a:xfrm>
              <a:off x="2400400" y="1537575"/>
              <a:ext cx="797800" cy="462600"/>
            </a:xfrm>
            <a:custGeom>
              <a:avLst/>
              <a:gdLst/>
              <a:ahLst/>
              <a:cxnLst/>
              <a:rect l="l" t="t" r="r" b="b"/>
              <a:pathLst>
                <a:path w="31912" h="18504" extrusionOk="0">
                  <a:moveTo>
                    <a:pt x="13096" y="1"/>
                  </a:moveTo>
                  <a:lnTo>
                    <a:pt x="328" y="7362"/>
                  </a:lnTo>
                  <a:cubicBezTo>
                    <a:pt x="228" y="7419"/>
                    <a:pt x="157" y="7490"/>
                    <a:pt x="100" y="7590"/>
                  </a:cubicBezTo>
                  <a:cubicBezTo>
                    <a:pt x="0" y="7847"/>
                    <a:pt x="100" y="8132"/>
                    <a:pt x="328" y="8232"/>
                  </a:cubicBezTo>
                  <a:lnTo>
                    <a:pt x="17932" y="18403"/>
                  </a:lnTo>
                  <a:cubicBezTo>
                    <a:pt x="18074" y="18475"/>
                    <a:pt x="18231" y="18503"/>
                    <a:pt x="18402" y="18503"/>
                  </a:cubicBezTo>
                  <a:cubicBezTo>
                    <a:pt x="18559" y="18503"/>
                    <a:pt x="18702" y="18475"/>
                    <a:pt x="18845" y="18389"/>
                  </a:cubicBezTo>
                  <a:lnTo>
                    <a:pt x="31912" y="10843"/>
                  </a:lnTo>
                  <a:lnTo>
                    <a:pt x="13096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62"/>
            <p:cNvSpPr/>
            <p:nvPr/>
          </p:nvSpPr>
          <p:spPr>
            <a:xfrm>
              <a:off x="2745250" y="1314950"/>
              <a:ext cx="779625" cy="483350"/>
            </a:xfrm>
            <a:custGeom>
              <a:avLst/>
              <a:gdLst/>
              <a:ahLst/>
              <a:cxnLst/>
              <a:rect l="l" t="t" r="r" b="b"/>
              <a:pathLst>
                <a:path w="31185" h="19334" extrusionOk="0">
                  <a:moveTo>
                    <a:pt x="12754" y="1"/>
                  </a:moveTo>
                  <a:cubicBezTo>
                    <a:pt x="12647" y="1"/>
                    <a:pt x="12540" y="26"/>
                    <a:pt x="12440" y="76"/>
                  </a:cubicBezTo>
                  <a:lnTo>
                    <a:pt x="1" y="7280"/>
                  </a:lnTo>
                  <a:lnTo>
                    <a:pt x="1" y="8820"/>
                  </a:lnTo>
                  <a:lnTo>
                    <a:pt x="18246" y="19334"/>
                  </a:lnTo>
                  <a:lnTo>
                    <a:pt x="31028" y="11959"/>
                  </a:lnTo>
                  <a:cubicBezTo>
                    <a:pt x="31114" y="11887"/>
                    <a:pt x="31171" y="11787"/>
                    <a:pt x="31185" y="11673"/>
                  </a:cubicBezTo>
                  <a:lnTo>
                    <a:pt x="31185" y="10689"/>
                  </a:lnTo>
                  <a:cubicBezTo>
                    <a:pt x="31185" y="10575"/>
                    <a:pt x="31114" y="10475"/>
                    <a:pt x="31028" y="10404"/>
                  </a:cubicBezTo>
                  <a:lnTo>
                    <a:pt x="13068" y="76"/>
                  </a:lnTo>
                  <a:cubicBezTo>
                    <a:pt x="12968" y="26"/>
                    <a:pt x="12861" y="1"/>
                    <a:pt x="12754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62"/>
            <p:cNvSpPr/>
            <p:nvPr/>
          </p:nvSpPr>
          <p:spPr>
            <a:xfrm>
              <a:off x="2745250" y="1497275"/>
              <a:ext cx="456175" cy="301025"/>
            </a:xfrm>
            <a:custGeom>
              <a:avLst/>
              <a:gdLst/>
              <a:ahLst/>
              <a:cxnLst/>
              <a:rect l="l" t="t" r="r" b="b"/>
              <a:pathLst>
                <a:path w="18247" h="12041" extrusionOk="0">
                  <a:moveTo>
                    <a:pt x="1" y="1"/>
                  </a:moveTo>
                  <a:lnTo>
                    <a:pt x="1" y="1527"/>
                  </a:lnTo>
                  <a:lnTo>
                    <a:pt x="18246" y="12041"/>
                  </a:lnTo>
                  <a:lnTo>
                    <a:pt x="18246" y="105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62"/>
            <p:cNvSpPr/>
            <p:nvPr/>
          </p:nvSpPr>
          <p:spPr>
            <a:xfrm>
              <a:off x="2745600" y="1315675"/>
              <a:ext cx="775725" cy="445175"/>
            </a:xfrm>
            <a:custGeom>
              <a:avLst/>
              <a:gdLst/>
              <a:ahLst/>
              <a:cxnLst/>
              <a:rect l="l" t="t" r="r" b="b"/>
              <a:pathLst>
                <a:path w="31029" h="17807" extrusionOk="0">
                  <a:moveTo>
                    <a:pt x="12747" y="0"/>
                  </a:moveTo>
                  <a:cubicBezTo>
                    <a:pt x="12640" y="0"/>
                    <a:pt x="12533" y="25"/>
                    <a:pt x="12440" y="75"/>
                  </a:cubicBezTo>
                  <a:lnTo>
                    <a:pt x="44" y="7236"/>
                  </a:lnTo>
                  <a:lnTo>
                    <a:pt x="1" y="7265"/>
                  </a:lnTo>
                  <a:lnTo>
                    <a:pt x="18246" y="17807"/>
                  </a:lnTo>
                  <a:lnTo>
                    <a:pt x="31028" y="10403"/>
                  </a:lnTo>
                  <a:cubicBezTo>
                    <a:pt x="31020" y="10403"/>
                    <a:pt x="31016" y="10399"/>
                    <a:pt x="31018" y="10397"/>
                  </a:cubicBezTo>
                  <a:lnTo>
                    <a:pt x="31018" y="10397"/>
                  </a:lnTo>
                  <a:lnTo>
                    <a:pt x="31028" y="10403"/>
                  </a:lnTo>
                  <a:cubicBezTo>
                    <a:pt x="31023" y="10399"/>
                    <a:pt x="31020" y="10397"/>
                    <a:pt x="31019" y="10397"/>
                  </a:cubicBezTo>
                  <a:lnTo>
                    <a:pt x="31019" y="10397"/>
                  </a:lnTo>
                  <a:cubicBezTo>
                    <a:pt x="31018" y="10397"/>
                    <a:pt x="31018" y="10397"/>
                    <a:pt x="31018" y="10397"/>
                  </a:cubicBezTo>
                  <a:lnTo>
                    <a:pt x="31018" y="10397"/>
                  </a:lnTo>
                  <a:lnTo>
                    <a:pt x="13054" y="75"/>
                  </a:lnTo>
                  <a:cubicBezTo>
                    <a:pt x="12961" y="25"/>
                    <a:pt x="12854" y="0"/>
                    <a:pt x="1274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62"/>
            <p:cNvSpPr/>
            <p:nvPr/>
          </p:nvSpPr>
          <p:spPr>
            <a:xfrm>
              <a:off x="2411800" y="1509775"/>
              <a:ext cx="774275" cy="480950"/>
            </a:xfrm>
            <a:custGeom>
              <a:avLst/>
              <a:gdLst/>
              <a:ahLst/>
              <a:cxnLst/>
              <a:rect l="l" t="t" r="r" b="b"/>
              <a:pathLst>
                <a:path w="30971" h="19238" extrusionOk="0">
                  <a:moveTo>
                    <a:pt x="12754" y="0"/>
                  </a:moveTo>
                  <a:lnTo>
                    <a:pt x="129" y="7304"/>
                  </a:lnTo>
                  <a:lnTo>
                    <a:pt x="1" y="7475"/>
                  </a:lnTo>
                  <a:lnTo>
                    <a:pt x="1" y="8830"/>
                  </a:lnTo>
                  <a:cubicBezTo>
                    <a:pt x="1" y="8902"/>
                    <a:pt x="58" y="8973"/>
                    <a:pt x="129" y="9016"/>
                  </a:cubicBezTo>
                  <a:lnTo>
                    <a:pt x="17732" y="19173"/>
                  </a:lnTo>
                  <a:cubicBezTo>
                    <a:pt x="17825" y="19216"/>
                    <a:pt x="17932" y="19237"/>
                    <a:pt x="18039" y="19237"/>
                  </a:cubicBezTo>
                  <a:cubicBezTo>
                    <a:pt x="18146" y="19237"/>
                    <a:pt x="18253" y="19216"/>
                    <a:pt x="18346" y="19173"/>
                  </a:cubicBezTo>
                  <a:lnTo>
                    <a:pt x="30971" y="11883"/>
                  </a:lnTo>
                  <a:lnTo>
                    <a:pt x="30971" y="10528"/>
                  </a:lnTo>
                  <a:lnTo>
                    <a:pt x="12754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62"/>
            <p:cNvSpPr/>
            <p:nvPr/>
          </p:nvSpPr>
          <p:spPr>
            <a:xfrm>
              <a:off x="2411100" y="1509775"/>
              <a:ext cx="775700" cy="447050"/>
            </a:xfrm>
            <a:custGeom>
              <a:avLst/>
              <a:gdLst/>
              <a:ahLst/>
              <a:cxnLst/>
              <a:rect l="l" t="t" r="r" b="b"/>
              <a:pathLst>
                <a:path w="31028" h="17882" extrusionOk="0">
                  <a:moveTo>
                    <a:pt x="12782" y="0"/>
                  </a:moveTo>
                  <a:lnTo>
                    <a:pt x="314" y="7190"/>
                  </a:lnTo>
                  <a:lnTo>
                    <a:pt x="157" y="7276"/>
                  </a:lnTo>
                  <a:cubicBezTo>
                    <a:pt x="100" y="7304"/>
                    <a:pt x="43" y="7347"/>
                    <a:pt x="29" y="7404"/>
                  </a:cubicBezTo>
                  <a:cubicBezTo>
                    <a:pt x="0" y="7504"/>
                    <a:pt x="43" y="7618"/>
                    <a:pt x="157" y="7661"/>
                  </a:cubicBezTo>
                  <a:lnTo>
                    <a:pt x="17775" y="17818"/>
                  </a:lnTo>
                  <a:cubicBezTo>
                    <a:pt x="17875" y="17860"/>
                    <a:pt x="17982" y="17882"/>
                    <a:pt x="18089" y="17882"/>
                  </a:cubicBezTo>
                  <a:cubicBezTo>
                    <a:pt x="18196" y="17882"/>
                    <a:pt x="18303" y="17860"/>
                    <a:pt x="18402" y="17818"/>
                  </a:cubicBezTo>
                  <a:lnTo>
                    <a:pt x="28431" y="12040"/>
                  </a:lnTo>
                  <a:lnTo>
                    <a:pt x="28816" y="11826"/>
                  </a:lnTo>
                  <a:lnTo>
                    <a:pt x="30856" y="10628"/>
                  </a:lnTo>
                  <a:lnTo>
                    <a:pt x="31027" y="10542"/>
                  </a:lnTo>
                  <a:lnTo>
                    <a:pt x="30899" y="10457"/>
                  </a:lnTo>
                  <a:lnTo>
                    <a:pt x="30856" y="10442"/>
                  </a:lnTo>
                  <a:lnTo>
                    <a:pt x="12782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62"/>
            <p:cNvSpPr/>
            <p:nvPr/>
          </p:nvSpPr>
          <p:spPr>
            <a:xfrm>
              <a:off x="2412150" y="1697000"/>
              <a:ext cx="451175" cy="294250"/>
            </a:xfrm>
            <a:custGeom>
              <a:avLst/>
              <a:gdLst/>
              <a:ahLst/>
              <a:cxnLst/>
              <a:rect l="l" t="t" r="r" b="b"/>
              <a:pathLst>
                <a:path w="18047" h="11770" extrusionOk="0">
                  <a:moveTo>
                    <a:pt x="1" y="0"/>
                  </a:moveTo>
                  <a:lnTo>
                    <a:pt x="1" y="1356"/>
                  </a:lnTo>
                  <a:cubicBezTo>
                    <a:pt x="1" y="1427"/>
                    <a:pt x="58" y="1498"/>
                    <a:pt x="129" y="1541"/>
                  </a:cubicBezTo>
                  <a:lnTo>
                    <a:pt x="17747" y="11698"/>
                  </a:lnTo>
                  <a:cubicBezTo>
                    <a:pt x="17833" y="11755"/>
                    <a:pt x="17947" y="11769"/>
                    <a:pt x="18047" y="11769"/>
                  </a:cubicBezTo>
                  <a:lnTo>
                    <a:pt x="18047" y="10414"/>
                  </a:lnTo>
                  <a:cubicBezTo>
                    <a:pt x="17932" y="10414"/>
                    <a:pt x="17818" y="10386"/>
                    <a:pt x="17733" y="10343"/>
                  </a:cubicBezTo>
                  <a:lnTo>
                    <a:pt x="129" y="186"/>
                  </a:lnTo>
                  <a:cubicBezTo>
                    <a:pt x="58" y="143"/>
                    <a:pt x="1" y="72"/>
                    <a:pt x="1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62"/>
            <p:cNvSpPr/>
            <p:nvPr/>
          </p:nvSpPr>
          <p:spPr>
            <a:xfrm>
              <a:off x="2417150" y="1505475"/>
              <a:ext cx="769650" cy="447425"/>
            </a:xfrm>
            <a:custGeom>
              <a:avLst/>
              <a:gdLst/>
              <a:ahLst/>
              <a:cxnLst/>
              <a:rect l="l" t="t" r="r" b="b"/>
              <a:pathLst>
                <a:path w="30786" h="17897" extrusionOk="0">
                  <a:moveTo>
                    <a:pt x="12554" y="1"/>
                  </a:moveTo>
                  <a:lnTo>
                    <a:pt x="1441" y="6406"/>
                  </a:lnTo>
                  <a:lnTo>
                    <a:pt x="1427" y="6420"/>
                  </a:lnTo>
                  <a:cubicBezTo>
                    <a:pt x="1056" y="6634"/>
                    <a:pt x="642" y="6791"/>
                    <a:pt x="229" y="6920"/>
                  </a:cubicBezTo>
                  <a:cubicBezTo>
                    <a:pt x="86" y="6948"/>
                    <a:pt x="1" y="7091"/>
                    <a:pt x="15" y="7234"/>
                  </a:cubicBezTo>
                  <a:cubicBezTo>
                    <a:pt x="15" y="7276"/>
                    <a:pt x="43" y="7291"/>
                    <a:pt x="58" y="7333"/>
                  </a:cubicBezTo>
                  <a:lnTo>
                    <a:pt x="86" y="7376"/>
                  </a:lnTo>
                  <a:cubicBezTo>
                    <a:pt x="343" y="7733"/>
                    <a:pt x="728" y="8089"/>
                    <a:pt x="1370" y="8489"/>
                  </a:cubicBezTo>
                  <a:cubicBezTo>
                    <a:pt x="1498" y="8560"/>
                    <a:pt x="1627" y="8646"/>
                    <a:pt x="1769" y="8717"/>
                  </a:cubicBezTo>
                  <a:lnTo>
                    <a:pt x="17533" y="17833"/>
                  </a:lnTo>
                  <a:cubicBezTo>
                    <a:pt x="17633" y="17876"/>
                    <a:pt x="17740" y="17897"/>
                    <a:pt x="17847" y="17897"/>
                  </a:cubicBezTo>
                  <a:cubicBezTo>
                    <a:pt x="17954" y="17897"/>
                    <a:pt x="18061" y="17876"/>
                    <a:pt x="18160" y="17833"/>
                  </a:cubicBezTo>
                  <a:lnTo>
                    <a:pt x="28146" y="12055"/>
                  </a:lnTo>
                  <a:lnTo>
                    <a:pt x="28503" y="11841"/>
                  </a:lnTo>
                  <a:lnTo>
                    <a:pt x="30785" y="10515"/>
                  </a:lnTo>
                  <a:lnTo>
                    <a:pt x="12554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62"/>
            <p:cNvSpPr/>
            <p:nvPr/>
          </p:nvSpPr>
          <p:spPr>
            <a:xfrm>
              <a:off x="2821225" y="1344600"/>
              <a:ext cx="275700" cy="159850"/>
            </a:xfrm>
            <a:custGeom>
              <a:avLst/>
              <a:gdLst/>
              <a:ahLst/>
              <a:cxnLst/>
              <a:rect l="l" t="t" r="r" b="b"/>
              <a:pathLst>
                <a:path w="11028" h="6394" extrusionOk="0">
                  <a:moveTo>
                    <a:pt x="9815" y="74"/>
                  </a:moveTo>
                  <a:cubicBezTo>
                    <a:pt x="9943" y="74"/>
                    <a:pt x="10043" y="88"/>
                    <a:pt x="10157" y="159"/>
                  </a:cubicBezTo>
                  <a:lnTo>
                    <a:pt x="10828" y="530"/>
                  </a:lnTo>
                  <a:cubicBezTo>
                    <a:pt x="10899" y="559"/>
                    <a:pt x="10956" y="630"/>
                    <a:pt x="10970" y="701"/>
                  </a:cubicBezTo>
                  <a:cubicBezTo>
                    <a:pt x="10970" y="758"/>
                    <a:pt x="10942" y="815"/>
                    <a:pt x="10885" y="830"/>
                  </a:cubicBezTo>
                  <a:lnTo>
                    <a:pt x="1455" y="6265"/>
                  </a:lnTo>
                  <a:cubicBezTo>
                    <a:pt x="1359" y="6313"/>
                    <a:pt x="1259" y="6338"/>
                    <a:pt x="1162" y="6338"/>
                  </a:cubicBezTo>
                  <a:cubicBezTo>
                    <a:pt x="1059" y="6338"/>
                    <a:pt x="959" y="6310"/>
                    <a:pt x="870" y="6251"/>
                  </a:cubicBezTo>
                  <a:lnTo>
                    <a:pt x="186" y="5865"/>
                  </a:lnTo>
                  <a:cubicBezTo>
                    <a:pt x="114" y="5823"/>
                    <a:pt x="72" y="5751"/>
                    <a:pt x="43" y="5680"/>
                  </a:cubicBezTo>
                  <a:cubicBezTo>
                    <a:pt x="43" y="5623"/>
                    <a:pt x="86" y="5580"/>
                    <a:pt x="143" y="5552"/>
                  </a:cubicBezTo>
                  <a:lnTo>
                    <a:pt x="9572" y="116"/>
                  </a:lnTo>
                  <a:cubicBezTo>
                    <a:pt x="9644" y="88"/>
                    <a:pt x="9729" y="74"/>
                    <a:pt x="9815" y="74"/>
                  </a:cubicBezTo>
                  <a:close/>
                  <a:moveTo>
                    <a:pt x="9873" y="0"/>
                  </a:moveTo>
                  <a:cubicBezTo>
                    <a:pt x="9768" y="0"/>
                    <a:pt x="9661" y="25"/>
                    <a:pt x="9558" y="74"/>
                  </a:cubicBezTo>
                  <a:lnTo>
                    <a:pt x="114" y="5509"/>
                  </a:lnTo>
                  <a:cubicBezTo>
                    <a:pt x="43" y="5537"/>
                    <a:pt x="0" y="5609"/>
                    <a:pt x="0" y="5680"/>
                  </a:cubicBezTo>
                  <a:cubicBezTo>
                    <a:pt x="0" y="5794"/>
                    <a:pt x="72" y="5880"/>
                    <a:pt x="157" y="5922"/>
                  </a:cubicBezTo>
                  <a:lnTo>
                    <a:pt x="828" y="6308"/>
                  </a:lnTo>
                  <a:cubicBezTo>
                    <a:pt x="942" y="6365"/>
                    <a:pt x="1070" y="6393"/>
                    <a:pt x="1184" y="6393"/>
                  </a:cubicBezTo>
                  <a:cubicBezTo>
                    <a:pt x="1298" y="6393"/>
                    <a:pt x="1384" y="6379"/>
                    <a:pt x="1470" y="6322"/>
                  </a:cubicBezTo>
                  <a:lnTo>
                    <a:pt x="10913" y="887"/>
                  </a:lnTo>
                  <a:cubicBezTo>
                    <a:pt x="10985" y="844"/>
                    <a:pt x="11027" y="787"/>
                    <a:pt x="11027" y="701"/>
                  </a:cubicBezTo>
                  <a:cubicBezTo>
                    <a:pt x="11027" y="601"/>
                    <a:pt x="10956" y="516"/>
                    <a:pt x="10870" y="473"/>
                  </a:cubicBezTo>
                  <a:lnTo>
                    <a:pt x="10200" y="88"/>
                  </a:lnTo>
                  <a:cubicBezTo>
                    <a:pt x="10097" y="29"/>
                    <a:pt x="9986" y="0"/>
                    <a:pt x="9873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62"/>
            <p:cNvSpPr/>
            <p:nvPr/>
          </p:nvSpPr>
          <p:spPr>
            <a:xfrm>
              <a:off x="2834050" y="1351425"/>
              <a:ext cx="250750" cy="145875"/>
            </a:xfrm>
            <a:custGeom>
              <a:avLst/>
              <a:gdLst/>
              <a:ahLst/>
              <a:cxnLst/>
              <a:rect l="l" t="t" r="r" b="b"/>
              <a:pathLst>
                <a:path w="10030" h="5835" extrusionOk="0">
                  <a:moveTo>
                    <a:pt x="10001" y="0"/>
                  </a:moveTo>
                  <a:lnTo>
                    <a:pt x="1" y="5792"/>
                  </a:lnTo>
                  <a:lnTo>
                    <a:pt x="29" y="5835"/>
                  </a:lnTo>
                  <a:lnTo>
                    <a:pt x="10029" y="57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62"/>
            <p:cNvSpPr/>
            <p:nvPr/>
          </p:nvSpPr>
          <p:spPr>
            <a:xfrm>
              <a:off x="2871150" y="1373800"/>
              <a:ext cx="595600" cy="343550"/>
            </a:xfrm>
            <a:custGeom>
              <a:avLst/>
              <a:gdLst/>
              <a:ahLst/>
              <a:cxnLst/>
              <a:rect l="l" t="t" r="r" b="b"/>
              <a:pathLst>
                <a:path w="23824" h="13742" extrusionOk="0">
                  <a:moveTo>
                    <a:pt x="9872" y="61"/>
                  </a:moveTo>
                  <a:cubicBezTo>
                    <a:pt x="9986" y="61"/>
                    <a:pt x="10086" y="75"/>
                    <a:pt x="10172" y="132"/>
                  </a:cubicBezTo>
                  <a:lnTo>
                    <a:pt x="23638" y="7893"/>
                  </a:lnTo>
                  <a:cubicBezTo>
                    <a:pt x="23695" y="7893"/>
                    <a:pt x="23724" y="7936"/>
                    <a:pt x="23752" y="7993"/>
                  </a:cubicBezTo>
                  <a:cubicBezTo>
                    <a:pt x="23781" y="8078"/>
                    <a:pt x="23724" y="8178"/>
                    <a:pt x="23638" y="8192"/>
                  </a:cubicBezTo>
                  <a:lnTo>
                    <a:pt x="14251" y="13613"/>
                  </a:lnTo>
                  <a:cubicBezTo>
                    <a:pt x="14159" y="13656"/>
                    <a:pt x="14059" y="13677"/>
                    <a:pt x="13959" y="13677"/>
                  </a:cubicBezTo>
                  <a:cubicBezTo>
                    <a:pt x="13859" y="13677"/>
                    <a:pt x="13759" y="13656"/>
                    <a:pt x="13667" y="13613"/>
                  </a:cubicBezTo>
                  <a:lnTo>
                    <a:pt x="200" y="5853"/>
                  </a:lnTo>
                  <a:cubicBezTo>
                    <a:pt x="157" y="5853"/>
                    <a:pt x="114" y="5796"/>
                    <a:pt x="100" y="5753"/>
                  </a:cubicBezTo>
                  <a:cubicBezTo>
                    <a:pt x="72" y="5653"/>
                    <a:pt x="114" y="5568"/>
                    <a:pt x="200" y="5553"/>
                  </a:cubicBezTo>
                  <a:lnTo>
                    <a:pt x="9587" y="132"/>
                  </a:lnTo>
                  <a:cubicBezTo>
                    <a:pt x="9672" y="75"/>
                    <a:pt x="9772" y="61"/>
                    <a:pt x="9872" y="61"/>
                  </a:cubicBezTo>
                  <a:close/>
                  <a:moveTo>
                    <a:pt x="9874" y="1"/>
                  </a:moveTo>
                  <a:cubicBezTo>
                    <a:pt x="9761" y="1"/>
                    <a:pt x="9651" y="25"/>
                    <a:pt x="9558" y="75"/>
                  </a:cubicBezTo>
                  <a:lnTo>
                    <a:pt x="172" y="5496"/>
                  </a:lnTo>
                  <a:cubicBezTo>
                    <a:pt x="114" y="5511"/>
                    <a:pt x="72" y="5568"/>
                    <a:pt x="43" y="5625"/>
                  </a:cubicBezTo>
                  <a:cubicBezTo>
                    <a:pt x="0" y="5753"/>
                    <a:pt x="72" y="5867"/>
                    <a:pt x="172" y="5910"/>
                  </a:cubicBezTo>
                  <a:lnTo>
                    <a:pt x="13638" y="13670"/>
                  </a:lnTo>
                  <a:cubicBezTo>
                    <a:pt x="13738" y="13713"/>
                    <a:pt x="13852" y="13742"/>
                    <a:pt x="13952" y="13742"/>
                  </a:cubicBezTo>
                  <a:cubicBezTo>
                    <a:pt x="14066" y="13742"/>
                    <a:pt x="14166" y="13713"/>
                    <a:pt x="14266" y="13670"/>
                  </a:cubicBezTo>
                  <a:lnTo>
                    <a:pt x="23638" y="8249"/>
                  </a:lnTo>
                  <a:cubicBezTo>
                    <a:pt x="23695" y="8221"/>
                    <a:pt x="23752" y="8178"/>
                    <a:pt x="23767" y="8121"/>
                  </a:cubicBezTo>
                  <a:cubicBezTo>
                    <a:pt x="23824" y="7993"/>
                    <a:pt x="23752" y="7864"/>
                    <a:pt x="23638" y="7836"/>
                  </a:cubicBezTo>
                  <a:lnTo>
                    <a:pt x="10200" y="75"/>
                  </a:lnTo>
                  <a:cubicBezTo>
                    <a:pt x="10100" y="25"/>
                    <a:pt x="9986" y="1"/>
                    <a:pt x="9874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62"/>
            <p:cNvSpPr/>
            <p:nvPr/>
          </p:nvSpPr>
          <p:spPr>
            <a:xfrm>
              <a:off x="2884700" y="1380675"/>
              <a:ext cx="250750" cy="145875"/>
            </a:xfrm>
            <a:custGeom>
              <a:avLst/>
              <a:gdLst/>
              <a:ahLst/>
              <a:cxnLst/>
              <a:rect l="l" t="t" r="r" b="b"/>
              <a:pathLst>
                <a:path w="10030" h="5835" extrusionOk="0">
                  <a:moveTo>
                    <a:pt x="10000" y="0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62"/>
            <p:cNvSpPr/>
            <p:nvPr/>
          </p:nvSpPr>
          <p:spPr>
            <a:xfrm>
              <a:off x="2901100" y="1390300"/>
              <a:ext cx="250750" cy="145875"/>
            </a:xfrm>
            <a:custGeom>
              <a:avLst/>
              <a:gdLst/>
              <a:ahLst/>
              <a:cxnLst/>
              <a:rect l="l" t="t" r="r" b="b"/>
              <a:pathLst>
                <a:path w="10030" h="5835" extrusionOk="0">
                  <a:moveTo>
                    <a:pt x="10001" y="0"/>
                  </a:moveTo>
                  <a:lnTo>
                    <a:pt x="1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62"/>
            <p:cNvSpPr/>
            <p:nvPr/>
          </p:nvSpPr>
          <p:spPr>
            <a:xfrm>
              <a:off x="2918225" y="1399925"/>
              <a:ext cx="250725" cy="145875"/>
            </a:xfrm>
            <a:custGeom>
              <a:avLst/>
              <a:gdLst/>
              <a:ahLst/>
              <a:cxnLst/>
              <a:rect l="l" t="t" r="r" b="b"/>
              <a:pathLst>
                <a:path w="10029" h="5835" extrusionOk="0">
                  <a:moveTo>
                    <a:pt x="10000" y="0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62"/>
            <p:cNvSpPr/>
            <p:nvPr/>
          </p:nvSpPr>
          <p:spPr>
            <a:xfrm>
              <a:off x="2934975" y="1409550"/>
              <a:ext cx="250750" cy="145900"/>
            </a:xfrm>
            <a:custGeom>
              <a:avLst/>
              <a:gdLst/>
              <a:ahLst/>
              <a:cxnLst/>
              <a:rect l="l" t="t" r="r" b="b"/>
              <a:pathLst>
                <a:path w="10030" h="5836" extrusionOk="0">
                  <a:moveTo>
                    <a:pt x="10001" y="1"/>
                  </a:moveTo>
                  <a:lnTo>
                    <a:pt x="1" y="5792"/>
                  </a:lnTo>
                  <a:lnTo>
                    <a:pt x="29" y="5835"/>
                  </a:lnTo>
                  <a:lnTo>
                    <a:pt x="10029" y="58"/>
                  </a:lnTo>
                  <a:lnTo>
                    <a:pt x="1000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62"/>
            <p:cNvSpPr/>
            <p:nvPr/>
          </p:nvSpPr>
          <p:spPr>
            <a:xfrm>
              <a:off x="2951400" y="1419175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3"/>
                  </a:lnTo>
                  <a:lnTo>
                    <a:pt x="29" y="5835"/>
                  </a:lnTo>
                  <a:lnTo>
                    <a:pt x="10029" y="44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62"/>
            <p:cNvSpPr/>
            <p:nvPr/>
          </p:nvSpPr>
          <p:spPr>
            <a:xfrm>
              <a:off x="2968500" y="1428800"/>
              <a:ext cx="250750" cy="145900"/>
            </a:xfrm>
            <a:custGeom>
              <a:avLst/>
              <a:gdLst/>
              <a:ahLst/>
              <a:cxnLst/>
              <a:rect l="l" t="t" r="r" b="b"/>
              <a:pathLst>
                <a:path w="10030" h="5836" extrusionOk="0">
                  <a:moveTo>
                    <a:pt x="10001" y="1"/>
                  </a:moveTo>
                  <a:lnTo>
                    <a:pt x="1" y="5793"/>
                  </a:lnTo>
                  <a:lnTo>
                    <a:pt x="29" y="5835"/>
                  </a:lnTo>
                  <a:lnTo>
                    <a:pt x="10029" y="44"/>
                  </a:lnTo>
                  <a:lnTo>
                    <a:pt x="1000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62"/>
            <p:cNvSpPr/>
            <p:nvPr/>
          </p:nvSpPr>
          <p:spPr>
            <a:xfrm>
              <a:off x="2984925" y="1438800"/>
              <a:ext cx="250725" cy="145875"/>
            </a:xfrm>
            <a:custGeom>
              <a:avLst/>
              <a:gdLst/>
              <a:ahLst/>
              <a:cxnLst/>
              <a:rect l="l" t="t" r="r" b="b"/>
              <a:pathLst>
                <a:path w="10029" h="5835" extrusionOk="0">
                  <a:moveTo>
                    <a:pt x="10000" y="0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62"/>
            <p:cNvSpPr/>
            <p:nvPr/>
          </p:nvSpPr>
          <p:spPr>
            <a:xfrm>
              <a:off x="3002025" y="1448075"/>
              <a:ext cx="250400" cy="145875"/>
            </a:xfrm>
            <a:custGeom>
              <a:avLst/>
              <a:gdLst/>
              <a:ahLst/>
              <a:cxnLst/>
              <a:rect l="l" t="t" r="r" b="b"/>
              <a:pathLst>
                <a:path w="10016" h="5835" extrusionOk="0">
                  <a:moveTo>
                    <a:pt x="10001" y="0"/>
                  </a:moveTo>
                  <a:lnTo>
                    <a:pt x="1" y="5792"/>
                  </a:lnTo>
                  <a:lnTo>
                    <a:pt x="15" y="5835"/>
                  </a:lnTo>
                  <a:lnTo>
                    <a:pt x="10015" y="43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62"/>
            <p:cNvSpPr/>
            <p:nvPr/>
          </p:nvSpPr>
          <p:spPr>
            <a:xfrm>
              <a:off x="3018800" y="1457700"/>
              <a:ext cx="250725" cy="146250"/>
            </a:xfrm>
            <a:custGeom>
              <a:avLst/>
              <a:gdLst/>
              <a:ahLst/>
              <a:cxnLst/>
              <a:rect l="l" t="t" r="r" b="b"/>
              <a:pathLst>
                <a:path w="10029" h="5850" extrusionOk="0">
                  <a:moveTo>
                    <a:pt x="10000" y="0"/>
                  </a:moveTo>
                  <a:lnTo>
                    <a:pt x="0" y="5792"/>
                  </a:lnTo>
                  <a:lnTo>
                    <a:pt x="29" y="5849"/>
                  </a:lnTo>
                  <a:lnTo>
                    <a:pt x="10029" y="57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62"/>
            <p:cNvSpPr/>
            <p:nvPr/>
          </p:nvSpPr>
          <p:spPr>
            <a:xfrm>
              <a:off x="3035200" y="1467325"/>
              <a:ext cx="250750" cy="145900"/>
            </a:xfrm>
            <a:custGeom>
              <a:avLst/>
              <a:gdLst/>
              <a:ahLst/>
              <a:cxnLst/>
              <a:rect l="l" t="t" r="r" b="b"/>
              <a:pathLst>
                <a:path w="10030" h="5836" extrusionOk="0">
                  <a:moveTo>
                    <a:pt x="10000" y="1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62"/>
            <p:cNvSpPr/>
            <p:nvPr/>
          </p:nvSpPr>
          <p:spPr>
            <a:xfrm>
              <a:off x="3052325" y="1476950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3"/>
                  </a:lnTo>
                  <a:lnTo>
                    <a:pt x="29" y="5835"/>
                  </a:lnTo>
                  <a:lnTo>
                    <a:pt x="10029" y="58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62"/>
            <p:cNvSpPr/>
            <p:nvPr/>
          </p:nvSpPr>
          <p:spPr>
            <a:xfrm>
              <a:off x="3068725" y="1486950"/>
              <a:ext cx="250725" cy="145875"/>
            </a:xfrm>
            <a:custGeom>
              <a:avLst/>
              <a:gdLst/>
              <a:ahLst/>
              <a:cxnLst/>
              <a:rect l="l" t="t" r="r" b="b"/>
              <a:pathLst>
                <a:path w="10029" h="5835" extrusionOk="0">
                  <a:moveTo>
                    <a:pt x="10000" y="0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62"/>
            <p:cNvSpPr/>
            <p:nvPr/>
          </p:nvSpPr>
          <p:spPr>
            <a:xfrm>
              <a:off x="3085850" y="1496575"/>
              <a:ext cx="250725" cy="145875"/>
            </a:xfrm>
            <a:custGeom>
              <a:avLst/>
              <a:gdLst/>
              <a:ahLst/>
              <a:cxnLst/>
              <a:rect l="l" t="t" r="r" b="b"/>
              <a:pathLst>
                <a:path w="10029" h="5835" extrusionOk="0">
                  <a:moveTo>
                    <a:pt x="10000" y="0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57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62"/>
            <p:cNvSpPr/>
            <p:nvPr/>
          </p:nvSpPr>
          <p:spPr>
            <a:xfrm>
              <a:off x="3102600" y="1505850"/>
              <a:ext cx="250750" cy="146250"/>
            </a:xfrm>
            <a:custGeom>
              <a:avLst/>
              <a:gdLst/>
              <a:ahLst/>
              <a:cxnLst/>
              <a:rect l="l" t="t" r="r" b="b"/>
              <a:pathLst>
                <a:path w="10030" h="5850" extrusionOk="0">
                  <a:moveTo>
                    <a:pt x="10001" y="0"/>
                  </a:moveTo>
                  <a:lnTo>
                    <a:pt x="1" y="5792"/>
                  </a:lnTo>
                  <a:lnTo>
                    <a:pt x="29" y="5849"/>
                  </a:lnTo>
                  <a:lnTo>
                    <a:pt x="10029" y="57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62"/>
            <p:cNvSpPr/>
            <p:nvPr/>
          </p:nvSpPr>
          <p:spPr>
            <a:xfrm>
              <a:off x="3119375" y="1515825"/>
              <a:ext cx="250375" cy="145900"/>
            </a:xfrm>
            <a:custGeom>
              <a:avLst/>
              <a:gdLst/>
              <a:ahLst/>
              <a:cxnLst/>
              <a:rect l="l" t="t" r="r" b="b"/>
              <a:pathLst>
                <a:path w="10015" h="5836" extrusionOk="0">
                  <a:moveTo>
                    <a:pt x="10000" y="1"/>
                  </a:moveTo>
                  <a:lnTo>
                    <a:pt x="0" y="5792"/>
                  </a:lnTo>
                  <a:lnTo>
                    <a:pt x="14" y="5835"/>
                  </a:lnTo>
                  <a:lnTo>
                    <a:pt x="10014" y="43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62"/>
            <p:cNvSpPr/>
            <p:nvPr/>
          </p:nvSpPr>
          <p:spPr>
            <a:xfrm>
              <a:off x="3136125" y="1525450"/>
              <a:ext cx="250750" cy="146250"/>
            </a:xfrm>
            <a:custGeom>
              <a:avLst/>
              <a:gdLst/>
              <a:ahLst/>
              <a:cxnLst/>
              <a:rect l="l" t="t" r="r" b="b"/>
              <a:pathLst>
                <a:path w="10030" h="5850" extrusionOk="0">
                  <a:moveTo>
                    <a:pt x="10001" y="1"/>
                  </a:moveTo>
                  <a:lnTo>
                    <a:pt x="1" y="5793"/>
                  </a:lnTo>
                  <a:lnTo>
                    <a:pt x="29" y="5850"/>
                  </a:lnTo>
                  <a:lnTo>
                    <a:pt x="10029" y="58"/>
                  </a:lnTo>
                  <a:lnTo>
                    <a:pt x="1000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62"/>
            <p:cNvSpPr/>
            <p:nvPr/>
          </p:nvSpPr>
          <p:spPr>
            <a:xfrm>
              <a:off x="3152900" y="1535100"/>
              <a:ext cx="250725" cy="145875"/>
            </a:xfrm>
            <a:custGeom>
              <a:avLst/>
              <a:gdLst/>
              <a:ahLst/>
              <a:cxnLst/>
              <a:rect l="l" t="t" r="r" b="b"/>
              <a:pathLst>
                <a:path w="10029" h="5835" extrusionOk="0">
                  <a:moveTo>
                    <a:pt x="10000" y="0"/>
                  </a:moveTo>
                  <a:lnTo>
                    <a:pt x="0" y="5777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62"/>
            <p:cNvSpPr/>
            <p:nvPr/>
          </p:nvSpPr>
          <p:spPr>
            <a:xfrm>
              <a:off x="3169650" y="1544725"/>
              <a:ext cx="250750" cy="145875"/>
            </a:xfrm>
            <a:custGeom>
              <a:avLst/>
              <a:gdLst/>
              <a:ahLst/>
              <a:cxnLst/>
              <a:rect l="l" t="t" r="r" b="b"/>
              <a:pathLst>
                <a:path w="10030" h="5835" extrusionOk="0">
                  <a:moveTo>
                    <a:pt x="10001" y="0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57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62"/>
            <p:cNvSpPr/>
            <p:nvPr/>
          </p:nvSpPr>
          <p:spPr>
            <a:xfrm>
              <a:off x="3186400" y="1554000"/>
              <a:ext cx="250750" cy="146225"/>
            </a:xfrm>
            <a:custGeom>
              <a:avLst/>
              <a:gdLst/>
              <a:ahLst/>
              <a:cxnLst/>
              <a:rect l="l" t="t" r="r" b="b"/>
              <a:pathLst>
                <a:path w="10030" h="5849" extrusionOk="0">
                  <a:moveTo>
                    <a:pt x="10001" y="0"/>
                  </a:moveTo>
                  <a:lnTo>
                    <a:pt x="1" y="5792"/>
                  </a:lnTo>
                  <a:lnTo>
                    <a:pt x="30" y="5849"/>
                  </a:lnTo>
                  <a:lnTo>
                    <a:pt x="10030" y="57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62"/>
            <p:cNvSpPr/>
            <p:nvPr/>
          </p:nvSpPr>
          <p:spPr>
            <a:xfrm>
              <a:off x="3202825" y="1563975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58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62"/>
            <p:cNvSpPr/>
            <p:nvPr/>
          </p:nvSpPr>
          <p:spPr>
            <a:xfrm>
              <a:off x="2463525" y="1552075"/>
              <a:ext cx="276050" cy="159925"/>
            </a:xfrm>
            <a:custGeom>
              <a:avLst/>
              <a:gdLst/>
              <a:ahLst/>
              <a:cxnLst/>
              <a:rect l="l" t="t" r="r" b="b"/>
              <a:pathLst>
                <a:path w="11042" h="6397" extrusionOk="0">
                  <a:moveTo>
                    <a:pt x="9829" y="49"/>
                  </a:moveTo>
                  <a:cubicBezTo>
                    <a:pt x="9929" y="49"/>
                    <a:pt x="10057" y="77"/>
                    <a:pt x="10171" y="134"/>
                  </a:cubicBezTo>
                  <a:lnTo>
                    <a:pt x="10842" y="519"/>
                  </a:lnTo>
                  <a:cubicBezTo>
                    <a:pt x="10913" y="562"/>
                    <a:pt x="10970" y="633"/>
                    <a:pt x="10984" y="705"/>
                  </a:cubicBezTo>
                  <a:cubicBezTo>
                    <a:pt x="10984" y="748"/>
                    <a:pt x="10956" y="805"/>
                    <a:pt x="10899" y="819"/>
                  </a:cubicBezTo>
                  <a:lnTo>
                    <a:pt x="1469" y="6268"/>
                  </a:lnTo>
                  <a:cubicBezTo>
                    <a:pt x="1373" y="6309"/>
                    <a:pt x="1274" y="6331"/>
                    <a:pt x="1176" y="6331"/>
                  </a:cubicBezTo>
                  <a:cubicBezTo>
                    <a:pt x="1071" y="6331"/>
                    <a:pt x="967" y="6306"/>
                    <a:pt x="870" y="6254"/>
                  </a:cubicBezTo>
                  <a:lnTo>
                    <a:pt x="200" y="5855"/>
                  </a:lnTo>
                  <a:cubicBezTo>
                    <a:pt x="128" y="5826"/>
                    <a:pt x="71" y="5755"/>
                    <a:pt x="57" y="5683"/>
                  </a:cubicBezTo>
                  <a:cubicBezTo>
                    <a:pt x="57" y="5626"/>
                    <a:pt x="86" y="5569"/>
                    <a:pt x="143" y="5555"/>
                  </a:cubicBezTo>
                  <a:lnTo>
                    <a:pt x="9572" y="91"/>
                  </a:lnTo>
                  <a:cubicBezTo>
                    <a:pt x="9643" y="63"/>
                    <a:pt x="9729" y="49"/>
                    <a:pt x="9829" y="49"/>
                  </a:cubicBezTo>
                  <a:close/>
                  <a:moveTo>
                    <a:pt x="9872" y="0"/>
                  </a:moveTo>
                  <a:cubicBezTo>
                    <a:pt x="9767" y="0"/>
                    <a:pt x="9661" y="22"/>
                    <a:pt x="9558" y="63"/>
                  </a:cubicBezTo>
                  <a:lnTo>
                    <a:pt x="128" y="5498"/>
                  </a:lnTo>
                  <a:cubicBezTo>
                    <a:pt x="57" y="5541"/>
                    <a:pt x="0" y="5612"/>
                    <a:pt x="0" y="5683"/>
                  </a:cubicBezTo>
                  <a:cubicBezTo>
                    <a:pt x="0" y="5783"/>
                    <a:pt x="71" y="5869"/>
                    <a:pt x="157" y="5912"/>
                  </a:cubicBezTo>
                  <a:lnTo>
                    <a:pt x="842" y="6297"/>
                  </a:lnTo>
                  <a:cubicBezTo>
                    <a:pt x="942" y="6354"/>
                    <a:pt x="1070" y="6397"/>
                    <a:pt x="1198" y="6397"/>
                  </a:cubicBezTo>
                  <a:cubicBezTo>
                    <a:pt x="1284" y="6397"/>
                    <a:pt x="1398" y="6368"/>
                    <a:pt x="1484" y="6340"/>
                  </a:cubicBezTo>
                  <a:lnTo>
                    <a:pt x="10913" y="876"/>
                  </a:lnTo>
                  <a:cubicBezTo>
                    <a:pt x="10984" y="847"/>
                    <a:pt x="11041" y="776"/>
                    <a:pt x="11041" y="705"/>
                  </a:cubicBezTo>
                  <a:cubicBezTo>
                    <a:pt x="11041" y="591"/>
                    <a:pt x="10970" y="505"/>
                    <a:pt x="10870" y="462"/>
                  </a:cubicBezTo>
                  <a:lnTo>
                    <a:pt x="10200" y="77"/>
                  </a:lnTo>
                  <a:cubicBezTo>
                    <a:pt x="10096" y="25"/>
                    <a:pt x="9985" y="0"/>
                    <a:pt x="9872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62"/>
            <p:cNvSpPr/>
            <p:nvPr/>
          </p:nvSpPr>
          <p:spPr>
            <a:xfrm>
              <a:off x="2476000" y="1558625"/>
              <a:ext cx="250725" cy="145525"/>
            </a:xfrm>
            <a:custGeom>
              <a:avLst/>
              <a:gdLst/>
              <a:ahLst/>
              <a:cxnLst/>
              <a:rect l="l" t="t" r="r" b="b"/>
              <a:pathLst>
                <a:path w="10029" h="5821" extrusionOk="0">
                  <a:moveTo>
                    <a:pt x="10000" y="1"/>
                  </a:moveTo>
                  <a:lnTo>
                    <a:pt x="0" y="5778"/>
                  </a:lnTo>
                  <a:lnTo>
                    <a:pt x="15" y="5821"/>
                  </a:lnTo>
                  <a:lnTo>
                    <a:pt x="10029" y="43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62"/>
            <p:cNvSpPr/>
            <p:nvPr/>
          </p:nvSpPr>
          <p:spPr>
            <a:xfrm>
              <a:off x="2513075" y="1581000"/>
              <a:ext cx="595975" cy="343550"/>
            </a:xfrm>
            <a:custGeom>
              <a:avLst/>
              <a:gdLst/>
              <a:ahLst/>
              <a:cxnLst/>
              <a:rect l="l" t="t" r="r" b="b"/>
              <a:pathLst>
                <a:path w="23839" h="13742" extrusionOk="0">
                  <a:moveTo>
                    <a:pt x="9887" y="61"/>
                  </a:moveTo>
                  <a:cubicBezTo>
                    <a:pt x="9987" y="61"/>
                    <a:pt x="10087" y="76"/>
                    <a:pt x="10186" y="133"/>
                  </a:cubicBezTo>
                  <a:lnTo>
                    <a:pt x="23653" y="7864"/>
                  </a:lnTo>
                  <a:cubicBezTo>
                    <a:pt x="23710" y="7907"/>
                    <a:pt x="23767" y="7964"/>
                    <a:pt x="23767" y="8036"/>
                  </a:cubicBezTo>
                  <a:cubicBezTo>
                    <a:pt x="23767" y="8107"/>
                    <a:pt x="23724" y="8164"/>
                    <a:pt x="23653" y="8193"/>
                  </a:cubicBezTo>
                  <a:lnTo>
                    <a:pt x="14281" y="13613"/>
                  </a:lnTo>
                  <a:cubicBezTo>
                    <a:pt x="14181" y="13656"/>
                    <a:pt x="14077" y="13678"/>
                    <a:pt x="13977" y="13678"/>
                  </a:cubicBezTo>
                  <a:cubicBezTo>
                    <a:pt x="13878" y="13678"/>
                    <a:pt x="13781" y="13656"/>
                    <a:pt x="13696" y="13613"/>
                  </a:cubicBezTo>
                  <a:lnTo>
                    <a:pt x="229" y="5853"/>
                  </a:lnTo>
                  <a:cubicBezTo>
                    <a:pt x="158" y="5839"/>
                    <a:pt x="115" y="5782"/>
                    <a:pt x="101" y="5739"/>
                  </a:cubicBezTo>
                  <a:cubicBezTo>
                    <a:pt x="87" y="5668"/>
                    <a:pt x="144" y="5568"/>
                    <a:pt x="229" y="5553"/>
                  </a:cubicBezTo>
                  <a:lnTo>
                    <a:pt x="9602" y="133"/>
                  </a:lnTo>
                  <a:cubicBezTo>
                    <a:pt x="9701" y="76"/>
                    <a:pt x="9787" y="61"/>
                    <a:pt x="9887" y="61"/>
                  </a:cubicBezTo>
                  <a:close/>
                  <a:moveTo>
                    <a:pt x="9880" y="1"/>
                  </a:moveTo>
                  <a:cubicBezTo>
                    <a:pt x="9769" y="1"/>
                    <a:pt x="9659" y="26"/>
                    <a:pt x="9559" y="76"/>
                  </a:cubicBezTo>
                  <a:lnTo>
                    <a:pt x="172" y="5496"/>
                  </a:lnTo>
                  <a:cubicBezTo>
                    <a:pt x="129" y="5525"/>
                    <a:pt x="72" y="5568"/>
                    <a:pt x="58" y="5625"/>
                  </a:cubicBezTo>
                  <a:cubicBezTo>
                    <a:pt x="1" y="5753"/>
                    <a:pt x="72" y="5882"/>
                    <a:pt x="172" y="5910"/>
                  </a:cubicBezTo>
                  <a:lnTo>
                    <a:pt x="13639" y="13670"/>
                  </a:lnTo>
                  <a:cubicBezTo>
                    <a:pt x="13724" y="13728"/>
                    <a:pt x="13853" y="13742"/>
                    <a:pt x="13967" y="13742"/>
                  </a:cubicBezTo>
                  <a:cubicBezTo>
                    <a:pt x="14067" y="13742"/>
                    <a:pt x="14195" y="13699"/>
                    <a:pt x="14281" y="13670"/>
                  </a:cubicBezTo>
                  <a:lnTo>
                    <a:pt x="23667" y="8250"/>
                  </a:lnTo>
                  <a:cubicBezTo>
                    <a:pt x="23710" y="8235"/>
                    <a:pt x="23767" y="8178"/>
                    <a:pt x="23781" y="8121"/>
                  </a:cubicBezTo>
                  <a:cubicBezTo>
                    <a:pt x="23838" y="7993"/>
                    <a:pt x="23767" y="7879"/>
                    <a:pt x="23667" y="7836"/>
                  </a:cubicBezTo>
                  <a:lnTo>
                    <a:pt x="10201" y="76"/>
                  </a:lnTo>
                  <a:cubicBezTo>
                    <a:pt x="10101" y="26"/>
                    <a:pt x="9990" y="1"/>
                    <a:pt x="9880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62"/>
            <p:cNvSpPr/>
            <p:nvPr/>
          </p:nvSpPr>
          <p:spPr>
            <a:xfrm>
              <a:off x="2526650" y="1587875"/>
              <a:ext cx="250725" cy="145875"/>
            </a:xfrm>
            <a:custGeom>
              <a:avLst/>
              <a:gdLst/>
              <a:ahLst/>
              <a:cxnLst/>
              <a:rect l="l" t="t" r="r" b="b"/>
              <a:pathLst>
                <a:path w="10029" h="5835" extrusionOk="0">
                  <a:moveTo>
                    <a:pt x="10000" y="0"/>
                  </a:moveTo>
                  <a:lnTo>
                    <a:pt x="0" y="5778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62"/>
            <p:cNvSpPr/>
            <p:nvPr/>
          </p:nvSpPr>
          <p:spPr>
            <a:xfrm>
              <a:off x="2543750" y="1597500"/>
              <a:ext cx="250750" cy="145875"/>
            </a:xfrm>
            <a:custGeom>
              <a:avLst/>
              <a:gdLst/>
              <a:ahLst/>
              <a:cxnLst/>
              <a:rect l="l" t="t" r="r" b="b"/>
              <a:pathLst>
                <a:path w="10030" h="5835" extrusionOk="0">
                  <a:moveTo>
                    <a:pt x="10001" y="0"/>
                  </a:moveTo>
                  <a:lnTo>
                    <a:pt x="1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62"/>
            <p:cNvSpPr/>
            <p:nvPr/>
          </p:nvSpPr>
          <p:spPr>
            <a:xfrm>
              <a:off x="2560150" y="1607475"/>
              <a:ext cx="250750" cy="145900"/>
            </a:xfrm>
            <a:custGeom>
              <a:avLst/>
              <a:gdLst/>
              <a:ahLst/>
              <a:cxnLst/>
              <a:rect l="l" t="t" r="r" b="b"/>
              <a:pathLst>
                <a:path w="10030" h="5836" extrusionOk="0">
                  <a:moveTo>
                    <a:pt x="10001" y="1"/>
                  </a:moveTo>
                  <a:lnTo>
                    <a:pt x="1" y="5793"/>
                  </a:lnTo>
                  <a:lnTo>
                    <a:pt x="29" y="5835"/>
                  </a:lnTo>
                  <a:lnTo>
                    <a:pt x="10030" y="44"/>
                  </a:lnTo>
                  <a:lnTo>
                    <a:pt x="1000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62"/>
            <p:cNvSpPr/>
            <p:nvPr/>
          </p:nvSpPr>
          <p:spPr>
            <a:xfrm>
              <a:off x="2576925" y="1616750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3"/>
                  </a:lnTo>
                  <a:lnTo>
                    <a:pt x="29" y="5835"/>
                  </a:lnTo>
                  <a:lnTo>
                    <a:pt x="10029" y="44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62"/>
            <p:cNvSpPr/>
            <p:nvPr/>
          </p:nvSpPr>
          <p:spPr>
            <a:xfrm>
              <a:off x="2594050" y="1626375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3"/>
                  </a:lnTo>
                  <a:lnTo>
                    <a:pt x="29" y="5835"/>
                  </a:lnTo>
                  <a:lnTo>
                    <a:pt x="10029" y="44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62"/>
            <p:cNvSpPr/>
            <p:nvPr/>
          </p:nvSpPr>
          <p:spPr>
            <a:xfrm>
              <a:off x="2610450" y="1636375"/>
              <a:ext cx="250725" cy="145875"/>
            </a:xfrm>
            <a:custGeom>
              <a:avLst/>
              <a:gdLst/>
              <a:ahLst/>
              <a:cxnLst/>
              <a:rect l="l" t="t" r="r" b="b"/>
              <a:pathLst>
                <a:path w="10029" h="5835" extrusionOk="0">
                  <a:moveTo>
                    <a:pt x="10000" y="0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62"/>
            <p:cNvSpPr/>
            <p:nvPr/>
          </p:nvSpPr>
          <p:spPr>
            <a:xfrm>
              <a:off x="2627200" y="1645650"/>
              <a:ext cx="250750" cy="145875"/>
            </a:xfrm>
            <a:custGeom>
              <a:avLst/>
              <a:gdLst/>
              <a:ahLst/>
              <a:cxnLst/>
              <a:rect l="l" t="t" r="r" b="b"/>
              <a:pathLst>
                <a:path w="10030" h="5835" extrusionOk="0">
                  <a:moveTo>
                    <a:pt x="10001" y="0"/>
                  </a:moveTo>
                  <a:lnTo>
                    <a:pt x="1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62"/>
            <p:cNvSpPr/>
            <p:nvPr/>
          </p:nvSpPr>
          <p:spPr>
            <a:xfrm>
              <a:off x="2643975" y="1655625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4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62"/>
            <p:cNvSpPr/>
            <p:nvPr/>
          </p:nvSpPr>
          <p:spPr>
            <a:xfrm>
              <a:off x="2661100" y="1665250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3"/>
                  </a:lnTo>
                  <a:lnTo>
                    <a:pt x="29" y="5835"/>
                  </a:lnTo>
                  <a:lnTo>
                    <a:pt x="10029" y="44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62"/>
            <p:cNvSpPr/>
            <p:nvPr/>
          </p:nvSpPr>
          <p:spPr>
            <a:xfrm>
              <a:off x="2677850" y="1674525"/>
              <a:ext cx="250375" cy="145900"/>
            </a:xfrm>
            <a:custGeom>
              <a:avLst/>
              <a:gdLst/>
              <a:ahLst/>
              <a:cxnLst/>
              <a:rect l="l" t="t" r="r" b="b"/>
              <a:pathLst>
                <a:path w="10015" h="5836" extrusionOk="0">
                  <a:moveTo>
                    <a:pt x="10001" y="1"/>
                  </a:moveTo>
                  <a:lnTo>
                    <a:pt x="1" y="5793"/>
                  </a:lnTo>
                  <a:lnTo>
                    <a:pt x="29" y="5835"/>
                  </a:lnTo>
                  <a:lnTo>
                    <a:pt x="10015" y="44"/>
                  </a:lnTo>
                  <a:lnTo>
                    <a:pt x="1000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62"/>
            <p:cNvSpPr/>
            <p:nvPr/>
          </p:nvSpPr>
          <p:spPr>
            <a:xfrm>
              <a:off x="2694250" y="1684525"/>
              <a:ext cx="250750" cy="145875"/>
            </a:xfrm>
            <a:custGeom>
              <a:avLst/>
              <a:gdLst/>
              <a:ahLst/>
              <a:cxnLst/>
              <a:rect l="l" t="t" r="r" b="b"/>
              <a:pathLst>
                <a:path w="10030" h="5835" extrusionOk="0">
                  <a:moveTo>
                    <a:pt x="10001" y="0"/>
                  </a:moveTo>
                  <a:lnTo>
                    <a:pt x="1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62"/>
            <p:cNvSpPr/>
            <p:nvPr/>
          </p:nvSpPr>
          <p:spPr>
            <a:xfrm>
              <a:off x="2711375" y="1694150"/>
              <a:ext cx="250750" cy="145875"/>
            </a:xfrm>
            <a:custGeom>
              <a:avLst/>
              <a:gdLst/>
              <a:ahLst/>
              <a:cxnLst/>
              <a:rect l="l" t="t" r="r" b="b"/>
              <a:pathLst>
                <a:path w="10030" h="5835" extrusionOk="0">
                  <a:moveTo>
                    <a:pt x="10001" y="0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62"/>
            <p:cNvSpPr/>
            <p:nvPr/>
          </p:nvSpPr>
          <p:spPr>
            <a:xfrm>
              <a:off x="2727775" y="1703775"/>
              <a:ext cx="250750" cy="145900"/>
            </a:xfrm>
            <a:custGeom>
              <a:avLst/>
              <a:gdLst/>
              <a:ahLst/>
              <a:cxnLst/>
              <a:rect l="l" t="t" r="r" b="b"/>
              <a:pathLst>
                <a:path w="10030" h="5836" extrusionOk="0">
                  <a:moveTo>
                    <a:pt x="10001" y="1"/>
                  </a:moveTo>
                  <a:lnTo>
                    <a:pt x="1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62"/>
            <p:cNvSpPr/>
            <p:nvPr/>
          </p:nvSpPr>
          <p:spPr>
            <a:xfrm>
              <a:off x="2744550" y="1713400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4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62"/>
            <p:cNvSpPr/>
            <p:nvPr/>
          </p:nvSpPr>
          <p:spPr>
            <a:xfrm>
              <a:off x="2761650" y="1723025"/>
              <a:ext cx="250750" cy="145900"/>
            </a:xfrm>
            <a:custGeom>
              <a:avLst/>
              <a:gdLst/>
              <a:ahLst/>
              <a:cxnLst/>
              <a:rect l="l" t="t" r="r" b="b"/>
              <a:pathLst>
                <a:path w="10030" h="5836" extrusionOk="0">
                  <a:moveTo>
                    <a:pt x="10001" y="1"/>
                  </a:moveTo>
                  <a:lnTo>
                    <a:pt x="1" y="5793"/>
                  </a:lnTo>
                  <a:lnTo>
                    <a:pt x="29" y="5835"/>
                  </a:lnTo>
                  <a:lnTo>
                    <a:pt x="10029" y="44"/>
                  </a:lnTo>
                  <a:lnTo>
                    <a:pt x="1000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62"/>
            <p:cNvSpPr/>
            <p:nvPr/>
          </p:nvSpPr>
          <p:spPr>
            <a:xfrm>
              <a:off x="2778075" y="1732675"/>
              <a:ext cx="250725" cy="145875"/>
            </a:xfrm>
            <a:custGeom>
              <a:avLst/>
              <a:gdLst/>
              <a:ahLst/>
              <a:cxnLst/>
              <a:rect l="l" t="t" r="r" b="b"/>
              <a:pathLst>
                <a:path w="10029" h="5835" extrusionOk="0">
                  <a:moveTo>
                    <a:pt x="10000" y="0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62"/>
            <p:cNvSpPr/>
            <p:nvPr/>
          </p:nvSpPr>
          <p:spPr>
            <a:xfrm>
              <a:off x="2795175" y="1742300"/>
              <a:ext cx="250750" cy="145875"/>
            </a:xfrm>
            <a:custGeom>
              <a:avLst/>
              <a:gdLst/>
              <a:ahLst/>
              <a:cxnLst/>
              <a:rect l="l" t="t" r="r" b="b"/>
              <a:pathLst>
                <a:path w="10030" h="5835" extrusionOk="0">
                  <a:moveTo>
                    <a:pt x="10001" y="0"/>
                  </a:moveTo>
                  <a:lnTo>
                    <a:pt x="1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62"/>
            <p:cNvSpPr/>
            <p:nvPr/>
          </p:nvSpPr>
          <p:spPr>
            <a:xfrm>
              <a:off x="2811600" y="1752275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62"/>
            <p:cNvSpPr/>
            <p:nvPr/>
          </p:nvSpPr>
          <p:spPr>
            <a:xfrm>
              <a:off x="2828350" y="1761550"/>
              <a:ext cx="250750" cy="145900"/>
            </a:xfrm>
            <a:custGeom>
              <a:avLst/>
              <a:gdLst/>
              <a:ahLst/>
              <a:cxnLst/>
              <a:rect l="l" t="t" r="r" b="b"/>
              <a:pathLst>
                <a:path w="10030" h="5836" extrusionOk="0">
                  <a:moveTo>
                    <a:pt x="10001" y="1"/>
                  </a:moveTo>
                  <a:lnTo>
                    <a:pt x="1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62"/>
            <p:cNvSpPr/>
            <p:nvPr/>
          </p:nvSpPr>
          <p:spPr>
            <a:xfrm>
              <a:off x="2845475" y="1771175"/>
              <a:ext cx="250725" cy="145900"/>
            </a:xfrm>
            <a:custGeom>
              <a:avLst/>
              <a:gdLst/>
              <a:ahLst/>
              <a:cxnLst/>
              <a:rect l="l" t="t" r="r" b="b"/>
              <a:pathLst>
                <a:path w="10029" h="5836" extrusionOk="0">
                  <a:moveTo>
                    <a:pt x="10000" y="1"/>
                  </a:moveTo>
                  <a:lnTo>
                    <a:pt x="0" y="5792"/>
                  </a:lnTo>
                  <a:lnTo>
                    <a:pt x="29" y="5835"/>
                  </a:lnTo>
                  <a:lnTo>
                    <a:pt x="10029" y="43"/>
                  </a:lnTo>
                  <a:lnTo>
                    <a:pt x="10000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62"/>
            <p:cNvSpPr/>
            <p:nvPr/>
          </p:nvSpPr>
          <p:spPr>
            <a:xfrm>
              <a:off x="3178200" y="1735700"/>
              <a:ext cx="23225" cy="11850"/>
            </a:xfrm>
            <a:custGeom>
              <a:avLst/>
              <a:gdLst/>
              <a:ahLst/>
              <a:cxnLst/>
              <a:rect l="l" t="t" r="r" b="b"/>
              <a:pathLst>
                <a:path w="929" h="474" extrusionOk="0">
                  <a:moveTo>
                    <a:pt x="443" y="0"/>
                  </a:moveTo>
                  <a:cubicBezTo>
                    <a:pt x="375" y="0"/>
                    <a:pt x="308" y="7"/>
                    <a:pt x="243" y="22"/>
                  </a:cubicBezTo>
                  <a:cubicBezTo>
                    <a:pt x="215" y="22"/>
                    <a:pt x="172" y="50"/>
                    <a:pt x="144" y="64"/>
                  </a:cubicBezTo>
                  <a:cubicBezTo>
                    <a:pt x="86" y="79"/>
                    <a:pt x="58" y="122"/>
                    <a:pt x="29" y="164"/>
                  </a:cubicBezTo>
                  <a:cubicBezTo>
                    <a:pt x="1" y="264"/>
                    <a:pt x="58" y="364"/>
                    <a:pt x="144" y="407"/>
                  </a:cubicBezTo>
                  <a:cubicBezTo>
                    <a:pt x="242" y="451"/>
                    <a:pt x="340" y="474"/>
                    <a:pt x="441" y="474"/>
                  </a:cubicBezTo>
                  <a:cubicBezTo>
                    <a:pt x="502" y="474"/>
                    <a:pt x="564" y="466"/>
                    <a:pt x="629" y="450"/>
                  </a:cubicBezTo>
                  <a:cubicBezTo>
                    <a:pt x="671" y="435"/>
                    <a:pt x="728" y="421"/>
                    <a:pt x="771" y="407"/>
                  </a:cubicBezTo>
                  <a:cubicBezTo>
                    <a:pt x="785" y="378"/>
                    <a:pt x="814" y="364"/>
                    <a:pt x="843" y="350"/>
                  </a:cubicBezTo>
                  <a:cubicBezTo>
                    <a:pt x="928" y="264"/>
                    <a:pt x="914" y="136"/>
                    <a:pt x="743" y="79"/>
                  </a:cubicBezTo>
                  <a:cubicBezTo>
                    <a:pt x="714" y="50"/>
                    <a:pt x="671" y="50"/>
                    <a:pt x="643" y="22"/>
                  </a:cubicBezTo>
                  <a:cubicBezTo>
                    <a:pt x="579" y="7"/>
                    <a:pt x="511" y="0"/>
                    <a:pt x="443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62"/>
            <p:cNvSpPr/>
            <p:nvPr/>
          </p:nvSpPr>
          <p:spPr>
            <a:xfrm>
              <a:off x="3131850" y="1708950"/>
              <a:ext cx="23550" cy="12325"/>
            </a:xfrm>
            <a:custGeom>
              <a:avLst/>
              <a:gdLst/>
              <a:ahLst/>
              <a:cxnLst/>
              <a:rect l="l" t="t" r="r" b="b"/>
              <a:pathLst>
                <a:path w="942" h="493" extrusionOk="0">
                  <a:moveTo>
                    <a:pt x="443" y="0"/>
                  </a:moveTo>
                  <a:cubicBezTo>
                    <a:pt x="375" y="0"/>
                    <a:pt x="307" y="8"/>
                    <a:pt x="243" y="22"/>
                  </a:cubicBezTo>
                  <a:cubicBezTo>
                    <a:pt x="214" y="22"/>
                    <a:pt x="172" y="50"/>
                    <a:pt x="143" y="65"/>
                  </a:cubicBezTo>
                  <a:cubicBezTo>
                    <a:pt x="72" y="93"/>
                    <a:pt x="29" y="136"/>
                    <a:pt x="15" y="193"/>
                  </a:cubicBezTo>
                  <a:cubicBezTo>
                    <a:pt x="0" y="279"/>
                    <a:pt x="57" y="378"/>
                    <a:pt x="143" y="421"/>
                  </a:cubicBezTo>
                  <a:cubicBezTo>
                    <a:pt x="241" y="470"/>
                    <a:pt x="351" y="492"/>
                    <a:pt x="466" y="492"/>
                  </a:cubicBezTo>
                  <a:cubicBezTo>
                    <a:pt x="520" y="492"/>
                    <a:pt x="574" y="487"/>
                    <a:pt x="628" y="478"/>
                  </a:cubicBezTo>
                  <a:cubicBezTo>
                    <a:pt x="671" y="450"/>
                    <a:pt x="728" y="435"/>
                    <a:pt x="771" y="421"/>
                  </a:cubicBezTo>
                  <a:cubicBezTo>
                    <a:pt x="799" y="407"/>
                    <a:pt x="813" y="378"/>
                    <a:pt x="828" y="364"/>
                  </a:cubicBezTo>
                  <a:cubicBezTo>
                    <a:pt x="942" y="264"/>
                    <a:pt x="928" y="136"/>
                    <a:pt x="742" y="79"/>
                  </a:cubicBezTo>
                  <a:cubicBezTo>
                    <a:pt x="714" y="50"/>
                    <a:pt x="671" y="50"/>
                    <a:pt x="642" y="22"/>
                  </a:cubicBezTo>
                  <a:cubicBezTo>
                    <a:pt x="578" y="8"/>
                    <a:pt x="510" y="0"/>
                    <a:pt x="443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62"/>
            <p:cNvSpPr/>
            <p:nvPr/>
          </p:nvSpPr>
          <p:spPr>
            <a:xfrm>
              <a:off x="3086200" y="1682200"/>
              <a:ext cx="23200" cy="12325"/>
            </a:xfrm>
            <a:custGeom>
              <a:avLst/>
              <a:gdLst/>
              <a:ahLst/>
              <a:cxnLst/>
              <a:rect l="l" t="t" r="r" b="b"/>
              <a:pathLst>
                <a:path w="928" h="493" extrusionOk="0">
                  <a:moveTo>
                    <a:pt x="455" y="0"/>
                  </a:moveTo>
                  <a:cubicBezTo>
                    <a:pt x="389" y="0"/>
                    <a:pt x="321" y="8"/>
                    <a:pt x="257" y="22"/>
                  </a:cubicBezTo>
                  <a:cubicBezTo>
                    <a:pt x="214" y="22"/>
                    <a:pt x="186" y="50"/>
                    <a:pt x="143" y="65"/>
                  </a:cubicBezTo>
                  <a:cubicBezTo>
                    <a:pt x="72" y="93"/>
                    <a:pt x="43" y="136"/>
                    <a:pt x="29" y="193"/>
                  </a:cubicBezTo>
                  <a:cubicBezTo>
                    <a:pt x="0" y="279"/>
                    <a:pt x="57" y="379"/>
                    <a:pt x="143" y="421"/>
                  </a:cubicBezTo>
                  <a:cubicBezTo>
                    <a:pt x="241" y="470"/>
                    <a:pt x="351" y="492"/>
                    <a:pt x="462" y="492"/>
                  </a:cubicBezTo>
                  <a:cubicBezTo>
                    <a:pt x="513" y="492"/>
                    <a:pt x="564" y="487"/>
                    <a:pt x="614" y="478"/>
                  </a:cubicBezTo>
                  <a:cubicBezTo>
                    <a:pt x="671" y="450"/>
                    <a:pt x="714" y="436"/>
                    <a:pt x="756" y="421"/>
                  </a:cubicBezTo>
                  <a:cubicBezTo>
                    <a:pt x="785" y="407"/>
                    <a:pt x="814" y="379"/>
                    <a:pt x="828" y="364"/>
                  </a:cubicBezTo>
                  <a:cubicBezTo>
                    <a:pt x="928" y="264"/>
                    <a:pt x="899" y="136"/>
                    <a:pt x="756" y="79"/>
                  </a:cubicBezTo>
                  <a:cubicBezTo>
                    <a:pt x="714" y="50"/>
                    <a:pt x="685" y="50"/>
                    <a:pt x="642" y="22"/>
                  </a:cubicBezTo>
                  <a:cubicBezTo>
                    <a:pt x="585" y="8"/>
                    <a:pt x="521" y="0"/>
                    <a:pt x="45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62"/>
            <p:cNvSpPr/>
            <p:nvPr/>
          </p:nvSpPr>
          <p:spPr>
            <a:xfrm>
              <a:off x="3039825" y="1655900"/>
              <a:ext cx="23225" cy="11875"/>
            </a:xfrm>
            <a:custGeom>
              <a:avLst/>
              <a:gdLst/>
              <a:ahLst/>
              <a:cxnLst/>
              <a:rect l="l" t="t" r="r" b="b"/>
              <a:pathLst>
                <a:path w="929" h="475" extrusionOk="0">
                  <a:moveTo>
                    <a:pt x="456" y="0"/>
                  </a:moveTo>
                  <a:cubicBezTo>
                    <a:pt x="390" y="0"/>
                    <a:pt x="322" y="11"/>
                    <a:pt x="258" y="33"/>
                  </a:cubicBezTo>
                  <a:cubicBezTo>
                    <a:pt x="215" y="33"/>
                    <a:pt x="186" y="47"/>
                    <a:pt x="144" y="61"/>
                  </a:cubicBezTo>
                  <a:cubicBezTo>
                    <a:pt x="101" y="75"/>
                    <a:pt x="58" y="118"/>
                    <a:pt x="44" y="175"/>
                  </a:cubicBezTo>
                  <a:cubicBezTo>
                    <a:pt x="1" y="261"/>
                    <a:pt x="58" y="361"/>
                    <a:pt x="144" y="403"/>
                  </a:cubicBezTo>
                  <a:cubicBezTo>
                    <a:pt x="261" y="452"/>
                    <a:pt x="371" y="474"/>
                    <a:pt x="479" y="474"/>
                  </a:cubicBezTo>
                  <a:cubicBezTo>
                    <a:pt x="529" y="474"/>
                    <a:pt x="579" y="470"/>
                    <a:pt x="629" y="460"/>
                  </a:cubicBezTo>
                  <a:cubicBezTo>
                    <a:pt x="686" y="432"/>
                    <a:pt x="743" y="418"/>
                    <a:pt x="771" y="403"/>
                  </a:cubicBezTo>
                  <a:cubicBezTo>
                    <a:pt x="814" y="389"/>
                    <a:pt x="828" y="361"/>
                    <a:pt x="843" y="346"/>
                  </a:cubicBezTo>
                  <a:cubicBezTo>
                    <a:pt x="928" y="261"/>
                    <a:pt x="914" y="132"/>
                    <a:pt x="757" y="75"/>
                  </a:cubicBezTo>
                  <a:cubicBezTo>
                    <a:pt x="714" y="47"/>
                    <a:pt x="686" y="47"/>
                    <a:pt x="643" y="33"/>
                  </a:cubicBezTo>
                  <a:cubicBezTo>
                    <a:pt x="586" y="11"/>
                    <a:pt x="522" y="0"/>
                    <a:pt x="456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62"/>
            <p:cNvSpPr/>
            <p:nvPr/>
          </p:nvSpPr>
          <p:spPr>
            <a:xfrm>
              <a:off x="2993475" y="1629150"/>
              <a:ext cx="23925" cy="11875"/>
            </a:xfrm>
            <a:custGeom>
              <a:avLst/>
              <a:gdLst/>
              <a:ahLst/>
              <a:cxnLst/>
              <a:rect l="l" t="t" r="r" b="b"/>
              <a:pathLst>
                <a:path w="957" h="475" extrusionOk="0">
                  <a:moveTo>
                    <a:pt x="455" y="1"/>
                  </a:moveTo>
                  <a:cubicBezTo>
                    <a:pt x="389" y="1"/>
                    <a:pt x="321" y="11"/>
                    <a:pt x="257" y="33"/>
                  </a:cubicBezTo>
                  <a:cubicBezTo>
                    <a:pt x="214" y="33"/>
                    <a:pt x="186" y="47"/>
                    <a:pt x="143" y="61"/>
                  </a:cubicBezTo>
                  <a:cubicBezTo>
                    <a:pt x="86" y="75"/>
                    <a:pt x="57" y="118"/>
                    <a:pt x="43" y="175"/>
                  </a:cubicBezTo>
                  <a:cubicBezTo>
                    <a:pt x="0" y="261"/>
                    <a:pt x="57" y="361"/>
                    <a:pt x="143" y="404"/>
                  </a:cubicBezTo>
                  <a:cubicBezTo>
                    <a:pt x="260" y="452"/>
                    <a:pt x="370" y="474"/>
                    <a:pt x="479" y="474"/>
                  </a:cubicBezTo>
                  <a:cubicBezTo>
                    <a:pt x="529" y="474"/>
                    <a:pt x="578" y="470"/>
                    <a:pt x="628" y="461"/>
                  </a:cubicBezTo>
                  <a:cubicBezTo>
                    <a:pt x="685" y="432"/>
                    <a:pt x="728" y="418"/>
                    <a:pt x="771" y="404"/>
                  </a:cubicBezTo>
                  <a:cubicBezTo>
                    <a:pt x="799" y="389"/>
                    <a:pt x="828" y="361"/>
                    <a:pt x="842" y="346"/>
                  </a:cubicBezTo>
                  <a:cubicBezTo>
                    <a:pt x="956" y="261"/>
                    <a:pt x="928" y="132"/>
                    <a:pt x="756" y="75"/>
                  </a:cubicBezTo>
                  <a:cubicBezTo>
                    <a:pt x="714" y="47"/>
                    <a:pt x="685" y="47"/>
                    <a:pt x="642" y="33"/>
                  </a:cubicBezTo>
                  <a:cubicBezTo>
                    <a:pt x="585" y="11"/>
                    <a:pt x="521" y="1"/>
                    <a:pt x="455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62"/>
            <p:cNvSpPr/>
            <p:nvPr/>
          </p:nvSpPr>
          <p:spPr>
            <a:xfrm>
              <a:off x="2947825" y="1602400"/>
              <a:ext cx="23200" cy="12225"/>
            </a:xfrm>
            <a:custGeom>
              <a:avLst/>
              <a:gdLst/>
              <a:ahLst/>
              <a:cxnLst/>
              <a:rect l="l" t="t" r="r" b="b"/>
              <a:pathLst>
                <a:path w="928" h="489" extrusionOk="0">
                  <a:moveTo>
                    <a:pt x="443" y="1"/>
                  </a:moveTo>
                  <a:cubicBezTo>
                    <a:pt x="375" y="1"/>
                    <a:pt x="307" y="11"/>
                    <a:pt x="243" y="33"/>
                  </a:cubicBezTo>
                  <a:cubicBezTo>
                    <a:pt x="214" y="33"/>
                    <a:pt x="172" y="47"/>
                    <a:pt x="143" y="61"/>
                  </a:cubicBezTo>
                  <a:cubicBezTo>
                    <a:pt x="57" y="76"/>
                    <a:pt x="29" y="133"/>
                    <a:pt x="15" y="190"/>
                  </a:cubicBezTo>
                  <a:cubicBezTo>
                    <a:pt x="0" y="275"/>
                    <a:pt x="29" y="389"/>
                    <a:pt x="143" y="418"/>
                  </a:cubicBezTo>
                  <a:cubicBezTo>
                    <a:pt x="250" y="467"/>
                    <a:pt x="358" y="489"/>
                    <a:pt x="465" y="489"/>
                  </a:cubicBezTo>
                  <a:cubicBezTo>
                    <a:pt x="514" y="489"/>
                    <a:pt x="564" y="484"/>
                    <a:pt x="614" y="475"/>
                  </a:cubicBezTo>
                  <a:cubicBezTo>
                    <a:pt x="671" y="461"/>
                    <a:pt x="728" y="432"/>
                    <a:pt x="756" y="418"/>
                  </a:cubicBezTo>
                  <a:cubicBezTo>
                    <a:pt x="785" y="404"/>
                    <a:pt x="814" y="389"/>
                    <a:pt x="828" y="361"/>
                  </a:cubicBezTo>
                  <a:cubicBezTo>
                    <a:pt x="928" y="261"/>
                    <a:pt x="899" y="133"/>
                    <a:pt x="742" y="76"/>
                  </a:cubicBezTo>
                  <a:cubicBezTo>
                    <a:pt x="714" y="47"/>
                    <a:pt x="671" y="47"/>
                    <a:pt x="642" y="33"/>
                  </a:cubicBezTo>
                  <a:cubicBezTo>
                    <a:pt x="578" y="11"/>
                    <a:pt x="510" y="1"/>
                    <a:pt x="443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62"/>
            <p:cNvSpPr/>
            <p:nvPr/>
          </p:nvSpPr>
          <p:spPr>
            <a:xfrm>
              <a:off x="2901825" y="1575650"/>
              <a:ext cx="23200" cy="12225"/>
            </a:xfrm>
            <a:custGeom>
              <a:avLst/>
              <a:gdLst/>
              <a:ahLst/>
              <a:cxnLst/>
              <a:rect l="l" t="t" r="r" b="b"/>
              <a:pathLst>
                <a:path w="928" h="489" extrusionOk="0">
                  <a:moveTo>
                    <a:pt x="442" y="1"/>
                  </a:moveTo>
                  <a:cubicBezTo>
                    <a:pt x="375" y="1"/>
                    <a:pt x="307" y="11"/>
                    <a:pt x="243" y="33"/>
                  </a:cubicBezTo>
                  <a:cubicBezTo>
                    <a:pt x="214" y="33"/>
                    <a:pt x="171" y="47"/>
                    <a:pt x="143" y="61"/>
                  </a:cubicBezTo>
                  <a:cubicBezTo>
                    <a:pt x="86" y="76"/>
                    <a:pt x="29" y="133"/>
                    <a:pt x="14" y="190"/>
                  </a:cubicBezTo>
                  <a:cubicBezTo>
                    <a:pt x="0" y="275"/>
                    <a:pt x="57" y="389"/>
                    <a:pt x="143" y="418"/>
                  </a:cubicBezTo>
                  <a:cubicBezTo>
                    <a:pt x="250" y="467"/>
                    <a:pt x="357" y="489"/>
                    <a:pt x="469" y="489"/>
                  </a:cubicBezTo>
                  <a:cubicBezTo>
                    <a:pt x="521" y="489"/>
                    <a:pt x="574" y="484"/>
                    <a:pt x="628" y="475"/>
                  </a:cubicBezTo>
                  <a:cubicBezTo>
                    <a:pt x="671" y="461"/>
                    <a:pt x="728" y="432"/>
                    <a:pt x="771" y="418"/>
                  </a:cubicBezTo>
                  <a:cubicBezTo>
                    <a:pt x="799" y="404"/>
                    <a:pt x="813" y="389"/>
                    <a:pt x="842" y="361"/>
                  </a:cubicBezTo>
                  <a:cubicBezTo>
                    <a:pt x="927" y="275"/>
                    <a:pt x="913" y="147"/>
                    <a:pt x="742" y="76"/>
                  </a:cubicBezTo>
                  <a:cubicBezTo>
                    <a:pt x="713" y="47"/>
                    <a:pt x="671" y="47"/>
                    <a:pt x="642" y="33"/>
                  </a:cubicBezTo>
                  <a:cubicBezTo>
                    <a:pt x="578" y="11"/>
                    <a:pt x="510" y="1"/>
                    <a:pt x="442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62"/>
            <p:cNvSpPr/>
            <p:nvPr/>
          </p:nvSpPr>
          <p:spPr>
            <a:xfrm>
              <a:off x="2855800" y="1549900"/>
              <a:ext cx="23225" cy="11750"/>
            </a:xfrm>
            <a:custGeom>
              <a:avLst/>
              <a:gdLst/>
              <a:ahLst/>
              <a:cxnLst/>
              <a:rect l="l" t="t" r="r" b="b"/>
              <a:pathLst>
                <a:path w="929" h="470" extrusionOk="0">
                  <a:moveTo>
                    <a:pt x="445" y="0"/>
                  </a:moveTo>
                  <a:cubicBezTo>
                    <a:pt x="379" y="0"/>
                    <a:pt x="315" y="7"/>
                    <a:pt x="258" y="21"/>
                  </a:cubicBezTo>
                  <a:cubicBezTo>
                    <a:pt x="215" y="21"/>
                    <a:pt x="186" y="36"/>
                    <a:pt x="144" y="64"/>
                  </a:cubicBezTo>
                  <a:cubicBezTo>
                    <a:pt x="87" y="78"/>
                    <a:pt x="58" y="107"/>
                    <a:pt x="44" y="164"/>
                  </a:cubicBezTo>
                  <a:cubicBezTo>
                    <a:pt x="1" y="250"/>
                    <a:pt x="58" y="364"/>
                    <a:pt x="144" y="392"/>
                  </a:cubicBezTo>
                  <a:cubicBezTo>
                    <a:pt x="241" y="441"/>
                    <a:pt x="344" y="469"/>
                    <a:pt x="454" y="469"/>
                  </a:cubicBezTo>
                  <a:cubicBezTo>
                    <a:pt x="506" y="469"/>
                    <a:pt x="559" y="463"/>
                    <a:pt x="614" y="449"/>
                  </a:cubicBezTo>
                  <a:cubicBezTo>
                    <a:pt x="657" y="435"/>
                    <a:pt x="714" y="421"/>
                    <a:pt x="757" y="392"/>
                  </a:cubicBezTo>
                  <a:cubicBezTo>
                    <a:pt x="786" y="378"/>
                    <a:pt x="800" y="364"/>
                    <a:pt x="814" y="335"/>
                  </a:cubicBezTo>
                  <a:cubicBezTo>
                    <a:pt x="928" y="235"/>
                    <a:pt x="900" y="107"/>
                    <a:pt x="757" y="78"/>
                  </a:cubicBezTo>
                  <a:cubicBezTo>
                    <a:pt x="714" y="36"/>
                    <a:pt x="686" y="36"/>
                    <a:pt x="643" y="21"/>
                  </a:cubicBezTo>
                  <a:cubicBezTo>
                    <a:pt x="579" y="7"/>
                    <a:pt x="511" y="0"/>
                    <a:pt x="44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62"/>
            <p:cNvSpPr/>
            <p:nvPr/>
          </p:nvSpPr>
          <p:spPr>
            <a:xfrm>
              <a:off x="2809800" y="1523150"/>
              <a:ext cx="22850" cy="11750"/>
            </a:xfrm>
            <a:custGeom>
              <a:avLst/>
              <a:gdLst/>
              <a:ahLst/>
              <a:cxnLst/>
              <a:rect l="l" t="t" r="r" b="b"/>
              <a:pathLst>
                <a:path w="914" h="470" extrusionOk="0">
                  <a:moveTo>
                    <a:pt x="455" y="0"/>
                  </a:moveTo>
                  <a:cubicBezTo>
                    <a:pt x="389" y="0"/>
                    <a:pt x="322" y="7"/>
                    <a:pt x="257" y="22"/>
                  </a:cubicBezTo>
                  <a:cubicBezTo>
                    <a:pt x="215" y="22"/>
                    <a:pt x="186" y="36"/>
                    <a:pt x="143" y="64"/>
                  </a:cubicBezTo>
                  <a:cubicBezTo>
                    <a:pt x="101" y="79"/>
                    <a:pt x="58" y="107"/>
                    <a:pt x="44" y="164"/>
                  </a:cubicBezTo>
                  <a:cubicBezTo>
                    <a:pt x="1" y="250"/>
                    <a:pt x="58" y="364"/>
                    <a:pt x="143" y="392"/>
                  </a:cubicBezTo>
                  <a:cubicBezTo>
                    <a:pt x="240" y="441"/>
                    <a:pt x="350" y="470"/>
                    <a:pt x="460" y="470"/>
                  </a:cubicBezTo>
                  <a:cubicBezTo>
                    <a:pt x="512" y="470"/>
                    <a:pt x="564" y="463"/>
                    <a:pt x="614" y="449"/>
                  </a:cubicBezTo>
                  <a:cubicBezTo>
                    <a:pt x="671" y="435"/>
                    <a:pt x="714" y="421"/>
                    <a:pt x="757" y="392"/>
                  </a:cubicBezTo>
                  <a:cubicBezTo>
                    <a:pt x="785" y="378"/>
                    <a:pt x="814" y="364"/>
                    <a:pt x="828" y="335"/>
                  </a:cubicBezTo>
                  <a:cubicBezTo>
                    <a:pt x="914" y="236"/>
                    <a:pt x="899" y="107"/>
                    <a:pt x="757" y="79"/>
                  </a:cubicBezTo>
                  <a:cubicBezTo>
                    <a:pt x="714" y="36"/>
                    <a:pt x="685" y="36"/>
                    <a:pt x="643" y="22"/>
                  </a:cubicBezTo>
                  <a:cubicBezTo>
                    <a:pt x="586" y="7"/>
                    <a:pt x="521" y="0"/>
                    <a:pt x="45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62"/>
            <p:cNvSpPr/>
            <p:nvPr/>
          </p:nvSpPr>
          <p:spPr>
            <a:xfrm>
              <a:off x="2763450" y="1496400"/>
              <a:ext cx="23200" cy="11750"/>
            </a:xfrm>
            <a:custGeom>
              <a:avLst/>
              <a:gdLst/>
              <a:ahLst/>
              <a:cxnLst/>
              <a:rect l="l" t="t" r="r" b="b"/>
              <a:pathLst>
                <a:path w="928" h="470" extrusionOk="0">
                  <a:moveTo>
                    <a:pt x="455" y="0"/>
                  </a:moveTo>
                  <a:cubicBezTo>
                    <a:pt x="389" y="0"/>
                    <a:pt x="321" y="7"/>
                    <a:pt x="257" y="22"/>
                  </a:cubicBezTo>
                  <a:cubicBezTo>
                    <a:pt x="214" y="22"/>
                    <a:pt x="186" y="36"/>
                    <a:pt x="143" y="64"/>
                  </a:cubicBezTo>
                  <a:cubicBezTo>
                    <a:pt x="100" y="79"/>
                    <a:pt x="57" y="107"/>
                    <a:pt x="43" y="164"/>
                  </a:cubicBezTo>
                  <a:cubicBezTo>
                    <a:pt x="0" y="250"/>
                    <a:pt x="57" y="364"/>
                    <a:pt x="143" y="393"/>
                  </a:cubicBezTo>
                  <a:cubicBezTo>
                    <a:pt x="259" y="441"/>
                    <a:pt x="369" y="470"/>
                    <a:pt x="477" y="470"/>
                  </a:cubicBezTo>
                  <a:cubicBezTo>
                    <a:pt x="527" y="470"/>
                    <a:pt x="578" y="463"/>
                    <a:pt x="628" y="450"/>
                  </a:cubicBezTo>
                  <a:cubicBezTo>
                    <a:pt x="685" y="435"/>
                    <a:pt x="742" y="421"/>
                    <a:pt x="771" y="393"/>
                  </a:cubicBezTo>
                  <a:cubicBezTo>
                    <a:pt x="785" y="378"/>
                    <a:pt x="828" y="364"/>
                    <a:pt x="842" y="335"/>
                  </a:cubicBezTo>
                  <a:cubicBezTo>
                    <a:pt x="927" y="250"/>
                    <a:pt x="913" y="136"/>
                    <a:pt x="756" y="79"/>
                  </a:cubicBezTo>
                  <a:cubicBezTo>
                    <a:pt x="713" y="36"/>
                    <a:pt x="685" y="36"/>
                    <a:pt x="642" y="22"/>
                  </a:cubicBezTo>
                  <a:cubicBezTo>
                    <a:pt x="585" y="7"/>
                    <a:pt x="521" y="0"/>
                    <a:pt x="45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62"/>
            <p:cNvSpPr/>
            <p:nvPr/>
          </p:nvSpPr>
          <p:spPr>
            <a:xfrm>
              <a:off x="3137200" y="1758925"/>
              <a:ext cx="22125" cy="12375"/>
            </a:xfrm>
            <a:custGeom>
              <a:avLst/>
              <a:gdLst/>
              <a:ahLst/>
              <a:cxnLst/>
              <a:rect l="l" t="t" r="r" b="b"/>
              <a:pathLst>
                <a:path w="885" h="495" extrusionOk="0">
                  <a:moveTo>
                    <a:pt x="465" y="0"/>
                  </a:moveTo>
                  <a:cubicBezTo>
                    <a:pt x="358" y="0"/>
                    <a:pt x="247" y="25"/>
                    <a:pt x="143" y="77"/>
                  </a:cubicBezTo>
                  <a:cubicBezTo>
                    <a:pt x="57" y="120"/>
                    <a:pt x="0" y="220"/>
                    <a:pt x="29" y="305"/>
                  </a:cubicBezTo>
                  <a:cubicBezTo>
                    <a:pt x="57" y="362"/>
                    <a:pt x="86" y="405"/>
                    <a:pt x="143" y="419"/>
                  </a:cubicBezTo>
                  <a:cubicBezTo>
                    <a:pt x="243" y="469"/>
                    <a:pt x="350" y="494"/>
                    <a:pt x="453" y="494"/>
                  </a:cubicBezTo>
                  <a:cubicBezTo>
                    <a:pt x="557" y="494"/>
                    <a:pt x="657" y="469"/>
                    <a:pt x="742" y="419"/>
                  </a:cubicBezTo>
                  <a:cubicBezTo>
                    <a:pt x="842" y="377"/>
                    <a:pt x="885" y="277"/>
                    <a:pt x="871" y="191"/>
                  </a:cubicBezTo>
                  <a:cubicBezTo>
                    <a:pt x="856" y="134"/>
                    <a:pt x="799" y="77"/>
                    <a:pt x="742" y="63"/>
                  </a:cubicBezTo>
                  <a:cubicBezTo>
                    <a:pt x="660" y="22"/>
                    <a:pt x="564" y="0"/>
                    <a:pt x="46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62"/>
            <p:cNvSpPr/>
            <p:nvPr/>
          </p:nvSpPr>
          <p:spPr>
            <a:xfrm>
              <a:off x="3143975" y="1729825"/>
              <a:ext cx="55300" cy="41375"/>
            </a:xfrm>
            <a:custGeom>
              <a:avLst/>
              <a:gdLst/>
              <a:ahLst/>
              <a:cxnLst/>
              <a:rect l="l" t="t" r="r" b="b"/>
              <a:pathLst>
                <a:path w="2212" h="1655" extrusionOk="0">
                  <a:moveTo>
                    <a:pt x="1486" y="0"/>
                  </a:moveTo>
                  <a:cubicBezTo>
                    <a:pt x="1328" y="0"/>
                    <a:pt x="1171" y="47"/>
                    <a:pt x="1027" y="143"/>
                  </a:cubicBezTo>
                  <a:cubicBezTo>
                    <a:pt x="657" y="385"/>
                    <a:pt x="357" y="742"/>
                    <a:pt x="172" y="1155"/>
                  </a:cubicBezTo>
                  <a:cubicBezTo>
                    <a:pt x="100" y="1298"/>
                    <a:pt x="43" y="1455"/>
                    <a:pt x="0" y="1612"/>
                  </a:cubicBezTo>
                  <a:cubicBezTo>
                    <a:pt x="15" y="1612"/>
                    <a:pt x="15" y="1612"/>
                    <a:pt x="29" y="1640"/>
                  </a:cubicBezTo>
                  <a:cubicBezTo>
                    <a:pt x="43" y="1640"/>
                    <a:pt x="86" y="1655"/>
                    <a:pt x="100" y="1655"/>
                  </a:cubicBezTo>
                  <a:lnTo>
                    <a:pt x="214" y="1655"/>
                  </a:lnTo>
                  <a:cubicBezTo>
                    <a:pt x="257" y="1484"/>
                    <a:pt x="314" y="1327"/>
                    <a:pt x="386" y="1184"/>
                  </a:cubicBezTo>
                  <a:cubicBezTo>
                    <a:pt x="542" y="827"/>
                    <a:pt x="799" y="542"/>
                    <a:pt x="1113" y="328"/>
                  </a:cubicBezTo>
                  <a:cubicBezTo>
                    <a:pt x="1227" y="257"/>
                    <a:pt x="1370" y="228"/>
                    <a:pt x="1498" y="228"/>
                  </a:cubicBezTo>
                  <a:cubicBezTo>
                    <a:pt x="1527" y="228"/>
                    <a:pt x="1570" y="228"/>
                    <a:pt x="1612" y="242"/>
                  </a:cubicBezTo>
                  <a:cubicBezTo>
                    <a:pt x="1655" y="257"/>
                    <a:pt x="1684" y="257"/>
                    <a:pt x="1727" y="271"/>
                  </a:cubicBezTo>
                  <a:cubicBezTo>
                    <a:pt x="1869" y="371"/>
                    <a:pt x="1955" y="513"/>
                    <a:pt x="1998" y="685"/>
                  </a:cubicBezTo>
                  <a:cubicBezTo>
                    <a:pt x="2040" y="670"/>
                    <a:pt x="2083" y="656"/>
                    <a:pt x="2140" y="628"/>
                  </a:cubicBezTo>
                  <a:cubicBezTo>
                    <a:pt x="2154" y="613"/>
                    <a:pt x="2183" y="599"/>
                    <a:pt x="2212" y="585"/>
                  </a:cubicBezTo>
                  <a:cubicBezTo>
                    <a:pt x="2169" y="456"/>
                    <a:pt x="2097" y="328"/>
                    <a:pt x="2026" y="242"/>
                  </a:cubicBezTo>
                  <a:cubicBezTo>
                    <a:pt x="1969" y="171"/>
                    <a:pt x="1926" y="143"/>
                    <a:pt x="1855" y="86"/>
                  </a:cubicBezTo>
                  <a:cubicBezTo>
                    <a:pt x="1736" y="29"/>
                    <a:pt x="1611" y="0"/>
                    <a:pt x="1486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62"/>
            <p:cNvSpPr/>
            <p:nvPr/>
          </p:nvSpPr>
          <p:spPr>
            <a:xfrm>
              <a:off x="3091200" y="1732175"/>
              <a:ext cx="22125" cy="12375"/>
            </a:xfrm>
            <a:custGeom>
              <a:avLst/>
              <a:gdLst/>
              <a:ahLst/>
              <a:cxnLst/>
              <a:rect l="l" t="t" r="r" b="b"/>
              <a:pathLst>
                <a:path w="885" h="495" extrusionOk="0">
                  <a:moveTo>
                    <a:pt x="465" y="0"/>
                  </a:moveTo>
                  <a:cubicBezTo>
                    <a:pt x="358" y="0"/>
                    <a:pt x="246" y="25"/>
                    <a:pt x="143" y="77"/>
                  </a:cubicBezTo>
                  <a:cubicBezTo>
                    <a:pt x="57" y="120"/>
                    <a:pt x="0" y="220"/>
                    <a:pt x="29" y="305"/>
                  </a:cubicBezTo>
                  <a:cubicBezTo>
                    <a:pt x="57" y="362"/>
                    <a:pt x="86" y="405"/>
                    <a:pt x="143" y="419"/>
                  </a:cubicBezTo>
                  <a:cubicBezTo>
                    <a:pt x="243" y="469"/>
                    <a:pt x="350" y="494"/>
                    <a:pt x="453" y="494"/>
                  </a:cubicBezTo>
                  <a:cubicBezTo>
                    <a:pt x="556" y="494"/>
                    <a:pt x="656" y="469"/>
                    <a:pt x="742" y="419"/>
                  </a:cubicBezTo>
                  <a:cubicBezTo>
                    <a:pt x="842" y="377"/>
                    <a:pt x="885" y="277"/>
                    <a:pt x="870" y="191"/>
                  </a:cubicBezTo>
                  <a:cubicBezTo>
                    <a:pt x="856" y="134"/>
                    <a:pt x="799" y="77"/>
                    <a:pt x="742" y="63"/>
                  </a:cubicBezTo>
                  <a:cubicBezTo>
                    <a:pt x="660" y="22"/>
                    <a:pt x="564" y="0"/>
                    <a:pt x="46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62"/>
            <p:cNvSpPr/>
            <p:nvPr/>
          </p:nvSpPr>
          <p:spPr>
            <a:xfrm>
              <a:off x="3097600" y="1702925"/>
              <a:ext cx="55325" cy="41175"/>
            </a:xfrm>
            <a:custGeom>
              <a:avLst/>
              <a:gdLst/>
              <a:ahLst/>
              <a:cxnLst/>
              <a:rect l="l" t="t" r="r" b="b"/>
              <a:pathLst>
                <a:path w="2213" h="1647" extrusionOk="0">
                  <a:moveTo>
                    <a:pt x="1517" y="0"/>
                  </a:moveTo>
                  <a:cubicBezTo>
                    <a:pt x="1364" y="0"/>
                    <a:pt x="1198" y="51"/>
                    <a:pt x="1028" y="149"/>
                  </a:cubicBezTo>
                  <a:cubicBezTo>
                    <a:pt x="657" y="391"/>
                    <a:pt x="358" y="748"/>
                    <a:pt x="172" y="1162"/>
                  </a:cubicBezTo>
                  <a:cubicBezTo>
                    <a:pt x="101" y="1304"/>
                    <a:pt x="44" y="1461"/>
                    <a:pt x="1" y="1618"/>
                  </a:cubicBezTo>
                  <a:lnTo>
                    <a:pt x="44" y="1618"/>
                  </a:lnTo>
                  <a:lnTo>
                    <a:pt x="101" y="1647"/>
                  </a:lnTo>
                  <a:lnTo>
                    <a:pt x="215" y="1647"/>
                  </a:lnTo>
                  <a:cubicBezTo>
                    <a:pt x="258" y="1475"/>
                    <a:pt x="315" y="1318"/>
                    <a:pt x="386" y="1176"/>
                  </a:cubicBezTo>
                  <a:cubicBezTo>
                    <a:pt x="543" y="819"/>
                    <a:pt x="800" y="534"/>
                    <a:pt x="1114" y="320"/>
                  </a:cubicBezTo>
                  <a:cubicBezTo>
                    <a:pt x="1228" y="249"/>
                    <a:pt x="1370" y="220"/>
                    <a:pt x="1499" y="220"/>
                  </a:cubicBezTo>
                  <a:cubicBezTo>
                    <a:pt x="1527" y="220"/>
                    <a:pt x="1570" y="220"/>
                    <a:pt x="1613" y="234"/>
                  </a:cubicBezTo>
                  <a:cubicBezTo>
                    <a:pt x="1656" y="234"/>
                    <a:pt x="1684" y="249"/>
                    <a:pt x="1727" y="263"/>
                  </a:cubicBezTo>
                  <a:cubicBezTo>
                    <a:pt x="1870" y="348"/>
                    <a:pt x="1955" y="491"/>
                    <a:pt x="1998" y="676"/>
                  </a:cubicBezTo>
                  <a:cubicBezTo>
                    <a:pt x="2041" y="662"/>
                    <a:pt x="2084" y="648"/>
                    <a:pt x="2141" y="619"/>
                  </a:cubicBezTo>
                  <a:cubicBezTo>
                    <a:pt x="2155" y="605"/>
                    <a:pt x="2183" y="591"/>
                    <a:pt x="2212" y="562"/>
                  </a:cubicBezTo>
                  <a:cubicBezTo>
                    <a:pt x="2169" y="448"/>
                    <a:pt x="2112" y="334"/>
                    <a:pt x="2027" y="249"/>
                  </a:cubicBezTo>
                  <a:cubicBezTo>
                    <a:pt x="1970" y="191"/>
                    <a:pt x="1912" y="149"/>
                    <a:pt x="1841" y="92"/>
                  </a:cubicBezTo>
                  <a:cubicBezTo>
                    <a:pt x="1742" y="30"/>
                    <a:pt x="1633" y="0"/>
                    <a:pt x="1517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62"/>
            <p:cNvSpPr/>
            <p:nvPr/>
          </p:nvSpPr>
          <p:spPr>
            <a:xfrm>
              <a:off x="3045175" y="1705700"/>
              <a:ext cx="22500" cy="12100"/>
            </a:xfrm>
            <a:custGeom>
              <a:avLst/>
              <a:gdLst/>
              <a:ahLst/>
              <a:cxnLst/>
              <a:rect l="l" t="t" r="r" b="b"/>
              <a:pathLst>
                <a:path w="900" h="484" extrusionOk="0">
                  <a:moveTo>
                    <a:pt x="459" y="0"/>
                  </a:moveTo>
                  <a:cubicBezTo>
                    <a:pt x="349" y="0"/>
                    <a:pt x="240" y="21"/>
                    <a:pt x="144" y="66"/>
                  </a:cubicBezTo>
                  <a:cubicBezTo>
                    <a:pt x="58" y="109"/>
                    <a:pt x="1" y="209"/>
                    <a:pt x="44" y="294"/>
                  </a:cubicBezTo>
                  <a:cubicBezTo>
                    <a:pt x="58" y="352"/>
                    <a:pt x="86" y="394"/>
                    <a:pt x="144" y="409"/>
                  </a:cubicBezTo>
                  <a:cubicBezTo>
                    <a:pt x="243" y="458"/>
                    <a:pt x="350" y="483"/>
                    <a:pt x="456" y="483"/>
                  </a:cubicBezTo>
                  <a:cubicBezTo>
                    <a:pt x="561" y="483"/>
                    <a:pt x="664" y="458"/>
                    <a:pt x="757" y="409"/>
                  </a:cubicBezTo>
                  <a:cubicBezTo>
                    <a:pt x="843" y="366"/>
                    <a:pt x="900" y="266"/>
                    <a:pt x="885" y="180"/>
                  </a:cubicBezTo>
                  <a:cubicBezTo>
                    <a:pt x="857" y="123"/>
                    <a:pt x="814" y="66"/>
                    <a:pt x="757" y="52"/>
                  </a:cubicBezTo>
                  <a:cubicBezTo>
                    <a:pt x="662" y="18"/>
                    <a:pt x="560" y="0"/>
                    <a:pt x="459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62"/>
            <p:cNvSpPr/>
            <p:nvPr/>
          </p:nvSpPr>
          <p:spPr>
            <a:xfrm>
              <a:off x="3051600" y="1676175"/>
              <a:ext cx="55300" cy="41175"/>
            </a:xfrm>
            <a:custGeom>
              <a:avLst/>
              <a:gdLst/>
              <a:ahLst/>
              <a:cxnLst/>
              <a:rect l="l" t="t" r="r" b="b"/>
              <a:pathLst>
                <a:path w="2212" h="1647" extrusionOk="0">
                  <a:moveTo>
                    <a:pt x="1530" y="0"/>
                  </a:moveTo>
                  <a:cubicBezTo>
                    <a:pt x="1375" y="0"/>
                    <a:pt x="1206" y="52"/>
                    <a:pt x="1028" y="149"/>
                  </a:cubicBezTo>
                  <a:cubicBezTo>
                    <a:pt x="657" y="391"/>
                    <a:pt x="357" y="748"/>
                    <a:pt x="172" y="1162"/>
                  </a:cubicBezTo>
                  <a:cubicBezTo>
                    <a:pt x="101" y="1304"/>
                    <a:pt x="58" y="1461"/>
                    <a:pt x="1" y="1618"/>
                  </a:cubicBezTo>
                  <a:cubicBezTo>
                    <a:pt x="29" y="1647"/>
                    <a:pt x="58" y="1647"/>
                    <a:pt x="86" y="1647"/>
                  </a:cubicBezTo>
                  <a:lnTo>
                    <a:pt x="215" y="1647"/>
                  </a:lnTo>
                  <a:cubicBezTo>
                    <a:pt x="272" y="1475"/>
                    <a:pt x="314" y="1319"/>
                    <a:pt x="386" y="1176"/>
                  </a:cubicBezTo>
                  <a:cubicBezTo>
                    <a:pt x="557" y="833"/>
                    <a:pt x="800" y="534"/>
                    <a:pt x="1128" y="320"/>
                  </a:cubicBezTo>
                  <a:cubicBezTo>
                    <a:pt x="1227" y="249"/>
                    <a:pt x="1370" y="220"/>
                    <a:pt x="1499" y="220"/>
                  </a:cubicBezTo>
                  <a:cubicBezTo>
                    <a:pt x="1527" y="220"/>
                    <a:pt x="1570" y="220"/>
                    <a:pt x="1627" y="234"/>
                  </a:cubicBezTo>
                  <a:cubicBezTo>
                    <a:pt x="1655" y="249"/>
                    <a:pt x="1698" y="249"/>
                    <a:pt x="1727" y="263"/>
                  </a:cubicBezTo>
                  <a:cubicBezTo>
                    <a:pt x="1869" y="348"/>
                    <a:pt x="1955" y="520"/>
                    <a:pt x="1998" y="677"/>
                  </a:cubicBezTo>
                  <a:cubicBezTo>
                    <a:pt x="2055" y="662"/>
                    <a:pt x="2083" y="648"/>
                    <a:pt x="2140" y="620"/>
                  </a:cubicBezTo>
                  <a:cubicBezTo>
                    <a:pt x="2155" y="605"/>
                    <a:pt x="2198" y="591"/>
                    <a:pt x="2212" y="562"/>
                  </a:cubicBezTo>
                  <a:cubicBezTo>
                    <a:pt x="2169" y="463"/>
                    <a:pt x="2126" y="363"/>
                    <a:pt x="2026" y="249"/>
                  </a:cubicBezTo>
                  <a:cubicBezTo>
                    <a:pt x="1984" y="192"/>
                    <a:pt x="1926" y="149"/>
                    <a:pt x="1855" y="92"/>
                  </a:cubicBezTo>
                  <a:cubicBezTo>
                    <a:pt x="1756" y="30"/>
                    <a:pt x="1647" y="0"/>
                    <a:pt x="1530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62"/>
            <p:cNvSpPr/>
            <p:nvPr/>
          </p:nvSpPr>
          <p:spPr>
            <a:xfrm>
              <a:off x="2998825" y="1679000"/>
              <a:ext cx="22500" cy="12675"/>
            </a:xfrm>
            <a:custGeom>
              <a:avLst/>
              <a:gdLst/>
              <a:ahLst/>
              <a:cxnLst/>
              <a:rect l="l" t="t" r="r" b="b"/>
              <a:pathLst>
                <a:path w="900" h="507" extrusionOk="0">
                  <a:moveTo>
                    <a:pt x="455" y="0"/>
                  </a:moveTo>
                  <a:cubicBezTo>
                    <a:pt x="350" y="0"/>
                    <a:pt x="243" y="21"/>
                    <a:pt x="143" y="64"/>
                  </a:cubicBezTo>
                  <a:cubicBezTo>
                    <a:pt x="57" y="107"/>
                    <a:pt x="0" y="207"/>
                    <a:pt x="29" y="293"/>
                  </a:cubicBezTo>
                  <a:cubicBezTo>
                    <a:pt x="43" y="350"/>
                    <a:pt x="72" y="392"/>
                    <a:pt x="143" y="421"/>
                  </a:cubicBezTo>
                  <a:cubicBezTo>
                    <a:pt x="243" y="478"/>
                    <a:pt x="350" y="507"/>
                    <a:pt x="455" y="507"/>
                  </a:cubicBezTo>
                  <a:cubicBezTo>
                    <a:pt x="560" y="507"/>
                    <a:pt x="664" y="478"/>
                    <a:pt x="756" y="421"/>
                  </a:cubicBezTo>
                  <a:cubicBezTo>
                    <a:pt x="842" y="392"/>
                    <a:pt x="899" y="278"/>
                    <a:pt x="885" y="193"/>
                  </a:cubicBezTo>
                  <a:cubicBezTo>
                    <a:pt x="856" y="136"/>
                    <a:pt x="828" y="107"/>
                    <a:pt x="756" y="64"/>
                  </a:cubicBezTo>
                  <a:cubicBezTo>
                    <a:pt x="664" y="21"/>
                    <a:pt x="560" y="0"/>
                    <a:pt x="45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62"/>
            <p:cNvSpPr/>
            <p:nvPr/>
          </p:nvSpPr>
          <p:spPr>
            <a:xfrm>
              <a:off x="3005600" y="1649900"/>
              <a:ext cx="54950" cy="41425"/>
            </a:xfrm>
            <a:custGeom>
              <a:avLst/>
              <a:gdLst/>
              <a:ahLst/>
              <a:cxnLst/>
              <a:rect l="l" t="t" r="r" b="b"/>
              <a:pathLst>
                <a:path w="2198" h="1657" extrusionOk="0">
                  <a:moveTo>
                    <a:pt x="1542" y="0"/>
                  </a:moveTo>
                  <a:cubicBezTo>
                    <a:pt x="1386" y="0"/>
                    <a:pt x="1216" y="53"/>
                    <a:pt x="1042" y="144"/>
                  </a:cubicBezTo>
                  <a:cubicBezTo>
                    <a:pt x="657" y="387"/>
                    <a:pt x="357" y="743"/>
                    <a:pt x="186" y="1157"/>
                  </a:cubicBezTo>
                  <a:cubicBezTo>
                    <a:pt x="115" y="1300"/>
                    <a:pt x="57" y="1457"/>
                    <a:pt x="0" y="1628"/>
                  </a:cubicBezTo>
                  <a:cubicBezTo>
                    <a:pt x="15" y="1628"/>
                    <a:pt x="43" y="1642"/>
                    <a:pt x="43" y="1642"/>
                  </a:cubicBezTo>
                  <a:cubicBezTo>
                    <a:pt x="57" y="1642"/>
                    <a:pt x="86" y="1656"/>
                    <a:pt x="115" y="1656"/>
                  </a:cubicBezTo>
                  <a:lnTo>
                    <a:pt x="214" y="1656"/>
                  </a:lnTo>
                  <a:cubicBezTo>
                    <a:pt x="271" y="1499"/>
                    <a:pt x="329" y="1328"/>
                    <a:pt x="400" y="1185"/>
                  </a:cubicBezTo>
                  <a:cubicBezTo>
                    <a:pt x="557" y="829"/>
                    <a:pt x="799" y="558"/>
                    <a:pt x="1127" y="330"/>
                  </a:cubicBezTo>
                  <a:cubicBezTo>
                    <a:pt x="1227" y="258"/>
                    <a:pt x="1370" y="230"/>
                    <a:pt x="1498" y="230"/>
                  </a:cubicBezTo>
                  <a:cubicBezTo>
                    <a:pt x="1570" y="230"/>
                    <a:pt x="1655" y="244"/>
                    <a:pt x="1712" y="287"/>
                  </a:cubicBezTo>
                  <a:cubicBezTo>
                    <a:pt x="1855" y="372"/>
                    <a:pt x="1941" y="529"/>
                    <a:pt x="1983" y="700"/>
                  </a:cubicBezTo>
                  <a:cubicBezTo>
                    <a:pt x="2040" y="672"/>
                    <a:pt x="2069" y="658"/>
                    <a:pt x="2126" y="643"/>
                  </a:cubicBezTo>
                  <a:cubicBezTo>
                    <a:pt x="2140" y="629"/>
                    <a:pt x="2183" y="601"/>
                    <a:pt x="2197" y="586"/>
                  </a:cubicBezTo>
                  <a:cubicBezTo>
                    <a:pt x="2183" y="444"/>
                    <a:pt x="2112" y="344"/>
                    <a:pt x="2040" y="244"/>
                  </a:cubicBezTo>
                  <a:cubicBezTo>
                    <a:pt x="1983" y="201"/>
                    <a:pt x="1926" y="144"/>
                    <a:pt x="1855" y="87"/>
                  </a:cubicBezTo>
                  <a:cubicBezTo>
                    <a:pt x="1759" y="27"/>
                    <a:pt x="1654" y="0"/>
                    <a:pt x="1542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62"/>
            <p:cNvSpPr/>
            <p:nvPr/>
          </p:nvSpPr>
          <p:spPr>
            <a:xfrm>
              <a:off x="2953175" y="1652275"/>
              <a:ext cx="22125" cy="12650"/>
            </a:xfrm>
            <a:custGeom>
              <a:avLst/>
              <a:gdLst/>
              <a:ahLst/>
              <a:cxnLst/>
              <a:rect l="l" t="t" r="r" b="b"/>
              <a:pathLst>
                <a:path w="885" h="506" extrusionOk="0">
                  <a:moveTo>
                    <a:pt x="459" y="1"/>
                  </a:moveTo>
                  <a:cubicBezTo>
                    <a:pt x="348" y="1"/>
                    <a:pt x="233" y="26"/>
                    <a:pt x="129" y="78"/>
                  </a:cubicBezTo>
                  <a:cubicBezTo>
                    <a:pt x="43" y="120"/>
                    <a:pt x="0" y="220"/>
                    <a:pt x="29" y="320"/>
                  </a:cubicBezTo>
                  <a:cubicBezTo>
                    <a:pt x="43" y="363"/>
                    <a:pt x="86" y="406"/>
                    <a:pt x="129" y="420"/>
                  </a:cubicBezTo>
                  <a:cubicBezTo>
                    <a:pt x="229" y="477"/>
                    <a:pt x="332" y="506"/>
                    <a:pt x="436" y="506"/>
                  </a:cubicBezTo>
                  <a:cubicBezTo>
                    <a:pt x="539" y="506"/>
                    <a:pt x="642" y="477"/>
                    <a:pt x="742" y="420"/>
                  </a:cubicBezTo>
                  <a:cubicBezTo>
                    <a:pt x="828" y="391"/>
                    <a:pt x="885" y="277"/>
                    <a:pt x="871" y="192"/>
                  </a:cubicBezTo>
                  <a:cubicBezTo>
                    <a:pt x="842" y="135"/>
                    <a:pt x="799" y="78"/>
                    <a:pt x="742" y="63"/>
                  </a:cubicBezTo>
                  <a:cubicBezTo>
                    <a:pt x="660" y="22"/>
                    <a:pt x="561" y="1"/>
                    <a:pt x="459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62"/>
            <p:cNvSpPr/>
            <p:nvPr/>
          </p:nvSpPr>
          <p:spPr>
            <a:xfrm>
              <a:off x="2959225" y="1623300"/>
              <a:ext cx="55675" cy="41275"/>
            </a:xfrm>
            <a:custGeom>
              <a:avLst/>
              <a:gdLst/>
              <a:ahLst/>
              <a:cxnLst/>
              <a:rect l="l" t="t" r="r" b="b"/>
              <a:pathLst>
                <a:path w="2227" h="1651" extrusionOk="0">
                  <a:moveTo>
                    <a:pt x="1499" y="0"/>
                  </a:moveTo>
                  <a:cubicBezTo>
                    <a:pt x="1337" y="0"/>
                    <a:pt x="1176" y="48"/>
                    <a:pt x="1028" y="138"/>
                  </a:cubicBezTo>
                  <a:cubicBezTo>
                    <a:pt x="657" y="381"/>
                    <a:pt x="358" y="737"/>
                    <a:pt x="186" y="1151"/>
                  </a:cubicBezTo>
                  <a:cubicBezTo>
                    <a:pt x="115" y="1294"/>
                    <a:pt x="58" y="1451"/>
                    <a:pt x="1" y="1622"/>
                  </a:cubicBezTo>
                  <a:lnTo>
                    <a:pt x="44" y="1636"/>
                  </a:lnTo>
                  <a:lnTo>
                    <a:pt x="115" y="1650"/>
                  </a:lnTo>
                  <a:lnTo>
                    <a:pt x="215" y="1650"/>
                  </a:lnTo>
                  <a:cubicBezTo>
                    <a:pt x="272" y="1493"/>
                    <a:pt x="329" y="1322"/>
                    <a:pt x="400" y="1180"/>
                  </a:cubicBezTo>
                  <a:cubicBezTo>
                    <a:pt x="557" y="823"/>
                    <a:pt x="800" y="552"/>
                    <a:pt x="1142" y="324"/>
                  </a:cubicBezTo>
                  <a:cubicBezTo>
                    <a:pt x="1256" y="252"/>
                    <a:pt x="1399" y="224"/>
                    <a:pt x="1513" y="224"/>
                  </a:cubicBezTo>
                  <a:cubicBezTo>
                    <a:pt x="1556" y="224"/>
                    <a:pt x="1584" y="224"/>
                    <a:pt x="1641" y="238"/>
                  </a:cubicBezTo>
                  <a:cubicBezTo>
                    <a:pt x="1684" y="252"/>
                    <a:pt x="1713" y="252"/>
                    <a:pt x="1756" y="281"/>
                  </a:cubicBezTo>
                  <a:cubicBezTo>
                    <a:pt x="1898" y="366"/>
                    <a:pt x="1984" y="523"/>
                    <a:pt x="2012" y="680"/>
                  </a:cubicBezTo>
                  <a:cubicBezTo>
                    <a:pt x="2069" y="666"/>
                    <a:pt x="2112" y="652"/>
                    <a:pt x="2155" y="638"/>
                  </a:cubicBezTo>
                  <a:cubicBezTo>
                    <a:pt x="2184" y="609"/>
                    <a:pt x="2212" y="595"/>
                    <a:pt x="2226" y="580"/>
                  </a:cubicBezTo>
                  <a:cubicBezTo>
                    <a:pt x="2184" y="452"/>
                    <a:pt x="2126" y="338"/>
                    <a:pt x="2027" y="238"/>
                  </a:cubicBezTo>
                  <a:cubicBezTo>
                    <a:pt x="1984" y="167"/>
                    <a:pt x="1927" y="138"/>
                    <a:pt x="1855" y="81"/>
                  </a:cubicBezTo>
                  <a:cubicBezTo>
                    <a:pt x="1740" y="27"/>
                    <a:pt x="1620" y="0"/>
                    <a:pt x="1499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62"/>
            <p:cNvSpPr/>
            <p:nvPr/>
          </p:nvSpPr>
          <p:spPr>
            <a:xfrm>
              <a:off x="2907175" y="1625800"/>
              <a:ext cx="22125" cy="12375"/>
            </a:xfrm>
            <a:custGeom>
              <a:avLst/>
              <a:gdLst/>
              <a:ahLst/>
              <a:cxnLst/>
              <a:rect l="l" t="t" r="r" b="b"/>
              <a:pathLst>
                <a:path w="885" h="495" extrusionOk="0">
                  <a:moveTo>
                    <a:pt x="446" y="1"/>
                  </a:moveTo>
                  <a:cubicBezTo>
                    <a:pt x="337" y="1"/>
                    <a:pt x="232" y="22"/>
                    <a:pt x="143" y="67"/>
                  </a:cubicBezTo>
                  <a:cubicBezTo>
                    <a:pt x="57" y="110"/>
                    <a:pt x="0" y="209"/>
                    <a:pt x="29" y="309"/>
                  </a:cubicBezTo>
                  <a:cubicBezTo>
                    <a:pt x="57" y="352"/>
                    <a:pt x="86" y="395"/>
                    <a:pt x="143" y="409"/>
                  </a:cubicBezTo>
                  <a:cubicBezTo>
                    <a:pt x="243" y="466"/>
                    <a:pt x="350" y="495"/>
                    <a:pt x="453" y="495"/>
                  </a:cubicBezTo>
                  <a:cubicBezTo>
                    <a:pt x="557" y="495"/>
                    <a:pt x="656" y="466"/>
                    <a:pt x="742" y="409"/>
                  </a:cubicBezTo>
                  <a:cubicBezTo>
                    <a:pt x="842" y="381"/>
                    <a:pt x="885" y="266"/>
                    <a:pt x="870" y="181"/>
                  </a:cubicBezTo>
                  <a:cubicBezTo>
                    <a:pt x="856" y="124"/>
                    <a:pt x="799" y="67"/>
                    <a:pt x="742" y="52"/>
                  </a:cubicBezTo>
                  <a:cubicBezTo>
                    <a:pt x="647" y="18"/>
                    <a:pt x="545" y="1"/>
                    <a:pt x="446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62"/>
            <p:cNvSpPr/>
            <p:nvPr/>
          </p:nvSpPr>
          <p:spPr>
            <a:xfrm>
              <a:off x="2913225" y="1596550"/>
              <a:ext cx="55300" cy="41275"/>
            </a:xfrm>
            <a:custGeom>
              <a:avLst/>
              <a:gdLst/>
              <a:ahLst/>
              <a:cxnLst/>
              <a:rect l="l" t="t" r="r" b="b"/>
              <a:pathLst>
                <a:path w="2212" h="1651" extrusionOk="0">
                  <a:moveTo>
                    <a:pt x="1506" y="0"/>
                  </a:moveTo>
                  <a:cubicBezTo>
                    <a:pt x="1344" y="0"/>
                    <a:pt x="1181" y="48"/>
                    <a:pt x="1042" y="138"/>
                  </a:cubicBezTo>
                  <a:cubicBezTo>
                    <a:pt x="657" y="381"/>
                    <a:pt x="357" y="737"/>
                    <a:pt x="186" y="1151"/>
                  </a:cubicBezTo>
                  <a:cubicBezTo>
                    <a:pt x="115" y="1294"/>
                    <a:pt x="58" y="1451"/>
                    <a:pt x="1" y="1622"/>
                  </a:cubicBezTo>
                  <a:lnTo>
                    <a:pt x="43" y="1636"/>
                  </a:lnTo>
                  <a:cubicBezTo>
                    <a:pt x="58" y="1636"/>
                    <a:pt x="101" y="1650"/>
                    <a:pt x="115" y="1650"/>
                  </a:cubicBezTo>
                  <a:lnTo>
                    <a:pt x="215" y="1650"/>
                  </a:lnTo>
                  <a:cubicBezTo>
                    <a:pt x="272" y="1494"/>
                    <a:pt x="329" y="1322"/>
                    <a:pt x="400" y="1180"/>
                  </a:cubicBezTo>
                  <a:cubicBezTo>
                    <a:pt x="557" y="852"/>
                    <a:pt x="814" y="552"/>
                    <a:pt x="1142" y="324"/>
                  </a:cubicBezTo>
                  <a:cubicBezTo>
                    <a:pt x="1256" y="252"/>
                    <a:pt x="1399" y="224"/>
                    <a:pt x="1527" y="224"/>
                  </a:cubicBezTo>
                  <a:cubicBezTo>
                    <a:pt x="1556" y="224"/>
                    <a:pt x="1598" y="224"/>
                    <a:pt x="1627" y="238"/>
                  </a:cubicBezTo>
                  <a:cubicBezTo>
                    <a:pt x="1670" y="238"/>
                    <a:pt x="1698" y="252"/>
                    <a:pt x="1741" y="281"/>
                  </a:cubicBezTo>
                  <a:cubicBezTo>
                    <a:pt x="1884" y="367"/>
                    <a:pt x="1969" y="523"/>
                    <a:pt x="1998" y="680"/>
                  </a:cubicBezTo>
                  <a:cubicBezTo>
                    <a:pt x="2055" y="666"/>
                    <a:pt x="2098" y="652"/>
                    <a:pt x="2140" y="638"/>
                  </a:cubicBezTo>
                  <a:cubicBezTo>
                    <a:pt x="2169" y="609"/>
                    <a:pt x="2198" y="595"/>
                    <a:pt x="2212" y="581"/>
                  </a:cubicBezTo>
                  <a:cubicBezTo>
                    <a:pt x="2183" y="452"/>
                    <a:pt x="2126" y="352"/>
                    <a:pt x="2041" y="238"/>
                  </a:cubicBezTo>
                  <a:cubicBezTo>
                    <a:pt x="1984" y="195"/>
                    <a:pt x="1927" y="138"/>
                    <a:pt x="1855" y="81"/>
                  </a:cubicBezTo>
                  <a:cubicBezTo>
                    <a:pt x="1746" y="27"/>
                    <a:pt x="1626" y="0"/>
                    <a:pt x="1506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62"/>
            <p:cNvSpPr/>
            <p:nvPr/>
          </p:nvSpPr>
          <p:spPr>
            <a:xfrm>
              <a:off x="2860800" y="1599050"/>
              <a:ext cx="22150" cy="12375"/>
            </a:xfrm>
            <a:custGeom>
              <a:avLst/>
              <a:gdLst/>
              <a:ahLst/>
              <a:cxnLst/>
              <a:rect l="l" t="t" r="r" b="b"/>
              <a:pathLst>
                <a:path w="886" h="495" extrusionOk="0">
                  <a:moveTo>
                    <a:pt x="468" y="1"/>
                  </a:moveTo>
                  <a:cubicBezTo>
                    <a:pt x="360" y="1"/>
                    <a:pt x="248" y="22"/>
                    <a:pt x="143" y="67"/>
                  </a:cubicBezTo>
                  <a:cubicBezTo>
                    <a:pt x="58" y="110"/>
                    <a:pt x="1" y="210"/>
                    <a:pt x="29" y="309"/>
                  </a:cubicBezTo>
                  <a:cubicBezTo>
                    <a:pt x="58" y="352"/>
                    <a:pt x="86" y="395"/>
                    <a:pt x="143" y="409"/>
                  </a:cubicBezTo>
                  <a:cubicBezTo>
                    <a:pt x="243" y="466"/>
                    <a:pt x="350" y="495"/>
                    <a:pt x="454" y="495"/>
                  </a:cubicBezTo>
                  <a:cubicBezTo>
                    <a:pt x="557" y="495"/>
                    <a:pt x="657" y="466"/>
                    <a:pt x="742" y="409"/>
                  </a:cubicBezTo>
                  <a:cubicBezTo>
                    <a:pt x="842" y="381"/>
                    <a:pt x="885" y="267"/>
                    <a:pt x="871" y="181"/>
                  </a:cubicBezTo>
                  <a:cubicBezTo>
                    <a:pt x="857" y="124"/>
                    <a:pt x="800" y="67"/>
                    <a:pt x="742" y="53"/>
                  </a:cubicBezTo>
                  <a:cubicBezTo>
                    <a:pt x="661" y="19"/>
                    <a:pt x="566" y="1"/>
                    <a:pt x="468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62"/>
            <p:cNvSpPr/>
            <p:nvPr/>
          </p:nvSpPr>
          <p:spPr>
            <a:xfrm>
              <a:off x="2867575" y="1570000"/>
              <a:ext cx="55675" cy="41425"/>
            </a:xfrm>
            <a:custGeom>
              <a:avLst/>
              <a:gdLst/>
              <a:ahLst/>
              <a:cxnLst/>
              <a:rect l="l" t="t" r="r" b="b"/>
              <a:pathLst>
                <a:path w="2227" h="1657" extrusionOk="0">
                  <a:moveTo>
                    <a:pt x="1531" y="1"/>
                  </a:moveTo>
                  <a:cubicBezTo>
                    <a:pt x="1372" y="1"/>
                    <a:pt x="1202" y="53"/>
                    <a:pt x="1028" y="145"/>
                  </a:cubicBezTo>
                  <a:cubicBezTo>
                    <a:pt x="657" y="401"/>
                    <a:pt x="357" y="758"/>
                    <a:pt x="172" y="1158"/>
                  </a:cubicBezTo>
                  <a:cubicBezTo>
                    <a:pt x="101" y="1300"/>
                    <a:pt x="44" y="1457"/>
                    <a:pt x="1" y="1628"/>
                  </a:cubicBezTo>
                  <a:lnTo>
                    <a:pt x="44" y="1643"/>
                  </a:lnTo>
                  <a:cubicBezTo>
                    <a:pt x="72" y="1643"/>
                    <a:pt x="101" y="1643"/>
                    <a:pt x="115" y="1657"/>
                  </a:cubicBezTo>
                  <a:lnTo>
                    <a:pt x="229" y="1657"/>
                  </a:lnTo>
                  <a:cubicBezTo>
                    <a:pt x="286" y="1500"/>
                    <a:pt x="329" y="1343"/>
                    <a:pt x="400" y="1200"/>
                  </a:cubicBezTo>
                  <a:cubicBezTo>
                    <a:pt x="571" y="858"/>
                    <a:pt x="814" y="558"/>
                    <a:pt x="1142" y="344"/>
                  </a:cubicBezTo>
                  <a:cubicBezTo>
                    <a:pt x="1242" y="273"/>
                    <a:pt x="1384" y="230"/>
                    <a:pt x="1513" y="230"/>
                  </a:cubicBezTo>
                  <a:cubicBezTo>
                    <a:pt x="1541" y="230"/>
                    <a:pt x="1584" y="230"/>
                    <a:pt x="1641" y="245"/>
                  </a:cubicBezTo>
                  <a:cubicBezTo>
                    <a:pt x="1670" y="245"/>
                    <a:pt x="1713" y="273"/>
                    <a:pt x="1741" y="287"/>
                  </a:cubicBezTo>
                  <a:cubicBezTo>
                    <a:pt x="1884" y="373"/>
                    <a:pt x="1969" y="530"/>
                    <a:pt x="2012" y="701"/>
                  </a:cubicBezTo>
                  <a:cubicBezTo>
                    <a:pt x="2069" y="672"/>
                    <a:pt x="2098" y="658"/>
                    <a:pt x="2155" y="644"/>
                  </a:cubicBezTo>
                  <a:cubicBezTo>
                    <a:pt x="2169" y="630"/>
                    <a:pt x="2212" y="601"/>
                    <a:pt x="2226" y="587"/>
                  </a:cubicBezTo>
                  <a:cubicBezTo>
                    <a:pt x="2169" y="473"/>
                    <a:pt x="2098" y="344"/>
                    <a:pt x="2026" y="259"/>
                  </a:cubicBezTo>
                  <a:cubicBezTo>
                    <a:pt x="1969" y="202"/>
                    <a:pt x="1927" y="145"/>
                    <a:pt x="1855" y="88"/>
                  </a:cubicBezTo>
                  <a:cubicBezTo>
                    <a:pt x="1754" y="28"/>
                    <a:pt x="1645" y="1"/>
                    <a:pt x="1531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62"/>
            <p:cNvSpPr/>
            <p:nvPr/>
          </p:nvSpPr>
          <p:spPr>
            <a:xfrm>
              <a:off x="2814800" y="1572425"/>
              <a:ext cx="22125" cy="12350"/>
            </a:xfrm>
            <a:custGeom>
              <a:avLst/>
              <a:gdLst/>
              <a:ahLst/>
              <a:cxnLst/>
              <a:rect l="l" t="t" r="r" b="b"/>
              <a:pathLst>
                <a:path w="885" h="494" extrusionOk="0">
                  <a:moveTo>
                    <a:pt x="470" y="1"/>
                  </a:moveTo>
                  <a:cubicBezTo>
                    <a:pt x="361" y="1"/>
                    <a:pt x="250" y="29"/>
                    <a:pt x="143" y="90"/>
                  </a:cubicBezTo>
                  <a:cubicBezTo>
                    <a:pt x="57" y="119"/>
                    <a:pt x="0" y="233"/>
                    <a:pt x="29" y="319"/>
                  </a:cubicBezTo>
                  <a:cubicBezTo>
                    <a:pt x="57" y="376"/>
                    <a:pt x="86" y="404"/>
                    <a:pt x="143" y="419"/>
                  </a:cubicBezTo>
                  <a:cubicBezTo>
                    <a:pt x="243" y="469"/>
                    <a:pt x="346" y="493"/>
                    <a:pt x="448" y="493"/>
                  </a:cubicBezTo>
                  <a:cubicBezTo>
                    <a:pt x="550" y="493"/>
                    <a:pt x="650" y="469"/>
                    <a:pt x="742" y="419"/>
                  </a:cubicBezTo>
                  <a:cubicBezTo>
                    <a:pt x="842" y="390"/>
                    <a:pt x="885" y="276"/>
                    <a:pt x="871" y="190"/>
                  </a:cubicBezTo>
                  <a:cubicBezTo>
                    <a:pt x="856" y="133"/>
                    <a:pt x="828" y="105"/>
                    <a:pt x="742" y="62"/>
                  </a:cubicBezTo>
                  <a:cubicBezTo>
                    <a:pt x="656" y="22"/>
                    <a:pt x="564" y="1"/>
                    <a:pt x="470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62"/>
            <p:cNvSpPr/>
            <p:nvPr/>
          </p:nvSpPr>
          <p:spPr>
            <a:xfrm>
              <a:off x="2821225" y="1543550"/>
              <a:ext cx="55300" cy="40775"/>
            </a:xfrm>
            <a:custGeom>
              <a:avLst/>
              <a:gdLst/>
              <a:ahLst/>
              <a:cxnLst/>
              <a:rect l="l" t="t" r="r" b="b"/>
              <a:pathLst>
                <a:path w="2212" h="1631" extrusionOk="0">
                  <a:moveTo>
                    <a:pt x="1480" y="1"/>
                  </a:moveTo>
                  <a:cubicBezTo>
                    <a:pt x="1318" y="1"/>
                    <a:pt x="1157" y="44"/>
                    <a:pt x="1027" y="133"/>
                  </a:cubicBezTo>
                  <a:cubicBezTo>
                    <a:pt x="656" y="390"/>
                    <a:pt x="357" y="746"/>
                    <a:pt x="171" y="1146"/>
                  </a:cubicBezTo>
                  <a:cubicBezTo>
                    <a:pt x="100" y="1288"/>
                    <a:pt x="43" y="1445"/>
                    <a:pt x="0" y="1616"/>
                  </a:cubicBezTo>
                  <a:lnTo>
                    <a:pt x="29" y="1631"/>
                  </a:lnTo>
                  <a:lnTo>
                    <a:pt x="214" y="1631"/>
                  </a:lnTo>
                  <a:cubicBezTo>
                    <a:pt x="257" y="1474"/>
                    <a:pt x="314" y="1303"/>
                    <a:pt x="385" y="1160"/>
                  </a:cubicBezTo>
                  <a:cubicBezTo>
                    <a:pt x="542" y="832"/>
                    <a:pt x="799" y="518"/>
                    <a:pt x="1113" y="304"/>
                  </a:cubicBezTo>
                  <a:cubicBezTo>
                    <a:pt x="1227" y="233"/>
                    <a:pt x="1370" y="204"/>
                    <a:pt x="1498" y="204"/>
                  </a:cubicBezTo>
                  <a:cubicBezTo>
                    <a:pt x="1527" y="204"/>
                    <a:pt x="1569" y="204"/>
                    <a:pt x="1612" y="218"/>
                  </a:cubicBezTo>
                  <a:cubicBezTo>
                    <a:pt x="1655" y="218"/>
                    <a:pt x="1684" y="233"/>
                    <a:pt x="1726" y="261"/>
                  </a:cubicBezTo>
                  <a:cubicBezTo>
                    <a:pt x="1869" y="347"/>
                    <a:pt x="1955" y="504"/>
                    <a:pt x="1997" y="661"/>
                  </a:cubicBezTo>
                  <a:cubicBezTo>
                    <a:pt x="2040" y="646"/>
                    <a:pt x="2083" y="632"/>
                    <a:pt x="2140" y="618"/>
                  </a:cubicBezTo>
                  <a:cubicBezTo>
                    <a:pt x="2154" y="589"/>
                    <a:pt x="2183" y="575"/>
                    <a:pt x="2211" y="561"/>
                  </a:cubicBezTo>
                  <a:cubicBezTo>
                    <a:pt x="2169" y="461"/>
                    <a:pt x="2111" y="332"/>
                    <a:pt x="2026" y="233"/>
                  </a:cubicBezTo>
                  <a:cubicBezTo>
                    <a:pt x="1969" y="190"/>
                    <a:pt x="1912" y="133"/>
                    <a:pt x="1840" y="76"/>
                  </a:cubicBezTo>
                  <a:cubicBezTo>
                    <a:pt x="1729" y="26"/>
                    <a:pt x="1604" y="1"/>
                    <a:pt x="1480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62"/>
            <p:cNvSpPr/>
            <p:nvPr/>
          </p:nvSpPr>
          <p:spPr>
            <a:xfrm>
              <a:off x="2768800" y="1545950"/>
              <a:ext cx="22475" cy="12350"/>
            </a:xfrm>
            <a:custGeom>
              <a:avLst/>
              <a:gdLst/>
              <a:ahLst/>
              <a:cxnLst/>
              <a:rect l="l" t="t" r="r" b="b"/>
              <a:pathLst>
                <a:path w="899" h="494" extrusionOk="0">
                  <a:moveTo>
                    <a:pt x="471" y="1"/>
                  </a:moveTo>
                  <a:cubicBezTo>
                    <a:pt x="356" y="1"/>
                    <a:pt x="243" y="25"/>
                    <a:pt x="143" y="80"/>
                  </a:cubicBezTo>
                  <a:cubicBezTo>
                    <a:pt x="57" y="108"/>
                    <a:pt x="0" y="222"/>
                    <a:pt x="43" y="308"/>
                  </a:cubicBezTo>
                  <a:cubicBezTo>
                    <a:pt x="57" y="365"/>
                    <a:pt x="86" y="393"/>
                    <a:pt x="143" y="408"/>
                  </a:cubicBezTo>
                  <a:cubicBezTo>
                    <a:pt x="243" y="465"/>
                    <a:pt x="350" y="493"/>
                    <a:pt x="455" y="493"/>
                  </a:cubicBezTo>
                  <a:cubicBezTo>
                    <a:pt x="560" y="493"/>
                    <a:pt x="664" y="465"/>
                    <a:pt x="756" y="408"/>
                  </a:cubicBezTo>
                  <a:cubicBezTo>
                    <a:pt x="842" y="379"/>
                    <a:pt x="899" y="265"/>
                    <a:pt x="885" y="179"/>
                  </a:cubicBezTo>
                  <a:cubicBezTo>
                    <a:pt x="856" y="122"/>
                    <a:pt x="813" y="80"/>
                    <a:pt x="756" y="51"/>
                  </a:cubicBezTo>
                  <a:cubicBezTo>
                    <a:pt x="665" y="18"/>
                    <a:pt x="567" y="1"/>
                    <a:pt x="471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62"/>
            <p:cNvSpPr/>
            <p:nvPr/>
          </p:nvSpPr>
          <p:spPr>
            <a:xfrm>
              <a:off x="2775200" y="1516800"/>
              <a:ext cx="55325" cy="41125"/>
            </a:xfrm>
            <a:custGeom>
              <a:avLst/>
              <a:gdLst/>
              <a:ahLst/>
              <a:cxnLst/>
              <a:rect l="l" t="t" r="r" b="b"/>
              <a:pathLst>
                <a:path w="2213" h="1645" extrusionOk="0">
                  <a:moveTo>
                    <a:pt x="1492" y="1"/>
                  </a:moveTo>
                  <a:cubicBezTo>
                    <a:pt x="1332" y="1"/>
                    <a:pt x="1173" y="44"/>
                    <a:pt x="1028" y="133"/>
                  </a:cubicBezTo>
                  <a:cubicBezTo>
                    <a:pt x="657" y="390"/>
                    <a:pt x="358" y="746"/>
                    <a:pt x="172" y="1146"/>
                  </a:cubicBezTo>
                  <a:cubicBezTo>
                    <a:pt x="101" y="1288"/>
                    <a:pt x="58" y="1445"/>
                    <a:pt x="1" y="1616"/>
                  </a:cubicBezTo>
                  <a:lnTo>
                    <a:pt x="30" y="1631"/>
                  </a:lnTo>
                  <a:cubicBezTo>
                    <a:pt x="58" y="1631"/>
                    <a:pt x="87" y="1645"/>
                    <a:pt x="101" y="1645"/>
                  </a:cubicBezTo>
                  <a:lnTo>
                    <a:pt x="215" y="1645"/>
                  </a:lnTo>
                  <a:cubicBezTo>
                    <a:pt x="272" y="1488"/>
                    <a:pt x="315" y="1331"/>
                    <a:pt x="386" y="1189"/>
                  </a:cubicBezTo>
                  <a:cubicBezTo>
                    <a:pt x="557" y="832"/>
                    <a:pt x="800" y="547"/>
                    <a:pt x="1142" y="333"/>
                  </a:cubicBezTo>
                  <a:cubicBezTo>
                    <a:pt x="1242" y="261"/>
                    <a:pt x="1385" y="218"/>
                    <a:pt x="1513" y="218"/>
                  </a:cubicBezTo>
                  <a:cubicBezTo>
                    <a:pt x="1556" y="218"/>
                    <a:pt x="1584" y="218"/>
                    <a:pt x="1627" y="233"/>
                  </a:cubicBezTo>
                  <a:cubicBezTo>
                    <a:pt x="1656" y="233"/>
                    <a:pt x="1699" y="261"/>
                    <a:pt x="1727" y="276"/>
                  </a:cubicBezTo>
                  <a:cubicBezTo>
                    <a:pt x="1870" y="361"/>
                    <a:pt x="1955" y="518"/>
                    <a:pt x="1998" y="689"/>
                  </a:cubicBezTo>
                  <a:cubicBezTo>
                    <a:pt x="2055" y="661"/>
                    <a:pt x="2084" y="646"/>
                    <a:pt x="2141" y="632"/>
                  </a:cubicBezTo>
                  <a:cubicBezTo>
                    <a:pt x="2155" y="618"/>
                    <a:pt x="2198" y="589"/>
                    <a:pt x="2212" y="575"/>
                  </a:cubicBezTo>
                  <a:cubicBezTo>
                    <a:pt x="2169" y="461"/>
                    <a:pt x="2127" y="347"/>
                    <a:pt x="2027" y="233"/>
                  </a:cubicBezTo>
                  <a:cubicBezTo>
                    <a:pt x="1984" y="190"/>
                    <a:pt x="1927" y="133"/>
                    <a:pt x="1855" y="76"/>
                  </a:cubicBezTo>
                  <a:cubicBezTo>
                    <a:pt x="1738" y="26"/>
                    <a:pt x="1615" y="1"/>
                    <a:pt x="1492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62"/>
            <p:cNvSpPr/>
            <p:nvPr/>
          </p:nvSpPr>
          <p:spPr>
            <a:xfrm>
              <a:off x="2722425" y="1519200"/>
              <a:ext cx="22500" cy="12350"/>
            </a:xfrm>
            <a:custGeom>
              <a:avLst/>
              <a:gdLst/>
              <a:ahLst/>
              <a:cxnLst/>
              <a:rect l="l" t="t" r="r" b="b"/>
              <a:pathLst>
                <a:path w="900" h="494" extrusionOk="0">
                  <a:moveTo>
                    <a:pt x="482" y="1"/>
                  </a:moveTo>
                  <a:cubicBezTo>
                    <a:pt x="368" y="1"/>
                    <a:pt x="252" y="26"/>
                    <a:pt x="143" y="80"/>
                  </a:cubicBezTo>
                  <a:cubicBezTo>
                    <a:pt x="58" y="108"/>
                    <a:pt x="1" y="222"/>
                    <a:pt x="43" y="308"/>
                  </a:cubicBezTo>
                  <a:cubicBezTo>
                    <a:pt x="58" y="365"/>
                    <a:pt x="86" y="394"/>
                    <a:pt x="143" y="408"/>
                  </a:cubicBezTo>
                  <a:cubicBezTo>
                    <a:pt x="243" y="465"/>
                    <a:pt x="350" y="493"/>
                    <a:pt x="455" y="493"/>
                  </a:cubicBezTo>
                  <a:cubicBezTo>
                    <a:pt x="561" y="493"/>
                    <a:pt x="664" y="465"/>
                    <a:pt x="757" y="408"/>
                  </a:cubicBezTo>
                  <a:cubicBezTo>
                    <a:pt x="842" y="379"/>
                    <a:pt x="899" y="265"/>
                    <a:pt x="885" y="180"/>
                  </a:cubicBezTo>
                  <a:cubicBezTo>
                    <a:pt x="857" y="122"/>
                    <a:pt x="814" y="80"/>
                    <a:pt x="757" y="51"/>
                  </a:cubicBezTo>
                  <a:cubicBezTo>
                    <a:pt x="672" y="18"/>
                    <a:pt x="578" y="1"/>
                    <a:pt x="482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62"/>
            <p:cNvSpPr/>
            <p:nvPr/>
          </p:nvSpPr>
          <p:spPr>
            <a:xfrm>
              <a:off x="2728850" y="1490075"/>
              <a:ext cx="55650" cy="41125"/>
            </a:xfrm>
            <a:custGeom>
              <a:avLst/>
              <a:gdLst/>
              <a:ahLst/>
              <a:cxnLst/>
              <a:rect l="l" t="t" r="r" b="b"/>
              <a:pathLst>
                <a:path w="2226" h="1645" extrusionOk="0">
                  <a:moveTo>
                    <a:pt x="1487" y="0"/>
                  </a:moveTo>
                  <a:cubicBezTo>
                    <a:pt x="1325" y="0"/>
                    <a:pt x="1165" y="43"/>
                    <a:pt x="1028" y="132"/>
                  </a:cubicBezTo>
                  <a:cubicBezTo>
                    <a:pt x="657" y="389"/>
                    <a:pt x="357" y="745"/>
                    <a:pt x="172" y="1145"/>
                  </a:cubicBezTo>
                  <a:cubicBezTo>
                    <a:pt x="100" y="1287"/>
                    <a:pt x="58" y="1444"/>
                    <a:pt x="0" y="1616"/>
                  </a:cubicBezTo>
                  <a:lnTo>
                    <a:pt x="29" y="1630"/>
                  </a:lnTo>
                  <a:cubicBezTo>
                    <a:pt x="58" y="1630"/>
                    <a:pt x="86" y="1644"/>
                    <a:pt x="100" y="1644"/>
                  </a:cubicBezTo>
                  <a:lnTo>
                    <a:pt x="229" y="1644"/>
                  </a:lnTo>
                  <a:cubicBezTo>
                    <a:pt x="286" y="1487"/>
                    <a:pt x="343" y="1330"/>
                    <a:pt x="414" y="1188"/>
                  </a:cubicBezTo>
                  <a:cubicBezTo>
                    <a:pt x="571" y="845"/>
                    <a:pt x="814" y="546"/>
                    <a:pt x="1142" y="332"/>
                  </a:cubicBezTo>
                  <a:cubicBezTo>
                    <a:pt x="1242" y="260"/>
                    <a:pt x="1384" y="218"/>
                    <a:pt x="1513" y="218"/>
                  </a:cubicBezTo>
                  <a:cubicBezTo>
                    <a:pt x="1555" y="218"/>
                    <a:pt x="1584" y="218"/>
                    <a:pt x="1641" y="232"/>
                  </a:cubicBezTo>
                  <a:cubicBezTo>
                    <a:pt x="1670" y="260"/>
                    <a:pt x="1712" y="260"/>
                    <a:pt x="1741" y="275"/>
                  </a:cubicBezTo>
                  <a:cubicBezTo>
                    <a:pt x="1884" y="360"/>
                    <a:pt x="1983" y="517"/>
                    <a:pt x="2012" y="688"/>
                  </a:cubicBezTo>
                  <a:cubicBezTo>
                    <a:pt x="2069" y="660"/>
                    <a:pt x="2097" y="660"/>
                    <a:pt x="2155" y="631"/>
                  </a:cubicBezTo>
                  <a:cubicBezTo>
                    <a:pt x="2169" y="617"/>
                    <a:pt x="2212" y="588"/>
                    <a:pt x="2226" y="574"/>
                  </a:cubicBezTo>
                  <a:cubicBezTo>
                    <a:pt x="2197" y="460"/>
                    <a:pt x="2126" y="346"/>
                    <a:pt x="2026" y="232"/>
                  </a:cubicBezTo>
                  <a:cubicBezTo>
                    <a:pt x="1983" y="189"/>
                    <a:pt x="1926" y="132"/>
                    <a:pt x="1855" y="75"/>
                  </a:cubicBezTo>
                  <a:cubicBezTo>
                    <a:pt x="1737" y="25"/>
                    <a:pt x="1612" y="0"/>
                    <a:pt x="1487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62"/>
            <p:cNvSpPr/>
            <p:nvPr/>
          </p:nvSpPr>
          <p:spPr>
            <a:xfrm>
              <a:off x="2477425" y="1577525"/>
              <a:ext cx="434400" cy="251100"/>
            </a:xfrm>
            <a:custGeom>
              <a:avLst/>
              <a:gdLst/>
              <a:ahLst/>
              <a:cxnLst/>
              <a:rect l="l" t="t" r="r" b="b"/>
              <a:pathLst>
                <a:path w="17376" h="10044" extrusionOk="0">
                  <a:moveTo>
                    <a:pt x="8403" y="1"/>
                  </a:moveTo>
                  <a:lnTo>
                    <a:pt x="0" y="4837"/>
                  </a:lnTo>
                  <a:lnTo>
                    <a:pt x="9002" y="10043"/>
                  </a:lnTo>
                  <a:lnTo>
                    <a:pt x="17376" y="5193"/>
                  </a:lnTo>
                  <a:lnTo>
                    <a:pt x="8403" y="1"/>
                  </a:lnTo>
                  <a:close/>
                </a:path>
              </a:pathLst>
            </a:custGeom>
            <a:solidFill>
              <a:srgbClr val="002D4F">
                <a:alpha val="218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62"/>
            <p:cNvSpPr/>
            <p:nvPr/>
          </p:nvSpPr>
          <p:spPr>
            <a:xfrm>
              <a:off x="2479200" y="1571100"/>
              <a:ext cx="244325" cy="141975"/>
            </a:xfrm>
            <a:custGeom>
              <a:avLst/>
              <a:gdLst/>
              <a:ahLst/>
              <a:cxnLst/>
              <a:rect l="l" t="t" r="r" b="b"/>
              <a:pathLst>
                <a:path w="9773" h="5679" extrusionOk="0">
                  <a:moveTo>
                    <a:pt x="8417" y="1"/>
                  </a:moveTo>
                  <a:lnTo>
                    <a:pt x="1" y="4865"/>
                  </a:lnTo>
                  <a:lnTo>
                    <a:pt x="1356" y="5678"/>
                  </a:lnTo>
                  <a:lnTo>
                    <a:pt x="9772" y="828"/>
                  </a:lnTo>
                  <a:lnTo>
                    <a:pt x="8417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62"/>
            <p:cNvSpPr/>
            <p:nvPr/>
          </p:nvSpPr>
          <p:spPr>
            <a:xfrm>
              <a:off x="2479200" y="1571100"/>
              <a:ext cx="244325" cy="141975"/>
            </a:xfrm>
            <a:custGeom>
              <a:avLst/>
              <a:gdLst/>
              <a:ahLst/>
              <a:cxnLst/>
              <a:rect l="l" t="t" r="r" b="b"/>
              <a:pathLst>
                <a:path w="9773" h="5679" extrusionOk="0">
                  <a:moveTo>
                    <a:pt x="8417" y="1"/>
                  </a:moveTo>
                  <a:lnTo>
                    <a:pt x="1" y="4865"/>
                  </a:lnTo>
                  <a:lnTo>
                    <a:pt x="1356" y="5678"/>
                  </a:lnTo>
                  <a:lnTo>
                    <a:pt x="9772" y="828"/>
                  </a:lnTo>
                  <a:lnTo>
                    <a:pt x="8417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62"/>
            <p:cNvSpPr/>
            <p:nvPr/>
          </p:nvSpPr>
          <p:spPr>
            <a:xfrm>
              <a:off x="2513075" y="1591800"/>
              <a:ext cx="390550" cy="211850"/>
            </a:xfrm>
            <a:custGeom>
              <a:avLst/>
              <a:gdLst/>
              <a:ahLst/>
              <a:cxnLst/>
              <a:rect l="l" t="t" r="r" b="b"/>
              <a:pathLst>
                <a:path w="15622" h="8474" extrusionOk="0">
                  <a:moveTo>
                    <a:pt x="8417" y="0"/>
                  </a:moveTo>
                  <a:lnTo>
                    <a:pt x="1" y="4879"/>
                  </a:lnTo>
                  <a:lnTo>
                    <a:pt x="7447" y="8474"/>
                  </a:lnTo>
                  <a:lnTo>
                    <a:pt x="14751" y="4266"/>
                  </a:lnTo>
                  <a:cubicBezTo>
                    <a:pt x="15194" y="4023"/>
                    <a:pt x="15622" y="3567"/>
                    <a:pt x="15593" y="2996"/>
                  </a:cubicBezTo>
                  <a:lnTo>
                    <a:pt x="15593" y="2996"/>
                  </a:lnTo>
                  <a:cubicBezTo>
                    <a:pt x="15476" y="3054"/>
                    <a:pt x="15326" y="3095"/>
                    <a:pt x="15139" y="3095"/>
                  </a:cubicBezTo>
                  <a:cubicBezTo>
                    <a:pt x="14915" y="3095"/>
                    <a:pt x="14636" y="3037"/>
                    <a:pt x="14295" y="2882"/>
                  </a:cubicBezTo>
                  <a:lnTo>
                    <a:pt x="8417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62"/>
            <p:cNvSpPr/>
            <p:nvPr/>
          </p:nvSpPr>
          <p:spPr>
            <a:xfrm>
              <a:off x="2513075" y="1591800"/>
              <a:ext cx="390550" cy="211850"/>
            </a:xfrm>
            <a:custGeom>
              <a:avLst/>
              <a:gdLst/>
              <a:ahLst/>
              <a:cxnLst/>
              <a:rect l="l" t="t" r="r" b="b"/>
              <a:pathLst>
                <a:path w="15622" h="8474" extrusionOk="0">
                  <a:moveTo>
                    <a:pt x="8417" y="0"/>
                  </a:moveTo>
                  <a:lnTo>
                    <a:pt x="1" y="4879"/>
                  </a:lnTo>
                  <a:lnTo>
                    <a:pt x="7447" y="8474"/>
                  </a:lnTo>
                  <a:lnTo>
                    <a:pt x="14751" y="4266"/>
                  </a:lnTo>
                  <a:cubicBezTo>
                    <a:pt x="15194" y="4023"/>
                    <a:pt x="15622" y="3567"/>
                    <a:pt x="15593" y="2996"/>
                  </a:cubicBezTo>
                  <a:lnTo>
                    <a:pt x="15593" y="2996"/>
                  </a:lnTo>
                  <a:cubicBezTo>
                    <a:pt x="15476" y="3054"/>
                    <a:pt x="15326" y="3095"/>
                    <a:pt x="15139" y="3095"/>
                  </a:cubicBezTo>
                  <a:cubicBezTo>
                    <a:pt x="14915" y="3095"/>
                    <a:pt x="14636" y="3037"/>
                    <a:pt x="14295" y="2882"/>
                  </a:cubicBezTo>
                  <a:lnTo>
                    <a:pt x="84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62"/>
            <p:cNvSpPr/>
            <p:nvPr/>
          </p:nvSpPr>
          <p:spPr>
            <a:xfrm>
              <a:off x="2574525" y="1674300"/>
              <a:ext cx="84800" cy="42000"/>
            </a:xfrm>
            <a:custGeom>
              <a:avLst/>
              <a:gdLst/>
              <a:ahLst/>
              <a:cxnLst/>
              <a:rect l="l" t="t" r="r" b="b"/>
              <a:pathLst>
                <a:path w="3392" h="1680" extrusionOk="0">
                  <a:moveTo>
                    <a:pt x="3035" y="966"/>
                  </a:moveTo>
                  <a:cubicBezTo>
                    <a:pt x="3063" y="1034"/>
                    <a:pt x="3302" y="1381"/>
                    <a:pt x="3090" y="1381"/>
                  </a:cubicBezTo>
                  <a:cubicBezTo>
                    <a:pt x="3082" y="1381"/>
                    <a:pt x="3073" y="1380"/>
                    <a:pt x="3064" y="1379"/>
                  </a:cubicBezTo>
                  <a:cubicBezTo>
                    <a:pt x="2978" y="1336"/>
                    <a:pt x="2907" y="1265"/>
                    <a:pt x="2892" y="1165"/>
                  </a:cubicBezTo>
                  <a:cubicBezTo>
                    <a:pt x="2864" y="1080"/>
                    <a:pt x="2921" y="980"/>
                    <a:pt x="3021" y="966"/>
                  </a:cubicBezTo>
                  <a:close/>
                  <a:moveTo>
                    <a:pt x="2280" y="1"/>
                  </a:moveTo>
                  <a:cubicBezTo>
                    <a:pt x="2240" y="1"/>
                    <a:pt x="2220" y="44"/>
                    <a:pt x="2250" y="95"/>
                  </a:cubicBezTo>
                  <a:cubicBezTo>
                    <a:pt x="2265" y="124"/>
                    <a:pt x="2293" y="181"/>
                    <a:pt x="2336" y="224"/>
                  </a:cubicBezTo>
                  <a:cubicBezTo>
                    <a:pt x="2410" y="444"/>
                    <a:pt x="2346" y="875"/>
                    <a:pt x="2146" y="875"/>
                  </a:cubicBezTo>
                  <a:cubicBezTo>
                    <a:pt x="2113" y="875"/>
                    <a:pt x="2077" y="863"/>
                    <a:pt x="2037" y="837"/>
                  </a:cubicBezTo>
                  <a:cubicBezTo>
                    <a:pt x="1959" y="804"/>
                    <a:pt x="1899" y="729"/>
                    <a:pt x="1830" y="729"/>
                  </a:cubicBezTo>
                  <a:cubicBezTo>
                    <a:pt x="1810" y="729"/>
                    <a:pt x="1788" y="735"/>
                    <a:pt x="1765" y="752"/>
                  </a:cubicBezTo>
                  <a:cubicBezTo>
                    <a:pt x="1680" y="823"/>
                    <a:pt x="1637" y="908"/>
                    <a:pt x="1637" y="1023"/>
                  </a:cubicBezTo>
                  <a:cubicBezTo>
                    <a:pt x="1598" y="974"/>
                    <a:pt x="1539" y="952"/>
                    <a:pt x="1483" y="952"/>
                  </a:cubicBezTo>
                  <a:cubicBezTo>
                    <a:pt x="1457" y="952"/>
                    <a:pt x="1431" y="957"/>
                    <a:pt x="1409" y="966"/>
                  </a:cubicBezTo>
                  <a:cubicBezTo>
                    <a:pt x="1295" y="1023"/>
                    <a:pt x="1223" y="1151"/>
                    <a:pt x="1223" y="1265"/>
                  </a:cubicBezTo>
                  <a:cubicBezTo>
                    <a:pt x="1166" y="1217"/>
                    <a:pt x="1101" y="1169"/>
                    <a:pt x="1035" y="1169"/>
                  </a:cubicBezTo>
                  <a:cubicBezTo>
                    <a:pt x="1003" y="1169"/>
                    <a:pt x="971" y="1180"/>
                    <a:pt x="938" y="1208"/>
                  </a:cubicBezTo>
                  <a:cubicBezTo>
                    <a:pt x="867" y="1308"/>
                    <a:pt x="852" y="1408"/>
                    <a:pt x="852" y="1522"/>
                  </a:cubicBezTo>
                  <a:cubicBezTo>
                    <a:pt x="767" y="1351"/>
                    <a:pt x="610" y="1208"/>
                    <a:pt x="439" y="1137"/>
                  </a:cubicBezTo>
                  <a:cubicBezTo>
                    <a:pt x="411" y="1128"/>
                    <a:pt x="384" y="1124"/>
                    <a:pt x="359" y="1124"/>
                  </a:cubicBezTo>
                  <a:cubicBezTo>
                    <a:pt x="180" y="1124"/>
                    <a:pt x="73" y="1329"/>
                    <a:pt x="11" y="1479"/>
                  </a:cubicBezTo>
                  <a:cubicBezTo>
                    <a:pt x="1" y="1510"/>
                    <a:pt x="20" y="1533"/>
                    <a:pt x="37" y="1533"/>
                  </a:cubicBezTo>
                  <a:cubicBezTo>
                    <a:pt x="43" y="1533"/>
                    <a:pt x="50" y="1530"/>
                    <a:pt x="54" y="1522"/>
                  </a:cubicBezTo>
                  <a:cubicBezTo>
                    <a:pt x="112" y="1371"/>
                    <a:pt x="208" y="1210"/>
                    <a:pt x="357" y="1210"/>
                  </a:cubicBezTo>
                  <a:cubicBezTo>
                    <a:pt x="391" y="1210"/>
                    <a:pt x="428" y="1218"/>
                    <a:pt x="467" y="1237"/>
                  </a:cubicBezTo>
                  <a:cubicBezTo>
                    <a:pt x="624" y="1336"/>
                    <a:pt x="767" y="1479"/>
                    <a:pt x="852" y="1665"/>
                  </a:cubicBezTo>
                  <a:cubicBezTo>
                    <a:pt x="863" y="1675"/>
                    <a:pt x="873" y="1679"/>
                    <a:pt x="882" y="1679"/>
                  </a:cubicBezTo>
                  <a:cubicBezTo>
                    <a:pt x="898" y="1679"/>
                    <a:pt x="910" y="1664"/>
                    <a:pt x="910" y="1636"/>
                  </a:cubicBezTo>
                  <a:cubicBezTo>
                    <a:pt x="895" y="1536"/>
                    <a:pt x="910" y="1436"/>
                    <a:pt x="952" y="1336"/>
                  </a:cubicBezTo>
                  <a:cubicBezTo>
                    <a:pt x="970" y="1302"/>
                    <a:pt x="997" y="1288"/>
                    <a:pt x="1027" y="1288"/>
                  </a:cubicBezTo>
                  <a:cubicBezTo>
                    <a:pt x="1097" y="1288"/>
                    <a:pt x="1188" y="1358"/>
                    <a:pt x="1238" y="1408"/>
                  </a:cubicBezTo>
                  <a:cubicBezTo>
                    <a:pt x="1246" y="1421"/>
                    <a:pt x="1254" y="1426"/>
                    <a:pt x="1260" y="1426"/>
                  </a:cubicBezTo>
                  <a:cubicBezTo>
                    <a:pt x="1274" y="1426"/>
                    <a:pt x="1280" y="1399"/>
                    <a:pt x="1280" y="1379"/>
                  </a:cubicBezTo>
                  <a:cubicBezTo>
                    <a:pt x="1270" y="1239"/>
                    <a:pt x="1373" y="1084"/>
                    <a:pt x="1490" y="1084"/>
                  </a:cubicBezTo>
                  <a:cubicBezTo>
                    <a:pt x="1539" y="1084"/>
                    <a:pt x="1591" y="1112"/>
                    <a:pt x="1637" y="1180"/>
                  </a:cubicBezTo>
                  <a:cubicBezTo>
                    <a:pt x="1650" y="1199"/>
                    <a:pt x="1670" y="1210"/>
                    <a:pt x="1685" y="1210"/>
                  </a:cubicBezTo>
                  <a:cubicBezTo>
                    <a:pt x="1703" y="1210"/>
                    <a:pt x="1716" y="1196"/>
                    <a:pt x="1708" y="1165"/>
                  </a:cubicBezTo>
                  <a:cubicBezTo>
                    <a:pt x="1708" y="1080"/>
                    <a:pt x="1694" y="937"/>
                    <a:pt x="1780" y="880"/>
                  </a:cubicBezTo>
                  <a:cubicBezTo>
                    <a:pt x="1804" y="865"/>
                    <a:pt x="1825" y="859"/>
                    <a:pt x="1844" y="859"/>
                  </a:cubicBezTo>
                  <a:cubicBezTo>
                    <a:pt x="1913" y="859"/>
                    <a:pt x="1952" y="943"/>
                    <a:pt x="2008" y="966"/>
                  </a:cubicBezTo>
                  <a:cubicBezTo>
                    <a:pt x="2046" y="983"/>
                    <a:pt x="2087" y="991"/>
                    <a:pt x="2128" y="991"/>
                  </a:cubicBezTo>
                  <a:cubicBezTo>
                    <a:pt x="2222" y="991"/>
                    <a:pt x="2315" y="946"/>
                    <a:pt x="2365" y="866"/>
                  </a:cubicBezTo>
                  <a:cubicBezTo>
                    <a:pt x="2464" y="737"/>
                    <a:pt x="2493" y="580"/>
                    <a:pt x="2479" y="409"/>
                  </a:cubicBezTo>
                  <a:lnTo>
                    <a:pt x="2479" y="409"/>
                  </a:lnTo>
                  <a:cubicBezTo>
                    <a:pt x="2536" y="466"/>
                    <a:pt x="2607" y="538"/>
                    <a:pt x="2678" y="595"/>
                  </a:cubicBezTo>
                  <a:cubicBezTo>
                    <a:pt x="2750" y="666"/>
                    <a:pt x="2821" y="752"/>
                    <a:pt x="2892" y="837"/>
                  </a:cubicBezTo>
                  <a:cubicBezTo>
                    <a:pt x="2764" y="908"/>
                    <a:pt x="2693" y="1080"/>
                    <a:pt x="2736" y="1237"/>
                  </a:cubicBezTo>
                  <a:cubicBezTo>
                    <a:pt x="2768" y="1386"/>
                    <a:pt x="2952" y="1584"/>
                    <a:pt x="3114" y="1584"/>
                  </a:cubicBezTo>
                  <a:cubicBezTo>
                    <a:pt x="3168" y="1584"/>
                    <a:pt x="3220" y="1561"/>
                    <a:pt x="3263" y="1508"/>
                  </a:cubicBezTo>
                  <a:cubicBezTo>
                    <a:pt x="3392" y="1322"/>
                    <a:pt x="3306" y="1122"/>
                    <a:pt x="3178" y="966"/>
                  </a:cubicBezTo>
                  <a:cubicBezTo>
                    <a:pt x="3206" y="966"/>
                    <a:pt x="3206" y="894"/>
                    <a:pt x="3192" y="880"/>
                  </a:cubicBezTo>
                  <a:cubicBezTo>
                    <a:pt x="3149" y="823"/>
                    <a:pt x="3106" y="794"/>
                    <a:pt x="3035" y="794"/>
                  </a:cubicBezTo>
                  <a:cubicBezTo>
                    <a:pt x="2950" y="680"/>
                    <a:pt x="2850" y="580"/>
                    <a:pt x="2750" y="481"/>
                  </a:cubicBezTo>
                  <a:cubicBezTo>
                    <a:pt x="2636" y="395"/>
                    <a:pt x="2536" y="295"/>
                    <a:pt x="2436" y="181"/>
                  </a:cubicBezTo>
                  <a:cubicBezTo>
                    <a:pt x="2422" y="110"/>
                    <a:pt x="2379" y="53"/>
                    <a:pt x="2336" y="24"/>
                  </a:cubicBezTo>
                  <a:cubicBezTo>
                    <a:pt x="2316" y="8"/>
                    <a:pt x="2296" y="1"/>
                    <a:pt x="2280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62"/>
            <p:cNvSpPr/>
            <p:nvPr/>
          </p:nvSpPr>
          <p:spPr>
            <a:xfrm>
              <a:off x="2647175" y="1636775"/>
              <a:ext cx="67075" cy="48900"/>
            </a:xfrm>
            <a:custGeom>
              <a:avLst/>
              <a:gdLst/>
              <a:ahLst/>
              <a:cxnLst/>
              <a:rect l="l" t="t" r="r" b="b"/>
              <a:pathLst>
                <a:path w="2683" h="1956" extrusionOk="0">
                  <a:moveTo>
                    <a:pt x="1715" y="0"/>
                  </a:moveTo>
                  <a:cubicBezTo>
                    <a:pt x="1668" y="0"/>
                    <a:pt x="1638" y="60"/>
                    <a:pt x="1670" y="113"/>
                  </a:cubicBezTo>
                  <a:cubicBezTo>
                    <a:pt x="1698" y="141"/>
                    <a:pt x="1727" y="170"/>
                    <a:pt x="1741" y="198"/>
                  </a:cubicBezTo>
                  <a:cubicBezTo>
                    <a:pt x="1855" y="341"/>
                    <a:pt x="1927" y="555"/>
                    <a:pt x="1812" y="683"/>
                  </a:cubicBezTo>
                  <a:cubicBezTo>
                    <a:pt x="1774" y="732"/>
                    <a:pt x="1734" y="752"/>
                    <a:pt x="1696" y="752"/>
                  </a:cubicBezTo>
                  <a:cubicBezTo>
                    <a:pt x="1577" y="752"/>
                    <a:pt x="1467" y="566"/>
                    <a:pt x="1413" y="469"/>
                  </a:cubicBezTo>
                  <a:cubicBezTo>
                    <a:pt x="1394" y="442"/>
                    <a:pt x="1373" y="430"/>
                    <a:pt x="1354" y="430"/>
                  </a:cubicBezTo>
                  <a:cubicBezTo>
                    <a:pt x="1314" y="430"/>
                    <a:pt x="1284" y="478"/>
                    <a:pt x="1313" y="526"/>
                  </a:cubicBezTo>
                  <a:cubicBezTo>
                    <a:pt x="1356" y="612"/>
                    <a:pt x="1384" y="698"/>
                    <a:pt x="1384" y="812"/>
                  </a:cubicBezTo>
                  <a:cubicBezTo>
                    <a:pt x="1413" y="883"/>
                    <a:pt x="1442" y="1054"/>
                    <a:pt x="1384" y="1126"/>
                  </a:cubicBezTo>
                  <a:cubicBezTo>
                    <a:pt x="1369" y="1145"/>
                    <a:pt x="1351" y="1154"/>
                    <a:pt x="1330" y="1154"/>
                  </a:cubicBezTo>
                  <a:cubicBezTo>
                    <a:pt x="1219" y="1154"/>
                    <a:pt x="1050" y="894"/>
                    <a:pt x="1014" y="798"/>
                  </a:cubicBezTo>
                  <a:lnTo>
                    <a:pt x="1014" y="769"/>
                  </a:lnTo>
                  <a:lnTo>
                    <a:pt x="1014" y="755"/>
                  </a:lnTo>
                  <a:cubicBezTo>
                    <a:pt x="1006" y="719"/>
                    <a:pt x="971" y="698"/>
                    <a:pt x="939" y="698"/>
                  </a:cubicBezTo>
                  <a:cubicBezTo>
                    <a:pt x="907" y="698"/>
                    <a:pt x="878" y="719"/>
                    <a:pt x="885" y="769"/>
                  </a:cubicBezTo>
                  <a:cubicBezTo>
                    <a:pt x="928" y="940"/>
                    <a:pt x="914" y="1111"/>
                    <a:pt x="842" y="1268"/>
                  </a:cubicBezTo>
                  <a:cubicBezTo>
                    <a:pt x="802" y="1334"/>
                    <a:pt x="750" y="1361"/>
                    <a:pt x="696" y="1361"/>
                  </a:cubicBezTo>
                  <a:cubicBezTo>
                    <a:pt x="599" y="1361"/>
                    <a:pt x="493" y="1275"/>
                    <a:pt x="429" y="1183"/>
                  </a:cubicBezTo>
                  <a:cubicBezTo>
                    <a:pt x="414" y="1154"/>
                    <a:pt x="386" y="1111"/>
                    <a:pt x="357" y="1083"/>
                  </a:cubicBezTo>
                  <a:cubicBezTo>
                    <a:pt x="336" y="1057"/>
                    <a:pt x="310" y="1044"/>
                    <a:pt x="286" y="1044"/>
                  </a:cubicBezTo>
                  <a:cubicBezTo>
                    <a:pt x="244" y="1044"/>
                    <a:pt x="211" y="1082"/>
                    <a:pt x="229" y="1154"/>
                  </a:cubicBezTo>
                  <a:cubicBezTo>
                    <a:pt x="243" y="1183"/>
                    <a:pt x="272" y="1225"/>
                    <a:pt x="286" y="1240"/>
                  </a:cubicBezTo>
                  <a:cubicBezTo>
                    <a:pt x="343" y="1397"/>
                    <a:pt x="315" y="1554"/>
                    <a:pt x="272" y="1725"/>
                  </a:cubicBezTo>
                  <a:cubicBezTo>
                    <a:pt x="250" y="1769"/>
                    <a:pt x="223" y="1794"/>
                    <a:pt x="200" y="1794"/>
                  </a:cubicBezTo>
                  <a:cubicBezTo>
                    <a:pt x="177" y="1794"/>
                    <a:pt x="157" y="1773"/>
                    <a:pt x="143" y="1725"/>
                  </a:cubicBezTo>
                  <a:lnTo>
                    <a:pt x="143" y="1525"/>
                  </a:lnTo>
                  <a:cubicBezTo>
                    <a:pt x="143" y="1465"/>
                    <a:pt x="143" y="1355"/>
                    <a:pt x="202" y="1355"/>
                  </a:cubicBezTo>
                  <a:cubicBezTo>
                    <a:pt x="214" y="1355"/>
                    <a:pt x="227" y="1359"/>
                    <a:pt x="243" y="1368"/>
                  </a:cubicBezTo>
                  <a:cubicBezTo>
                    <a:pt x="248" y="1370"/>
                    <a:pt x="252" y="1370"/>
                    <a:pt x="256" y="1370"/>
                  </a:cubicBezTo>
                  <a:cubicBezTo>
                    <a:pt x="286" y="1370"/>
                    <a:pt x="284" y="1324"/>
                    <a:pt x="272" y="1311"/>
                  </a:cubicBezTo>
                  <a:cubicBezTo>
                    <a:pt x="239" y="1262"/>
                    <a:pt x="188" y="1228"/>
                    <a:pt x="143" y="1228"/>
                  </a:cubicBezTo>
                  <a:cubicBezTo>
                    <a:pt x="108" y="1228"/>
                    <a:pt x="76" y="1248"/>
                    <a:pt x="58" y="1297"/>
                  </a:cubicBezTo>
                  <a:cubicBezTo>
                    <a:pt x="15" y="1382"/>
                    <a:pt x="1" y="1482"/>
                    <a:pt x="1" y="1582"/>
                  </a:cubicBezTo>
                  <a:cubicBezTo>
                    <a:pt x="1" y="1730"/>
                    <a:pt x="52" y="1955"/>
                    <a:pt x="238" y="1955"/>
                  </a:cubicBezTo>
                  <a:cubicBezTo>
                    <a:pt x="249" y="1955"/>
                    <a:pt x="260" y="1955"/>
                    <a:pt x="272" y="1953"/>
                  </a:cubicBezTo>
                  <a:cubicBezTo>
                    <a:pt x="429" y="1910"/>
                    <a:pt x="443" y="1696"/>
                    <a:pt x="457" y="1554"/>
                  </a:cubicBezTo>
                  <a:lnTo>
                    <a:pt x="457" y="1397"/>
                  </a:lnTo>
                  <a:cubicBezTo>
                    <a:pt x="545" y="1467"/>
                    <a:pt x="643" y="1510"/>
                    <a:pt x="732" y="1510"/>
                  </a:cubicBezTo>
                  <a:cubicBezTo>
                    <a:pt x="788" y="1510"/>
                    <a:pt x="841" y="1492"/>
                    <a:pt x="885" y="1454"/>
                  </a:cubicBezTo>
                  <a:cubicBezTo>
                    <a:pt x="999" y="1368"/>
                    <a:pt x="1056" y="1225"/>
                    <a:pt x="1056" y="1083"/>
                  </a:cubicBezTo>
                  <a:cubicBezTo>
                    <a:pt x="1147" y="1207"/>
                    <a:pt x="1273" y="1323"/>
                    <a:pt x="1392" y="1323"/>
                  </a:cubicBezTo>
                  <a:cubicBezTo>
                    <a:pt x="1424" y="1323"/>
                    <a:pt x="1455" y="1315"/>
                    <a:pt x="1484" y="1297"/>
                  </a:cubicBezTo>
                  <a:cubicBezTo>
                    <a:pt x="1584" y="1225"/>
                    <a:pt x="1570" y="1040"/>
                    <a:pt x="1556" y="940"/>
                  </a:cubicBezTo>
                  <a:cubicBezTo>
                    <a:pt x="1556" y="883"/>
                    <a:pt x="1527" y="826"/>
                    <a:pt x="1527" y="769"/>
                  </a:cubicBezTo>
                  <a:lnTo>
                    <a:pt x="1527" y="769"/>
                  </a:lnTo>
                  <a:cubicBezTo>
                    <a:pt x="1603" y="845"/>
                    <a:pt x="1690" y="901"/>
                    <a:pt x="1777" y="901"/>
                  </a:cubicBezTo>
                  <a:cubicBezTo>
                    <a:pt x="1837" y="901"/>
                    <a:pt x="1897" y="875"/>
                    <a:pt x="1955" y="812"/>
                  </a:cubicBezTo>
                  <a:cubicBezTo>
                    <a:pt x="2055" y="683"/>
                    <a:pt x="2069" y="541"/>
                    <a:pt x="2012" y="398"/>
                  </a:cubicBezTo>
                  <a:lnTo>
                    <a:pt x="2012" y="398"/>
                  </a:lnTo>
                  <a:cubicBezTo>
                    <a:pt x="2126" y="469"/>
                    <a:pt x="2240" y="498"/>
                    <a:pt x="2369" y="526"/>
                  </a:cubicBezTo>
                  <a:cubicBezTo>
                    <a:pt x="2380" y="528"/>
                    <a:pt x="2391" y="529"/>
                    <a:pt x="2403" y="529"/>
                  </a:cubicBezTo>
                  <a:cubicBezTo>
                    <a:pt x="2480" y="529"/>
                    <a:pt x="2563" y="489"/>
                    <a:pt x="2626" y="427"/>
                  </a:cubicBezTo>
                  <a:cubicBezTo>
                    <a:pt x="2683" y="327"/>
                    <a:pt x="2654" y="227"/>
                    <a:pt x="2583" y="127"/>
                  </a:cubicBezTo>
                  <a:cubicBezTo>
                    <a:pt x="2571" y="98"/>
                    <a:pt x="2553" y="86"/>
                    <a:pt x="2535" y="86"/>
                  </a:cubicBezTo>
                  <a:cubicBezTo>
                    <a:pt x="2508" y="86"/>
                    <a:pt x="2483" y="113"/>
                    <a:pt x="2483" y="156"/>
                  </a:cubicBezTo>
                  <a:cubicBezTo>
                    <a:pt x="2505" y="286"/>
                    <a:pt x="2418" y="342"/>
                    <a:pt x="2313" y="342"/>
                  </a:cubicBezTo>
                  <a:cubicBezTo>
                    <a:pt x="2280" y="342"/>
                    <a:pt x="2246" y="337"/>
                    <a:pt x="2212" y="327"/>
                  </a:cubicBezTo>
                  <a:cubicBezTo>
                    <a:pt x="2069" y="298"/>
                    <a:pt x="1927" y="198"/>
                    <a:pt x="1841" y="99"/>
                  </a:cubicBezTo>
                  <a:cubicBezTo>
                    <a:pt x="1812" y="56"/>
                    <a:pt x="1784" y="41"/>
                    <a:pt x="1770" y="27"/>
                  </a:cubicBezTo>
                  <a:cubicBezTo>
                    <a:pt x="1751" y="8"/>
                    <a:pt x="1732" y="0"/>
                    <a:pt x="171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62"/>
            <p:cNvSpPr/>
            <p:nvPr/>
          </p:nvSpPr>
          <p:spPr>
            <a:xfrm>
              <a:off x="2675700" y="1657450"/>
              <a:ext cx="142325" cy="82025"/>
            </a:xfrm>
            <a:custGeom>
              <a:avLst/>
              <a:gdLst/>
              <a:ahLst/>
              <a:cxnLst/>
              <a:rect l="l" t="t" r="r" b="b"/>
              <a:pathLst>
                <a:path w="5693" h="3281" extrusionOk="0">
                  <a:moveTo>
                    <a:pt x="5422" y="1012"/>
                  </a:moveTo>
                  <a:cubicBezTo>
                    <a:pt x="5465" y="1069"/>
                    <a:pt x="5479" y="1112"/>
                    <a:pt x="5493" y="1155"/>
                  </a:cubicBezTo>
                  <a:cubicBezTo>
                    <a:pt x="5522" y="1269"/>
                    <a:pt x="5579" y="1468"/>
                    <a:pt x="5493" y="1554"/>
                  </a:cubicBezTo>
                  <a:cubicBezTo>
                    <a:pt x="5474" y="1579"/>
                    <a:pt x="5453" y="1589"/>
                    <a:pt x="5431" y="1589"/>
                  </a:cubicBezTo>
                  <a:cubicBezTo>
                    <a:pt x="5342" y="1589"/>
                    <a:pt x="5242" y="1409"/>
                    <a:pt x="5208" y="1340"/>
                  </a:cubicBezTo>
                  <a:cubicBezTo>
                    <a:pt x="5122" y="1126"/>
                    <a:pt x="5222" y="1040"/>
                    <a:pt x="5422" y="1012"/>
                  </a:cubicBezTo>
                  <a:close/>
                  <a:moveTo>
                    <a:pt x="4546" y="0"/>
                  </a:moveTo>
                  <a:cubicBezTo>
                    <a:pt x="4508" y="0"/>
                    <a:pt x="4486" y="51"/>
                    <a:pt x="4509" y="85"/>
                  </a:cubicBezTo>
                  <a:cubicBezTo>
                    <a:pt x="4552" y="142"/>
                    <a:pt x="4580" y="213"/>
                    <a:pt x="4594" y="284"/>
                  </a:cubicBezTo>
                  <a:cubicBezTo>
                    <a:pt x="4594" y="366"/>
                    <a:pt x="4554" y="396"/>
                    <a:pt x="4503" y="396"/>
                  </a:cubicBezTo>
                  <a:cubicBezTo>
                    <a:pt x="4474" y="396"/>
                    <a:pt x="4440" y="386"/>
                    <a:pt x="4409" y="370"/>
                  </a:cubicBezTo>
                  <a:cubicBezTo>
                    <a:pt x="4352" y="356"/>
                    <a:pt x="4295" y="327"/>
                    <a:pt x="4266" y="284"/>
                  </a:cubicBezTo>
                  <a:cubicBezTo>
                    <a:pt x="4209" y="199"/>
                    <a:pt x="4138" y="113"/>
                    <a:pt x="4052" y="56"/>
                  </a:cubicBezTo>
                  <a:cubicBezTo>
                    <a:pt x="4039" y="43"/>
                    <a:pt x="4026" y="37"/>
                    <a:pt x="4014" y="37"/>
                  </a:cubicBezTo>
                  <a:cubicBezTo>
                    <a:pt x="3974" y="37"/>
                    <a:pt x="3948" y="98"/>
                    <a:pt x="3981" y="142"/>
                  </a:cubicBezTo>
                  <a:cubicBezTo>
                    <a:pt x="4024" y="227"/>
                    <a:pt x="4081" y="299"/>
                    <a:pt x="4152" y="370"/>
                  </a:cubicBezTo>
                  <a:cubicBezTo>
                    <a:pt x="4152" y="398"/>
                    <a:pt x="4166" y="413"/>
                    <a:pt x="4166" y="427"/>
                  </a:cubicBezTo>
                  <a:cubicBezTo>
                    <a:pt x="4195" y="541"/>
                    <a:pt x="4166" y="655"/>
                    <a:pt x="4138" y="769"/>
                  </a:cubicBezTo>
                  <a:cubicBezTo>
                    <a:pt x="4119" y="835"/>
                    <a:pt x="4088" y="860"/>
                    <a:pt x="4052" y="860"/>
                  </a:cubicBezTo>
                  <a:cubicBezTo>
                    <a:pt x="3953" y="860"/>
                    <a:pt x="3811" y="675"/>
                    <a:pt x="3738" y="612"/>
                  </a:cubicBezTo>
                  <a:cubicBezTo>
                    <a:pt x="3706" y="580"/>
                    <a:pt x="3666" y="566"/>
                    <a:pt x="3625" y="566"/>
                  </a:cubicBezTo>
                  <a:cubicBezTo>
                    <a:pt x="3576" y="566"/>
                    <a:pt x="3527" y="588"/>
                    <a:pt x="3496" y="627"/>
                  </a:cubicBezTo>
                  <a:cubicBezTo>
                    <a:pt x="3482" y="641"/>
                    <a:pt x="3453" y="655"/>
                    <a:pt x="3453" y="698"/>
                  </a:cubicBezTo>
                  <a:cubicBezTo>
                    <a:pt x="3425" y="798"/>
                    <a:pt x="3425" y="912"/>
                    <a:pt x="3439" y="998"/>
                  </a:cubicBezTo>
                  <a:cubicBezTo>
                    <a:pt x="3381" y="950"/>
                    <a:pt x="3323" y="901"/>
                    <a:pt x="3261" y="901"/>
                  </a:cubicBezTo>
                  <a:cubicBezTo>
                    <a:pt x="3231" y="901"/>
                    <a:pt x="3200" y="913"/>
                    <a:pt x="3168" y="941"/>
                  </a:cubicBezTo>
                  <a:cubicBezTo>
                    <a:pt x="3082" y="1012"/>
                    <a:pt x="3082" y="1183"/>
                    <a:pt x="3097" y="1326"/>
                  </a:cubicBezTo>
                  <a:cubicBezTo>
                    <a:pt x="3025" y="1240"/>
                    <a:pt x="2925" y="1197"/>
                    <a:pt x="2811" y="1197"/>
                  </a:cubicBezTo>
                  <a:cubicBezTo>
                    <a:pt x="2711" y="1212"/>
                    <a:pt x="2654" y="1297"/>
                    <a:pt x="2654" y="1397"/>
                  </a:cubicBezTo>
                  <a:cubicBezTo>
                    <a:pt x="2561" y="1285"/>
                    <a:pt x="2431" y="1167"/>
                    <a:pt x="2320" y="1167"/>
                  </a:cubicBezTo>
                  <a:cubicBezTo>
                    <a:pt x="2262" y="1167"/>
                    <a:pt x="2209" y="1199"/>
                    <a:pt x="2169" y="1283"/>
                  </a:cubicBezTo>
                  <a:cubicBezTo>
                    <a:pt x="2126" y="1411"/>
                    <a:pt x="2198" y="1640"/>
                    <a:pt x="2084" y="1725"/>
                  </a:cubicBezTo>
                  <a:cubicBezTo>
                    <a:pt x="2066" y="1739"/>
                    <a:pt x="2047" y="1746"/>
                    <a:pt x="2028" y="1746"/>
                  </a:cubicBezTo>
                  <a:cubicBezTo>
                    <a:pt x="1970" y="1746"/>
                    <a:pt x="1909" y="1689"/>
                    <a:pt x="1855" y="1625"/>
                  </a:cubicBezTo>
                  <a:cubicBezTo>
                    <a:pt x="1813" y="1554"/>
                    <a:pt x="1770" y="1483"/>
                    <a:pt x="1699" y="1440"/>
                  </a:cubicBezTo>
                  <a:cubicBezTo>
                    <a:pt x="1682" y="1433"/>
                    <a:pt x="1668" y="1430"/>
                    <a:pt x="1656" y="1430"/>
                  </a:cubicBezTo>
                  <a:cubicBezTo>
                    <a:pt x="1595" y="1430"/>
                    <a:pt x="1592" y="1509"/>
                    <a:pt x="1627" y="1568"/>
                  </a:cubicBezTo>
                  <a:lnTo>
                    <a:pt x="1713" y="1682"/>
                  </a:lnTo>
                  <a:cubicBezTo>
                    <a:pt x="1741" y="1782"/>
                    <a:pt x="1770" y="1911"/>
                    <a:pt x="1741" y="2039"/>
                  </a:cubicBezTo>
                  <a:cubicBezTo>
                    <a:pt x="1527" y="1996"/>
                    <a:pt x="1370" y="1796"/>
                    <a:pt x="1242" y="1625"/>
                  </a:cubicBezTo>
                  <a:cubicBezTo>
                    <a:pt x="1199" y="1554"/>
                    <a:pt x="1142" y="1497"/>
                    <a:pt x="1085" y="1426"/>
                  </a:cubicBezTo>
                  <a:cubicBezTo>
                    <a:pt x="1000" y="1297"/>
                    <a:pt x="885" y="1197"/>
                    <a:pt x="771" y="1126"/>
                  </a:cubicBezTo>
                  <a:cubicBezTo>
                    <a:pt x="756" y="1116"/>
                    <a:pt x="742" y="1112"/>
                    <a:pt x="730" y="1112"/>
                  </a:cubicBezTo>
                  <a:cubicBezTo>
                    <a:pt x="674" y="1112"/>
                    <a:pt x="655" y="1205"/>
                    <a:pt x="714" y="1240"/>
                  </a:cubicBezTo>
                  <a:cubicBezTo>
                    <a:pt x="843" y="1340"/>
                    <a:pt x="942" y="1440"/>
                    <a:pt x="1057" y="1554"/>
                  </a:cubicBezTo>
                  <a:cubicBezTo>
                    <a:pt x="1085" y="1597"/>
                    <a:pt x="1128" y="1640"/>
                    <a:pt x="1156" y="1697"/>
                  </a:cubicBezTo>
                  <a:cubicBezTo>
                    <a:pt x="1271" y="1839"/>
                    <a:pt x="1328" y="1996"/>
                    <a:pt x="1328" y="2153"/>
                  </a:cubicBezTo>
                  <a:cubicBezTo>
                    <a:pt x="1328" y="2291"/>
                    <a:pt x="1265" y="2338"/>
                    <a:pt x="1179" y="2338"/>
                  </a:cubicBezTo>
                  <a:cubicBezTo>
                    <a:pt x="1032" y="2338"/>
                    <a:pt x="818" y="2202"/>
                    <a:pt x="728" y="2139"/>
                  </a:cubicBezTo>
                  <a:cubicBezTo>
                    <a:pt x="712" y="2125"/>
                    <a:pt x="698" y="2119"/>
                    <a:pt x="687" y="2119"/>
                  </a:cubicBezTo>
                  <a:cubicBezTo>
                    <a:pt x="639" y="2119"/>
                    <a:pt x="634" y="2221"/>
                    <a:pt x="657" y="2267"/>
                  </a:cubicBezTo>
                  <a:cubicBezTo>
                    <a:pt x="769" y="2379"/>
                    <a:pt x="1006" y="2781"/>
                    <a:pt x="661" y="2781"/>
                  </a:cubicBezTo>
                  <a:cubicBezTo>
                    <a:pt x="655" y="2781"/>
                    <a:pt x="649" y="2781"/>
                    <a:pt x="643" y="2781"/>
                  </a:cubicBezTo>
                  <a:cubicBezTo>
                    <a:pt x="443" y="2767"/>
                    <a:pt x="272" y="2624"/>
                    <a:pt x="129" y="2510"/>
                  </a:cubicBezTo>
                  <a:cubicBezTo>
                    <a:pt x="117" y="2500"/>
                    <a:pt x="106" y="2495"/>
                    <a:pt x="98" y="2495"/>
                  </a:cubicBezTo>
                  <a:cubicBezTo>
                    <a:pt x="58" y="2495"/>
                    <a:pt x="61" y="2589"/>
                    <a:pt x="72" y="2624"/>
                  </a:cubicBezTo>
                  <a:cubicBezTo>
                    <a:pt x="158" y="2767"/>
                    <a:pt x="201" y="3137"/>
                    <a:pt x="15" y="3209"/>
                  </a:cubicBezTo>
                  <a:cubicBezTo>
                    <a:pt x="1" y="3223"/>
                    <a:pt x="1" y="3280"/>
                    <a:pt x="15" y="3280"/>
                  </a:cubicBezTo>
                  <a:cubicBezTo>
                    <a:pt x="229" y="3252"/>
                    <a:pt x="258" y="2938"/>
                    <a:pt x="201" y="2724"/>
                  </a:cubicBezTo>
                  <a:lnTo>
                    <a:pt x="201" y="2724"/>
                  </a:lnTo>
                  <a:cubicBezTo>
                    <a:pt x="346" y="2840"/>
                    <a:pt x="525" y="2950"/>
                    <a:pt x="687" y="2950"/>
                  </a:cubicBezTo>
                  <a:cubicBezTo>
                    <a:pt x="763" y="2950"/>
                    <a:pt x="836" y="2926"/>
                    <a:pt x="900" y="2866"/>
                  </a:cubicBezTo>
                  <a:cubicBezTo>
                    <a:pt x="1000" y="2767"/>
                    <a:pt x="1014" y="2581"/>
                    <a:pt x="928" y="2467"/>
                  </a:cubicBezTo>
                  <a:lnTo>
                    <a:pt x="928" y="2467"/>
                  </a:lnTo>
                  <a:cubicBezTo>
                    <a:pt x="1027" y="2513"/>
                    <a:pt x="1128" y="2550"/>
                    <a:pt x="1216" y="2550"/>
                  </a:cubicBezTo>
                  <a:cubicBezTo>
                    <a:pt x="1319" y="2550"/>
                    <a:pt x="1403" y="2499"/>
                    <a:pt x="1442" y="2353"/>
                  </a:cubicBezTo>
                  <a:cubicBezTo>
                    <a:pt x="1470" y="2267"/>
                    <a:pt x="1470" y="2153"/>
                    <a:pt x="1442" y="2068"/>
                  </a:cubicBezTo>
                  <a:lnTo>
                    <a:pt x="1442" y="2068"/>
                  </a:lnTo>
                  <a:cubicBezTo>
                    <a:pt x="1556" y="2153"/>
                    <a:pt x="1699" y="2210"/>
                    <a:pt x="1841" y="2224"/>
                  </a:cubicBezTo>
                  <a:cubicBezTo>
                    <a:pt x="1870" y="2224"/>
                    <a:pt x="1898" y="2210"/>
                    <a:pt x="1898" y="2182"/>
                  </a:cubicBezTo>
                  <a:lnTo>
                    <a:pt x="1898" y="1868"/>
                  </a:lnTo>
                  <a:cubicBezTo>
                    <a:pt x="1954" y="1907"/>
                    <a:pt x="2014" y="1938"/>
                    <a:pt x="2071" y="1938"/>
                  </a:cubicBezTo>
                  <a:cubicBezTo>
                    <a:pt x="2116" y="1938"/>
                    <a:pt x="2160" y="1919"/>
                    <a:pt x="2198" y="1868"/>
                  </a:cubicBezTo>
                  <a:cubicBezTo>
                    <a:pt x="2283" y="1768"/>
                    <a:pt x="2255" y="1611"/>
                    <a:pt x="2283" y="1468"/>
                  </a:cubicBezTo>
                  <a:cubicBezTo>
                    <a:pt x="2299" y="1399"/>
                    <a:pt x="2328" y="1372"/>
                    <a:pt x="2364" y="1372"/>
                  </a:cubicBezTo>
                  <a:cubicBezTo>
                    <a:pt x="2462" y="1372"/>
                    <a:pt x="2610" y="1563"/>
                    <a:pt x="2683" y="1625"/>
                  </a:cubicBezTo>
                  <a:cubicBezTo>
                    <a:pt x="2699" y="1646"/>
                    <a:pt x="2716" y="1656"/>
                    <a:pt x="2732" y="1656"/>
                  </a:cubicBezTo>
                  <a:cubicBezTo>
                    <a:pt x="2760" y="1656"/>
                    <a:pt x="2783" y="1628"/>
                    <a:pt x="2783" y="1582"/>
                  </a:cubicBezTo>
                  <a:cubicBezTo>
                    <a:pt x="2783" y="1514"/>
                    <a:pt x="2783" y="1368"/>
                    <a:pt x="2895" y="1368"/>
                  </a:cubicBezTo>
                  <a:cubicBezTo>
                    <a:pt x="2900" y="1368"/>
                    <a:pt x="2906" y="1368"/>
                    <a:pt x="2911" y="1369"/>
                  </a:cubicBezTo>
                  <a:cubicBezTo>
                    <a:pt x="2997" y="1411"/>
                    <a:pt x="3068" y="1468"/>
                    <a:pt x="3139" y="1540"/>
                  </a:cubicBezTo>
                  <a:cubicBezTo>
                    <a:pt x="3159" y="1553"/>
                    <a:pt x="3185" y="1563"/>
                    <a:pt x="3207" y="1563"/>
                  </a:cubicBezTo>
                  <a:cubicBezTo>
                    <a:pt x="3233" y="1563"/>
                    <a:pt x="3253" y="1549"/>
                    <a:pt x="3253" y="1511"/>
                  </a:cubicBezTo>
                  <a:cubicBezTo>
                    <a:pt x="3225" y="1411"/>
                    <a:pt x="3225" y="1297"/>
                    <a:pt x="3253" y="1197"/>
                  </a:cubicBezTo>
                  <a:cubicBezTo>
                    <a:pt x="3266" y="1137"/>
                    <a:pt x="3289" y="1114"/>
                    <a:pt x="3316" y="1114"/>
                  </a:cubicBezTo>
                  <a:cubicBezTo>
                    <a:pt x="3379" y="1114"/>
                    <a:pt x="3469" y="1233"/>
                    <a:pt x="3539" y="1283"/>
                  </a:cubicBezTo>
                  <a:cubicBezTo>
                    <a:pt x="3550" y="1298"/>
                    <a:pt x="3562" y="1304"/>
                    <a:pt x="3573" y="1304"/>
                  </a:cubicBezTo>
                  <a:cubicBezTo>
                    <a:pt x="3606" y="1304"/>
                    <a:pt x="3635" y="1254"/>
                    <a:pt x="3624" y="1212"/>
                  </a:cubicBezTo>
                  <a:cubicBezTo>
                    <a:pt x="3582" y="1112"/>
                    <a:pt x="3567" y="983"/>
                    <a:pt x="3567" y="855"/>
                  </a:cubicBezTo>
                  <a:cubicBezTo>
                    <a:pt x="3586" y="780"/>
                    <a:pt x="3614" y="752"/>
                    <a:pt x="3646" y="752"/>
                  </a:cubicBezTo>
                  <a:cubicBezTo>
                    <a:pt x="3711" y="752"/>
                    <a:pt x="3791" y="864"/>
                    <a:pt x="3838" y="912"/>
                  </a:cubicBezTo>
                  <a:cubicBezTo>
                    <a:pt x="3898" y="961"/>
                    <a:pt x="4005" y="1038"/>
                    <a:pt x="4098" y="1038"/>
                  </a:cubicBezTo>
                  <a:cubicBezTo>
                    <a:pt x="4140" y="1038"/>
                    <a:pt x="4178" y="1023"/>
                    <a:pt x="4209" y="983"/>
                  </a:cubicBezTo>
                  <a:cubicBezTo>
                    <a:pt x="4295" y="841"/>
                    <a:pt x="4338" y="684"/>
                    <a:pt x="4323" y="513"/>
                  </a:cubicBezTo>
                  <a:lnTo>
                    <a:pt x="4323" y="513"/>
                  </a:lnTo>
                  <a:cubicBezTo>
                    <a:pt x="4366" y="555"/>
                    <a:pt x="4423" y="570"/>
                    <a:pt x="4495" y="584"/>
                  </a:cubicBezTo>
                  <a:cubicBezTo>
                    <a:pt x="4515" y="589"/>
                    <a:pt x="4535" y="591"/>
                    <a:pt x="4554" y="591"/>
                  </a:cubicBezTo>
                  <a:cubicBezTo>
                    <a:pt x="4642" y="591"/>
                    <a:pt x="4716" y="540"/>
                    <a:pt x="4751" y="470"/>
                  </a:cubicBezTo>
                  <a:cubicBezTo>
                    <a:pt x="4766" y="427"/>
                    <a:pt x="4766" y="370"/>
                    <a:pt x="4751" y="341"/>
                  </a:cubicBezTo>
                  <a:lnTo>
                    <a:pt x="4751" y="341"/>
                  </a:lnTo>
                  <a:cubicBezTo>
                    <a:pt x="4908" y="470"/>
                    <a:pt x="5051" y="612"/>
                    <a:pt x="5194" y="769"/>
                  </a:cubicBezTo>
                  <a:cubicBezTo>
                    <a:pt x="5222" y="798"/>
                    <a:pt x="5265" y="855"/>
                    <a:pt x="5293" y="912"/>
                  </a:cubicBezTo>
                  <a:cubicBezTo>
                    <a:pt x="5151" y="912"/>
                    <a:pt x="5037" y="1012"/>
                    <a:pt x="5008" y="1155"/>
                  </a:cubicBezTo>
                  <a:lnTo>
                    <a:pt x="5008" y="1183"/>
                  </a:lnTo>
                  <a:cubicBezTo>
                    <a:pt x="5008" y="1369"/>
                    <a:pt x="5122" y="1568"/>
                    <a:pt x="5265" y="1697"/>
                  </a:cubicBezTo>
                  <a:cubicBezTo>
                    <a:pt x="5315" y="1739"/>
                    <a:pt x="5383" y="1772"/>
                    <a:pt x="5447" y="1772"/>
                  </a:cubicBezTo>
                  <a:cubicBezTo>
                    <a:pt x="5511" y="1772"/>
                    <a:pt x="5572" y="1739"/>
                    <a:pt x="5607" y="1654"/>
                  </a:cubicBezTo>
                  <a:cubicBezTo>
                    <a:pt x="5693" y="1397"/>
                    <a:pt x="5650" y="1183"/>
                    <a:pt x="5522" y="998"/>
                  </a:cubicBezTo>
                  <a:cubicBezTo>
                    <a:pt x="5550" y="969"/>
                    <a:pt x="5507" y="869"/>
                    <a:pt x="5465" y="869"/>
                  </a:cubicBezTo>
                  <a:lnTo>
                    <a:pt x="5436" y="869"/>
                  </a:lnTo>
                  <a:lnTo>
                    <a:pt x="5408" y="826"/>
                  </a:lnTo>
                  <a:cubicBezTo>
                    <a:pt x="5165" y="513"/>
                    <a:pt x="4908" y="256"/>
                    <a:pt x="4580" y="13"/>
                  </a:cubicBezTo>
                  <a:cubicBezTo>
                    <a:pt x="4568" y="4"/>
                    <a:pt x="4556" y="0"/>
                    <a:pt x="4546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62"/>
            <p:cNvSpPr/>
            <p:nvPr/>
          </p:nvSpPr>
          <p:spPr>
            <a:xfrm>
              <a:off x="2733475" y="1706175"/>
              <a:ext cx="221325" cy="126525"/>
            </a:xfrm>
            <a:custGeom>
              <a:avLst/>
              <a:gdLst/>
              <a:ahLst/>
              <a:cxnLst/>
              <a:rect l="l" t="t" r="r" b="b"/>
              <a:pathLst>
                <a:path w="8853" h="5061" extrusionOk="0">
                  <a:moveTo>
                    <a:pt x="8788" y="1"/>
                  </a:moveTo>
                  <a:cubicBezTo>
                    <a:pt x="8774" y="1"/>
                    <a:pt x="8760" y="12"/>
                    <a:pt x="8760" y="33"/>
                  </a:cubicBezTo>
                  <a:cubicBezTo>
                    <a:pt x="8760" y="166"/>
                    <a:pt x="8660" y="263"/>
                    <a:pt x="8530" y="263"/>
                  </a:cubicBezTo>
                  <a:cubicBezTo>
                    <a:pt x="8521" y="263"/>
                    <a:pt x="8512" y="262"/>
                    <a:pt x="8503" y="261"/>
                  </a:cubicBezTo>
                  <a:cubicBezTo>
                    <a:pt x="8446" y="268"/>
                    <a:pt x="8396" y="272"/>
                    <a:pt x="8346" y="272"/>
                  </a:cubicBezTo>
                  <a:cubicBezTo>
                    <a:pt x="8296" y="272"/>
                    <a:pt x="8246" y="268"/>
                    <a:pt x="8189" y="261"/>
                  </a:cubicBezTo>
                  <a:cubicBezTo>
                    <a:pt x="8175" y="261"/>
                    <a:pt x="8161" y="261"/>
                    <a:pt x="8161" y="275"/>
                  </a:cubicBezTo>
                  <a:cubicBezTo>
                    <a:pt x="8146" y="375"/>
                    <a:pt x="8104" y="461"/>
                    <a:pt x="8075" y="546"/>
                  </a:cubicBezTo>
                  <a:cubicBezTo>
                    <a:pt x="8033" y="513"/>
                    <a:pt x="7980" y="484"/>
                    <a:pt x="7933" y="484"/>
                  </a:cubicBezTo>
                  <a:cubicBezTo>
                    <a:pt x="7900" y="484"/>
                    <a:pt x="7870" y="497"/>
                    <a:pt x="7847" y="532"/>
                  </a:cubicBezTo>
                  <a:cubicBezTo>
                    <a:pt x="7814" y="598"/>
                    <a:pt x="7823" y="789"/>
                    <a:pt x="7758" y="798"/>
                  </a:cubicBezTo>
                  <a:lnTo>
                    <a:pt x="7758" y="798"/>
                  </a:lnTo>
                  <a:cubicBezTo>
                    <a:pt x="7749" y="790"/>
                    <a:pt x="7741" y="783"/>
                    <a:pt x="7733" y="775"/>
                  </a:cubicBezTo>
                  <a:cubicBezTo>
                    <a:pt x="7730" y="780"/>
                    <a:pt x="7728" y="784"/>
                    <a:pt x="7725" y="789"/>
                  </a:cubicBezTo>
                  <a:lnTo>
                    <a:pt x="7725" y="789"/>
                  </a:lnTo>
                  <a:cubicBezTo>
                    <a:pt x="7711" y="781"/>
                    <a:pt x="7695" y="767"/>
                    <a:pt x="7676" y="746"/>
                  </a:cubicBezTo>
                  <a:cubicBezTo>
                    <a:pt x="7676" y="732"/>
                    <a:pt x="7661" y="732"/>
                    <a:pt x="7633" y="732"/>
                  </a:cubicBezTo>
                  <a:lnTo>
                    <a:pt x="7619" y="746"/>
                  </a:lnTo>
                  <a:cubicBezTo>
                    <a:pt x="7569" y="836"/>
                    <a:pt x="7506" y="875"/>
                    <a:pt x="7447" y="875"/>
                  </a:cubicBezTo>
                  <a:cubicBezTo>
                    <a:pt x="7404" y="875"/>
                    <a:pt x="7364" y="854"/>
                    <a:pt x="7333" y="818"/>
                  </a:cubicBezTo>
                  <a:cubicBezTo>
                    <a:pt x="7319" y="760"/>
                    <a:pt x="7305" y="703"/>
                    <a:pt x="7262" y="661"/>
                  </a:cubicBezTo>
                  <a:cubicBezTo>
                    <a:pt x="7255" y="650"/>
                    <a:pt x="7247" y="645"/>
                    <a:pt x="7241" y="645"/>
                  </a:cubicBezTo>
                  <a:cubicBezTo>
                    <a:pt x="7221" y="645"/>
                    <a:pt x="7205" y="682"/>
                    <a:pt x="7205" y="703"/>
                  </a:cubicBezTo>
                  <a:cubicBezTo>
                    <a:pt x="7233" y="760"/>
                    <a:pt x="7233" y="803"/>
                    <a:pt x="7248" y="832"/>
                  </a:cubicBezTo>
                  <a:cubicBezTo>
                    <a:pt x="7262" y="960"/>
                    <a:pt x="7233" y="1089"/>
                    <a:pt x="7162" y="1188"/>
                  </a:cubicBezTo>
                  <a:cubicBezTo>
                    <a:pt x="7135" y="1211"/>
                    <a:pt x="7106" y="1221"/>
                    <a:pt x="7076" y="1221"/>
                  </a:cubicBezTo>
                  <a:cubicBezTo>
                    <a:pt x="7006" y="1221"/>
                    <a:pt x="6934" y="1163"/>
                    <a:pt x="6878" y="1091"/>
                  </a:cubicBezTo>
                  <a:lnTo>
                    <a:pt x="6878" y="1091"/>
                  </a:lnTo>
                  <a:cubicBezTo>
                    <a:pt x="6947" y="1216"/>
                    <a:pt x="7062" y="1323"/>
                    <a:pt x="7193" y="1323"/>
                  </a:cubicBezTo>
                  <a:cubicBezTo>
                    <a:pt x="7224" y="1323"/>
                    <a:pt x="7257" y="1316"/>
                    <a:pt x="7291" y="1303"/>
                  </a:cubicBezTo>
                  <a:cubicBezTo>
                    <a:pt x="7405" y="1231"/>
                    <a:pt x="7476" y="1060"/>
                    <a:pt x="7447" y="917"/>
                  </a:cubicBezTo>
                  <a:lnTo>
                    <a:pt x="7447" y="917"/>
                  </a:lnTo>
                  <a:lnTo>
                    <a:pt x="7476" y="946"/>
                  </a:lnTo>
                  <a:cubicBezTo>
                    <a:pt x="7493" y="950"/>
                    <a:pt x="7509" y="951"/>
                    <a:pt x="7524" y="951"/>
                  </a:cubicBezTo>
                  <a:cubicBezTo>
                    <a:pt x="7618" y="951"/>
                    <a:pt x="7677" y="881"/>
                    <a:pt x="7725" y="789"/>
                  </a:cubicBezTo>
                  <a:lnTo>
                    <a:pt x="7725" y="789"/>
                  </a:lnTo>
                  <a:cubicBezTo>
                    <a:pt x="7736" y="795"/>
                    <a:pt x="7746" y="798"/>
                    <a:pt x="7754" y="798"/>
                  </a:cubicBezTo>
                  <a:cubicBezTo>
                    <a:pt x="7755" y="798"/>
                    <a:pt x="7757" y="798"/>
                    <a:pt x="7758" y="798"/>
                  </a:cubicBezTo>
                  <a:lnTo>
                    <a:pt x="7758" y="798"/>
                  </a:lnTo>
                  <a:cubicBezTo>
                    <a:pt x="7783" y="818"/>
                    <a:pt x="7808" y="836"/>
                    <a:pt x="7818" y="846"/>
                  </a:cubicBezTo>
                  <a:cubicBezTo>
                    <a:pt x="7823" y="856"/>
                    <a:pt x="7826" y="859"/>
                    <a:pt x="7828" y="859"/>
                  </a:cubicBezTo>
                  <a:cubicBezTo>
                    <a:pt x="7833" y="859"/>
                    <a:pt x="7833" y="846"/>
                    <a:pt x="7833" y="846"/>
                  </a:cubicBezTo>
                  <a:cubicBezTo>
                    <a:pt x="7890" y="803"/>
                    <a:pt x="7932" y="746"/>
                    <a:pt x="7947" y="675"/>
                  </a:cubicBezTo>
                  <a:cubicBezTo>
                    <a:pt x="7947" y="632"/>
                    <a:pt x="7947" y="604"/>
                    <a:pt x="7961" y="561"/>
                  </a:cubicBezTo>
                  <a:cubicBezTo>
                    <a:pt x="7978" y="535"/>
                    <a:pt x="7996" y="525"/>
                    <a:pt x="8013" y="525"/>
                  </a:cubicBezTo>
                  <a:cubicBezTo>
                    <a:pt x="8051" y="525"/>
                    <a:pt x="8088" y="578"/>
                    <a:pt x="8118" y="618"/>
                  </a:cubicBezTo>
                  <a:cubicBezTo>
                    <a:pt x="8132" y="625"/>
                    <a:pt x="8143" y="629"/>
                    <a:pt x="8152" y="629"/>
                  </a:cubicBezTo>
                  <a:cubicBezTo>
                    <a:pt x="8161" y="629"/>
                    <a:pt x="8168" y="625"/>
                    <a:pt x="8175" y="618"/>
                  </a:cubicBezTo>
                  <a:cubicBezTo>
                    <a:pt x="8261" y="532"/>
                    <a:pt x="8232" y="461"/>
                    <a:pt x="8261" y="347"/>
                  </a:cubicBezTo>
                  <a:cubicBezTo>
                    <a:pt x="8274" y="307"/>
                    <a:pt x="8281" y="295"/>
                    <a:pt x="8295" y="295"/>
                  </a:cubicBezTo>
                  <a:cubicBezTo>
                    <a:pt x="8311" y="295"/>
                    <a:pt x="8336" y="311"/>
                    <a:pt x="8389" y="318"/>
                  </a:cubicBezTo>
                  <a:cubicBezTo>
                    <a:pt x="8446" y="333"/>
                    <a:pt x="8503" y="333"/>
                    <a:pt x="8574" y="333"/>
                  </a:cubicBezTo>
                  <a:cubicBezTo>
                    <a:pt x="8605" y="345"/>
                    <a:pt x="8633" y="351"/>
                    <a:pt x="8659" y="351"/>
                  </a:cubicBezTo>
                  <a:cubicBezTo>
                    <a:pt x="8781" y="351"/>
                    <a:pt x="8852" y="221"/>
                    <a:pt x="8817" y="33"/>
                  </a:cubicBezTo>
                  <a:cubicBezTo>
                    <a:pt x="8817" y="12"/>
                    <a:pt x="8803" y="1"/>
                    <a:pt x="8788" y="1"/>
                  </a:cubicBezTo>
                  <a:close/>
                  <a:moveTo>
                    <a:pt x="6748" y="838"/>
                  </a:moveTo>
                  <a:cubicBezTo>
                    <a:pt x="6733" y="838"/>
                    <a:pt x="6720" y="857"/>
                    <a:pt x="6720" y="889"/>
                  </a:cubicBezTo>
                  <a:lnTo>
                    <a:pt x="6720" y="903"/>
                  </a:lnTo>
                  <a:cubicBezTo>
                    <a:pt x="6734" y="1032"/>
                    <a:pt x="6720" y="1174"/>
                    <a:pt x="6663" y="1303"/>
                  </a:cubicBezTo>
                  <a:cubicBezTo>
                    <a:pt x="6629" y="1364"/>
                    <a:pt x="6589" y="1388"/>
                    <a:pt x="6548" y="1388"/>
                  </a:cubicBezTo>
                  <a:cubicBezTo>
                    <a:pt x="6515" y="1388"/>
                    <a:pt x="6480" y="1372"/>
                    <a:pt x="6448" y="1347"/>
                  </a:cubicBezTo>
                  <a:lnTo>
                    <a:pt x="6448" y="1347"/>
                  </a:lnTo>
                  <a:cubicBezTo>
                    <a:pt x="6500" y="1410"/>
                    <a:pt x="6569" y="1457"/>
                    <a:pt x="6637" y="1457"/>
                  </a:cubicBezTo>
                  <a:cubicBezTo>
                    <a:pt x="6681" y="1457"/>
                    <a:pt x="6725" y="1437"/>
                    <a:pt x="6763" y="1388"/>
                  </a:cubicBezTo>
                  <a:cubicBezTo>
                    <a:pt x="6834" y="1303"/>
                    <a:pt x="6877" y="1189"/>
                    <a:pt x="6877" y="1089"/>
                  </a:cubicBezTo>
                  <a:lnTo>
                    <a:pt x="6877" y="1089"/>
                  </a:lnTo>
                  <a:cubicBezTo>
                    <a:pt x="6877" y="1090"/>
                    <a:pt x="6878" y="1090"/>
                    <a:pt x="6878" y="1091"/>
                  </a:cubicBezTo>
                  <a:lnTo>
                    <a:pt x="6878" y="1091"/>
                  </a:lnTo>
                  <a:cubicBezTo>
                    <a:pt x="6878" y="1090"/>
                    <a:pt x="6877" y="1089"/>
                    <a:pt x="6877" y="1089"/>
                  </a:cubicBezTo>
                  <a:cubicBezTo>
                    <a:pt x="6877" y="1089"/>
                    <a:pt x="6877" y="1089"/>
                    <a:pt x="6877" y="1089"/>
                  </a:cubicBezTo>
                  <a:lnTo>
                    <a:pt x="6877" y="1089"/>
                  </a:lnTo>
                  <a:cubicBezTo>
                    <a:pt x="6826" y="1023"/>
                    <a:pt x="6788" y="945"/>
                    <a:pt x="6777" y="889"/>
                  </a:cubicBezTo>
                  <a:lnTo>
                    <a:pt x="6777" y="875"/>
                  </a:lnTo>
                  <a:cubicBezTo>
                    <a:pt x="6771" y="850"/>
                    <a:pt x="6759" y="838"/>
                    <a:pt x="6748" y="838"/>
                  </a:cubicBezTo>
                  <a:close/>
                  <a:moveTo>
                    <a:pt x="3482" y="2529"/>
                  </a:moveTo>
                  <a:lnTo>
                    <a:pt x="3482" y="2529"/>
                  </a:lnTo>
                  <a:cubicBezTo>
                    <a:pt x="3681" y="2615"/>
                    <a:pt x="3767" y="2843"/>
                    <a:pt x="3738" y="3043"/>
                  </a:cubicBezTo>
                  <a:cubicBezTo>
                    <a:pt x="3567" y="2915"/>
                    <a:pt x="3482" y="2729"/>
                    <a:pt x="3482" y="2529"/>
                  </a:cubicBezTo>
                  <a:close/>
                  <a:moveTo>
                    <a:pt x="1730" y="4008"/>
                  </a:moveTo>
                  <a:cubicBezTo>
                    <a:pt x="1738" y="4008"/>
                    <a:pt x="1747" y="4009"/>
                    <a:pt x="1756" y="4013"/>
                  </a:cubicBezTo>
                  <a:cubicBezTo>
                    <a:pt x="1870" y="4041"/>
                    <a:pt x="1870" y="4184"/>
                    <a:pt x="1813" y="4255"/>
                  </a:cubicBezTo>
                  <a:cubicBezTo>
                    <a:pt x="1727" y="4255"/>
                    <a:pt x="1656" y="4198"/>
                    <a:pt x="1627" y="4127"/>
                  </a:cubicBezTo>
                  <a:cubicBezTo>
                    <a:pt x="1627" y="4090"/>
                    <a:pt x="1671" y="4008"/>
                    <a:pt x="1730" y="4008"/>
                  </a:cubicBezTo>
                  <a:close/>
                  <a:moveTo>
                    <a:pt x="6338" y="1250"/>
                  </a:moveTo>
                  <a:cubicBezTo>
                    <a:pt x="6315" y="1250"/>
                    <a:pt x="6306" y="1281"/>
                    <a:pt x="6306" y="1303"/>
                  </a:cubicBezTo>
                  <a:cubicBezTo>
                    <a:pt x="6306" y="1427"/>
                    <a:pt x="6231" y="1604"/>
                    <a:pt x="6119" y="1604"/>
                  </a:cubicBezTo>
                  <a:cubicBezTo>
                    <a:pt x="6076" y="1604"/>
                    <a:pt x="6029" y="1579"/>
                    <a:pt x="5978" y="1517"/>
                  </a:cubicBezTo>
                  <a:cubicBezTo>
                    <a:pt x="5974" y="1503"/>
                    <a:pt x="5968" y="1498"/>
                    <a:pt x="5962" y="1498"/>
                  </a:cubicBezTo>
                  <a:cubicBezTo>
                    <a:pt x="5949" y="1498"/>
                    <a:pt x="5935" y="1521"/>
                    <a:pt x="5935" y="1531"/>
                  </a:cubicBezTo>
                  <a:lnTo>
                    <a:pt x="5878" y="1745"/>
                  </a:lnTo>
                  <a:lnTo>
                    <a:pt x="5821" y="1902"/>
                  </a:lnTo>
                  <a:cubicBezTo>
                    <a:pt x="5813" y="1941"/>
                    <a:pt x="5806" y="1963"/>
                    <a:pt x="5793" y="1963"/>
                  </a:cubicBezTo>
                  <a:cubicBezTo>
                    <a:pt x="5783" y="1963"/>
                    <a:pt x="5769" y="1948"/>
                    <a:pt x="5750" y="1916"/>
                  </a:cubicBezTo>
                  <a:cubicBezTo>
                    <a:pt x="5723" y="1863"/>
                    <a:pt x="5660" y="1786"/>
                    <a:pt x="5572" y="1786"/>
                  </a:cubicBezTo>
                  <a:cubicBezTo>
                    <a:pt x="5565" y="1786"/>
                    <a:pt x="5558" y="1786"/>
                    <a:pt x="5550" y="1788"/>
                  </a:cubicBezTo>
                  <a:cubicBezTo>
                    <a:pt x="5436" y="1816"/>
                    <a:pt x="5408" y="1973"/>
                    <a:pt x="5436" y="2073"/>
                  </a:cubicBezTo>
                  <a:cubicBezTo>
                    <a:pt x="5386" y="2053"/>
                    <a:pt x="5323" y="2026"/>
                    <a:pt x="5265" y="2026"/>
                  </a:cubicBezTo>
                  <a:cubicBezTo>
                    <a:pt x="5240" y="2026"/>
                    <a:pt x="5215" y="2031"/>
                    <a:pt x="5194" y="2044"/>
                  </a:cubicBezTo>
                  <a:cubicBezTo>
                    <a:pt x="5122" y="2116"/>
                    <a:pt x="5094" y="2187"/>
                    <a:pt x="5094" y="2273"/>
                  </a:cubicBezTo>
                  <a:cubicBezTo>
                    <a:pt x="5054" y="2243"/>
                    <a:pt x="5007" y="2206"/>
                    <a:pt x="4958" y="2206"/>
                  </a:cubicBezTo>
                  <a:cubicBezTo>
                    <a:pt x="4937" y="2206"/>
                    <a:pt x="4915" y="2213"/>
                    <a:pt x="4894" y="2230"/>
                  </a:cubicBezTo>
                  <a:cubicBezTo>
                    <a:pt x="4823" y="2273"/>
                    <a:pt x="4794" y="2401"/>
                    <a:pt x="4766" y="2487"/>
                  </a:cubicBezTo>
                  <a:cubicBezTo>
                    <a:pt x="4680" y="2458"/>
                    <a:pt x="4609" y="2401"/>
                    <a:pt x="4580" y="2330"/>
                  </a:cubicBezTo>
                  <a:cubicBezTo>
                    <a:pt x="4571" y="2321"/>
                    <a:pt x="4564" y="2317"/>
                    <a:pt x="4558" y="2317"/>
                  </a:cubicBezTo>
                  <a:cubicBezTo>
                    <a:pt x="4544" y="2317"/>
                    <a:pt x="4537" y="2334"/>
                    <a:pt x="4537" y="2344"/>
                  </a:cubicBezTo>
                  <a:cubicBezTo>
                    <a:pt x="4537" y="2430"/>
                    <a:pt x="4552" y="2601"/>
                    <a:pt x="4523" y="2672"/>
                  </a:cubicBezTo>
                  <a:cubicBezTo>
                    <a:pt x="4505" y="2705"/>
                    <a:pt x="4483" y="2718"/>
                    <a:pt x="4458" y="2718"/>
                  </a:cubicBezTo>
                  <a:cubicBezTo>
                    <a:pt x="4361" y="2718"/>
                    <a:pt x="4229" y="2520"/>
                    <a:pt x="4195" y="2430"/>
                  </a:cubicBezTo>
                  <a:cubicBezTo>
                    <a:pt x="4189" y="2413"/>
                    <a:pt x="4177" y="2405"/>
                    <a:pt x="4164" y="2405"/>
                  </a:cubicBezTo>
                  <a:cubicBezTo>
                    <a:pt x="4145" y="2405"/>
                    <a:pt x="4124" y="2423"/>
                    <a:pt x="4124" y="2458"/>
                  </a:cubicBezTo>
                  <a:cubicBezTo>
                    <a:pt x="4124" y="2611"/>
                    <a:pt x="4178" y="3101"/>
                    <a:pt x="3931" y="3101"/>
                  </a:cubicBezTo>
                  <a:cubicBezTo>
                    <a:pt x="3924" y="3101"/>
                    <a:pt x="3917" y="3101"/>
                    <a:pt x="3910" y="3100"/>
                  </a:cubicBezTo>
                  <a:cubicBezTo>
                    <a:pt x="3867" y="3100"/>
                    <a:pt x="3824" y="3071"/>
                    <a:pt x="3796" y="3043"/>
                  </a:cubicBezTo>
                  <a:cubicBezTo>
                    <a:pt x="3881" y="2758"/>
                    <a:pt x="3738" y="2458"/>
                    <a:pt x="3467" y="2344"/>
                  </a:cubicBezTo>
                  <a:cubicBezTo>
                    <a:pt x="3453" y="2344"/>
                    <a:pt x="3439" y="2344"/>
                    <a:pt x="3439" y="2358"/>
                  </a:cubicBezTo>
                  <a:cubicBezTo>
                    <a:pt x="3339" y="2601"/>
                    <a:pt x="3510" y="2915"/>
                    <a:pt x="3696" y="3100"/>
                  </a:cubicBezTo>
                  <a:cubicBezTo>
                    <a:pt x="3681" y="3129"/>
                    <a:pt x="3653" y="3171"/>
                    <a:pt x="3624" y="3200"/>
                  </a:cubicBezTo>
                  <a:cubicBezTo>
                    <a:pt x="3539" y="3285"/>
                    <a:pt x="3410" y="3243"/>
                    <a:pt x="3325" y="3328"/>
                  </a:cubicBezTo>
                  <a:cubicBezTo>
                    <a:pt x="3268" y="3400"/>
                    <a:pt x="3310" y="3400"/>
                    <a:pt x="3211" y="3457"/>
                  </a:cubicBezTo>
                  <a:cubicBezTo>
                    <a:pt x="3177" y="3473"/>
                    <a:pt x="3154" y="3481"/>
                    <a:pt x="3135" y="3481"/>
                  </a:cubicBezTo>
                  <a:cubicBezTo>
                    <a:pt x="3105" y="3481"/>
                    <a:pt x="3083" y="3463"/>
                    <a:pt x="3039" y="3428"/>
                  </a:cubicBezTo>
                  <a:cubicBezTo>
                    <a:pt x="2997" y="3400"/>
                    <a:pt x="2982" y="3357"/>
                    <a:pt x="2954" y="3328"/>
                  </a:cubicBezTo>
                  <a:cubicBezTo>
                    <a:pt x="2945" y="3315"/>
                    <a:pt x="2937" y="3310"/>
                    <a:pt x="2929" y="3310"/>
                  </a:cubicBezTo>
                  <a:cubicBezTo>
                    <a:pt x="2911" y="3310"/>
                    <a:pt x="2897" y="3337"/>
                    <a:pt x="2897" y="3357"/>
                  </a:cubicBezTo>
                  <a:cubicBezTo>
                    <a:pt x="2897" y="3428"/>
                    <a:pt x="2883" y="3571"/>
                    <a:pt x="2797" y="3614"/>
                  </a:cubicBezTo>
                  <a:cubicBezTo>
                    <a:pt x="2789" y="3615"/>
                    <a:pt x="2782" y="3615"/>
                    <a:pt x="2775" y="3615"/>
                  </a:cubicBezTo>
                  <a:cubicBezTo>
                    <a:pt x="2686" y="3615"/>
                    <a:pt x="2621" y="3539"/>
                    <a:pt x="2569" y="3499"/>
                  </a:cubicBezTo>
                  <a:cubicBezTo>
                    <a:pt x="2556" y="3491"/>
                    <a:pt x="2547" y="3488"/>
                    <a:pt x="2541" y="3488"/>
                  </a:cubicBezTo>
                  <a:cubicBezTo>
                    <a:pt x="2526" y="3488"/>
                    <a:pt x="2526" y="3508"/>
                    <a:pt x="2526" y="3528"/>
                  </a:cubicBezTo>
                  <a:cubicBezTo>
                    <a:pt x="2526" y="3542"/>
                    <a:pt x="2497" y="3614"/>
                    <a:pt x="2497" y="3671"/>
                  </a:cubicBezTo>
                  <a:cubicBezTo>
                    <a:pt x="2497" y="3699"/>
                    <a:pt x="2497" y="3713"/>
                    <a:pt x="2483" y="3756"/>
                  </a:cubicBezTo>
                  <a:cubicBezTo>
                    <a:pt x="2475" y="3799"/>
                    <a:pt x="2424" y="3863"/>
                    <a:pt x="2373" y="3863"/>
                  </a:cubicBezTo>
                  <a:cubicBezTo>
                    <a:pt x="2340" y="3863"/>
                    <a:pt x="2306" y="3835"/>
                    <a:pt x="2283" y="3756"/>
                  </a:cubicBezTo>
                  <a:cubicBezTo>
                    <a:pt x="2277" y="3731"/>
                    <a:pt x="2263" y="3720"/>
                    <a:pt x="2248" y="3720"/>
                  </a:cubicBezTo>
                  <a:cubicBezTo>
                    <a:pt x="2230" y="3720"/>
                    <a:pt x="2212" y="3738"/>
                    <a:pt x="2212" y="3770"/>
                  </a:cubicBezTo>
                  <a:cubicBezTo>
                    <a:pt x="2212" y="3913"/>
                    <a:pt x="2184" y="4056"/>
                    <a:pt x="2084" y="4170"/>
                  </a:cubicBezTo>
                  <a:cubicBezTo>
                    <a:pt x="2027" y="4213"/>
                    <a:pt x="1970" y="4255"/>
                    <a:pt x="1884" y="4255"/>
                  </a:cubicBezTo>
                  <a:cubicBezTo>
                    <a:pt x="1898" y="4241"/>
                    <a:pt x="1898" y="4198"/>
                    <a:pt x="1898" y="4170"/>
                  </a:cubicBezTo>
                  <a:cubicBezTo>
                    <a:pt x="1898" y="4070"/>
                    <a:pt x="1855" y="3913"/>
                    <a:pt x="1756" y="3885"/>
                  </a:cubicBezTo>
                  <a:cubicBezTo>
                    <a:pt x="1737" y="3877"/>
                    <a:pt x="1720" y="3873"/>
                    <a:pt x="1704" y="3873"/>
                  </a:cubicBezTo>
                  <a:cubicBezTo>
                    <a:pt x="1631" y="3873"/>
                    <a:pt x="1579" y="3945"/>
                    <a:pt x="1556" y="4027"/>
                  </a:cubicBezTo>
                  <a:cubicBezTo>
                    <a:pt x="1542" y="4127"/>
                    <a:pt x="1599" y="4255"/>
                    <a:pt x="1699" y="4313"/>
                  </a:cubicBezTo>
                  <a:lnTo>
                    <a:pt x="1727" y="4313"/>
                  </a:lnTo>
                  <a:lnTo>
                    <a:pt x="1499" y="4412"/>
                  </a:lnTo>
                  <a:cubicBezTo>
                    <a:pt x="1427" y="4427"/>
                    <a:pt x="1385" y="4455"/>
                    <a:pt x="1313" y="4484"/>
                  </a:cubicBezTo>
                  <a:cubicBezTo>
                    <a:pt x="1285" y="4498"/>
                    <a:pt x="1271" y="4555"/>
                    <a:pt x="1256" y="4569"/>
                  </a:cubicBezTo>
                  <a:cubicBezTo>
                    <a:pt x="1200" y="4600"/>
                    <a:pt x="1170" y="4610"/>
                    <a:pt x="1153" y="4610"/>
                  </a:cubicBezTo>
                  <a:cubicBezTo>
                    <a:pt x="1113" y="4610"/>
                    <a:pt x="1140" y="4555"/>
                    <a:pt x="1071" y="4555"/>
                  </a:cubicBezTo>
                  <a:cubicBezTo>
                    <a:pt x="957" y="4555"/>
                    <a:pt x="828" y="4641"/>
                    <a:pt x="814" y="4769"/>
                  </a:cubicBezTo>
                  <a:cubicBezTo>
                    <a:pt x="781" y="4736"/>
                    <a:pt x="750" y="4722"/>
                    <a:pt x="720" y="4722"/>
                  </a:cubicBezTo>
                  <a:cubicBezTo>
                    <a:pt x="622" y="4722"/>
                    <a:pt x="544" y="4877"/>
                    <a:pt x="500" y="4997"/>
                  </a:cubicBezTo>
                  <a:cubicBezTo>
                    <a:pt x="457" y="4912"/>
                    <a:pt x="386" y="4783"/>
                    <a:pt x="272" y="4755"/>
                  </a:cubicBezTo>
                  <a:cubicBezTo>
                    <a:pt x="257" y="4748"/>
                    <a:pt x="242" y="4745"/>
                    <a:pt x="226" y="4745"/>
                  </a:cubicBezTo>
                  <a:cubicBezTo>
                    <a:pt x="142" y="4745"/>
                    <a:pt x="61" y="4835"/>
                    <a:pt x="1" y="4883"/>
                  </a:cubicBezTo>
                  <a:cubicBezTo>
                    <a:pt x="72" y="4833"/>
                    <a:pt x="142" y="4782"/>
                    <a:pt x="218" y="4782"/>
                  </a:cubicBezTo>
                  <a:cubicBezTo>
                    <a:pt x="249" y="4782"/>
                    <a:pt x="281" y="4791"/>
                    <a:pt x="315" y="4812"/>
                  </a:cubicBezTo>
                  <a:cubicBezTo>
                    <a:pt x="386" y="4883"/>
                    <a:pt x="457" y="4969"/>
                    <a:pt x="514" y="5054"/>
                  </a:cubicBezTo>
                  <a:cubicBezTo>
                    <a:pt x="519" y="5059"/>
                    <a:pt x="523" y="5060"/>
                    <a:pt x="527" y="5060"/>
                  </a:cubicBezTo>
                  <a:cubicBezTo>
                    <a:pt x="536" y="5060"/>
                    <a:pt x="543" y="5050"/>
                    <a:pt x="543" y="5040"/>
                  </a:cubicBezTo>
                  <a:cubicBezTo>
                    <a:pt x="554" y="4954"/>
                    <a:pt x="629" y="4771"/>
                    <a:pt x="721" y="4771"/>
                  </a:cubicBezTo>
                  <a:cubicBezTo>
                    <a:pt x="751" y="4771"/>
                    <a:pt x="782" y="4791"/>
                    <a:pt x="814" y="4840"/>
                  </a:cubicBezTo>
                  <a:cubicBezTo>
                    <a:pt x="818" y="4845"/>
                    <a:pt x="822" y="4846"/>
                    <a:pt x="826" y="4846"/>
                  </a:cubicBezTo>
                  <a:cubicBezTo>
                    <a:pt x="835" y="4846"/>
                    <a:pt x="843" y="4836"/>
                    <a:pt x="843" y="4826"/>
                  </a:cubicBezTo>
                  <a:cubicBezTo>
                    <a:pt x="878" y="4695"/>
                    <a:pt x="944" y="4634"/>
                    <a:pt x="1056" y="4634"/>
                  </a:cubicBezTo>
                  <a:cubicBezTo>
                    <a:pt x="1078" y="4634"/>
                    <a:pt x="1102" y="4636"/>
                    <a:pt x="1128" y="4641"/>
                  </a:cubicBezTo>
                  <a:cubicBezTo>
                    <a:pt x="1167" y="4656"/>
                    <a:pt x="1193" y="4668"/>
                    <a:pt x="1216" y="4668"/>
                  </a:cubicBezTo>
                  <a:cubicBezTo>
                    <a:pt x="1235" y="4668"/>
                    <a:pt x="1251" y="4660"/>
                    <a:pt x="1271" y="4641"/>
                  </a:cubicBezTo>
                  <a:cubicBezTo>
                    <a:pt x="1328" y="4612"/>
                    <a:pt x="1328" y="4555"/>
                    <a:pt x="1385" y="4541"/>
                  </a:cubicBezTo>
                  <a:cubicBezTo>
                    <a:pt x="1399" y="4527"/>
                    <a:pt x="1442" y="4527"/>
                    <a:pt x="1470" y="4498"/>
                  </a:cubicBezTo>
                  <a:cubicBezTo>
                    <a:pt x="1542" y="4484"/>
                    <a:pt x="1627" y="4455"/>
                    <a:pt x="1699" y="4412"/>
                  </a:cubicBezTo>
                  <a:cubicBezTo>
                    <a:pt x="1756" y="4398"/>
                    <a:pt x="1798" y="4355"/>
                    <a:pt x="1827" y="4327"/>
                  </a:cubicBezTo>
                  <a:cubicBezTo>
                    <a:pt x="1851" y="4332"/>
                    <a:pt x="1875" y="4335"/>
                    <a:pt x="1898" y="4335"/>
                  </a:cubicBezTo>
                  <a:cubicBezTo>
                    <a:pt x="2115" y="4335"/>
                    <a:pt x="2259" y="4104"/>
                    <a:pt x="2298" y="3885"/>
                  </a:cubicBezTo>
                  <a:cubicBezTo>
                    <a:pt x="2320" y="3922"/>
                    <a:pt x="2359" y="3940"/>
                    <a:pt x="2401" y="3940"/>
                  </a:cubicBezTo>
                  <a:cubicBezTo>
                    <a:pt x="2438" y="3940"/>
                    <a:pt x="2478" y="3926"/>
                    <a:pt x="2512" y="3899"/>
                  </a:cubicBezTo>
                  <a:cubicBezTo>
                    <a:pt x="2597" y="3828"/>
                    <a:pt x="2583" y="3699"/>
                    <a:pt x="2597" y="3599"/>
                  </a:cubicBezTo>
                  <a:cubicBezTo>
                    <a:pt x="2653" y="3633"/>
                    <a:pt x="2726" y="3684"/>
                    <a:pt x="2804" y="3684"/>
                  </a:cubicBezTo>
                  <a:cubicBezTo>
                    <a:pt x="2825" y="3684"/>
                    <a:pt x="2847" y="3680"/>
                    <a:pt x="2868" y="3671"/>
                  </a:cubicBezTo>
                  <a:cubicBezTo>
                    <a:pt x="2940" y="3614"/>
                    <a:pt x="2968" y="3528"/>
                    <a:pt x="2968" y="3428"/>
                  </a:cubicBezTo>
                  <a:cubicBezTo>
                    <a:pt x="3023" y="3502"/>
                    <a:pt x="3102" y="3564"/>
                    <a:pt x="3182" y="3564"/>
                  </a:cubicBezTo>
                  <a:cubicBezTo>
                    <a:pt x="3226" y="3564"/>
                    <a:pt x="3270" y="3545"/>
                    <a:pt x="3310" y="3499"/>
                  </a:cubicBezTo>
                  <a:cubicBezTo>
                    <a:pt x="3396" y="3414"/>
                    <a:pt x="3225" y="3428"/>
                    <a:pt x="3482" y="3342"/>
                  </a:cubicBezTo>
                  <a:cubicBezTo>
                    <a:pt x="3503" y="3335"/>
                    <a:pt x="3521" y="3335"/>
                    <a:pt x="3539" y="3335"/>
                  </a:cubicBezTo>
                  <a:cubicBezTo>
                    <a:pt x="3557" y="3335"/>
                    <a:pt x="3574" y="3335"/>
                    <a:pt x="3596" y="3328"/>
                  </a:cubicBezTo>
                  <a:cubicBezTo>
                    <a:pt x="3667" y="3285"/>
                    <a:pt x="3724" y="3214"/>
                    <a:pt x="3753" y="3143"/>
                  </a:cubicBezTo>
                  <a:cubicBezTo>
                    <a:pt x="3753" y="3129"/>
                    <a:pt x="3753" y="3129"/>
                    <a:pt x="3767" y="3114"/>
                  </a:cubicBezTo>
                  <a:cubicBezTo>
                    <a:pt x="3810" y="3129"/>
                    <a:pt x="3824" y="3143"/>
                    <a:pt x="3867" y="3171"/>
                  </a:cubicBezTo>
                  <a:cubicBezTo>
                    <a:pt x="3918" y="3194"/>
                    <a:pt x="3962" y="3204"/>
                    <a:pt x="4001" y="3204"/>
                  </a:cubicBezTo>
                  <a:cubicBezTo>
                    <a:pt x="4227" y="3204"/>
                    <a:pt x="4238" y="2845"/>
                    <a:pt x="4238" y="2601"/>
                  </a:cubicBezTo>
                  <a:cubicBezTo>
                    <a:pt x="4309" y="2701"/>
                    <a:pt x="4409" y="2815"/>
                    <a:pt x="4523" y="2815"/>
                  </a:cubicBezTo>
                  <a:cubicBezTo>
                    <a:pt x="4680" y="2786"/>
                    <a:pt x="4666" y="2558"/>
                    <a:pt x="4623" y="2401"/>
                  </a:cubicBezTo>
                  <a:lnTo>
                    <a:pt x="4623" y="2401"/>
                  </a:lnTo>
                  <a:cubicBezTo>
                    <a:pt x="4680" y="2458"/>
                    <a:pt x="4751" y="2501"/>
                    <a:pt x="4823" y="2544"/>
                  </a:cubicBezTo>
                  <a:cubicBezTo>
                    <a:pt x="4837" y="2544"/>
                    <a:pt x="4865" y="2544"/>
                    <a:pt x="4865" y="2529"/>
                  </a:cubicBezTo>
                  <a:cubicBezTo>
                    <a:pt x="4880" y="2458"/>
                    <a:pt x="4880" y="2401"/>
                    <a:pt x="4894" y="2330"/>
                  </a:cubicBezTo>
                  <a:cubicBezTo>
                    <a:pt x="4920" y="2265"/>
                    <a:pt x="4954" y="2241"/>
                    <a:pt x="4991" y="2241"/>
                  </a:cubicBezTo>
                  <a:cubicBezTo>
                    <a:pt x="5035" y="2241"/>
                    <a:pt x="5083" y="2276"/>
                    <a:pt x="5122" y="2315"/>
                  </a:cubicBezTo>
                  <a:cubicBezTo>
                    <a:pt x="5131" y="2320"/>
                    <a:pt x="5138" y="2321"/>
                    <a:pt x="5144" y="2321"/>
                  </a:cubicBezTo>
                  <a:cubicBezTo>
                    <a:pt x="5158" y="2321"/>
                    <a:pt x="5165" y="2311"/>
                    <a:pt x="5165" y="2301"/>
                  </a:cubicBezTo>
                  <a:cubicBezTo>
                    <a:pt x="5179" y="2230"/>
                    <a:pt x="5179" y="2087"/>
                    <a:pt x="5265" y="2044"/>
                  </a:cubicBezTo>
                  <a:cubicBezTo>
                    <a:pt x="5275" y="2040"/>
                    <a:pt x="5285" y="2039"/>
                    <a:pt x="5296" y="2039"/>
                  </a:cubicBezTo>
                  <a:cubicBezTo>
                    <a:pt x="5363" y="2039"/>
                    <a:pt x="5442" y="2105"/>
                    <a:pt x="5479" y="2130"/>
                  </a:cubicBezTo>
                  <a:cubicBezTo>
                    <a:pt x="5484" y="2133"/>
                    <a:pt x="5490" y="2134"/>
                    <a:pt x="5495" y="2134"/>
                  </a:cubicBezTo>
                  <a:cubicBezTo>
                    <a:pt x="5517" y="2134"/>
                    <a:pt x="5536" y="2113"/>
                    <a:pt x="5536" y="2101"/>
                  </a:cubicBezTo>
                  <a:cubicBezTo>
                    <a:pt x="5536" y="2008"/>
                    <a:pt x="5517" y="1866"/>
                    <a:pt x="5613" y="1866"/>
                  </a:cubicBezTo>
                  <a:cubicBezTo>
                    <a:pt x="5634" y="1866"/>
                    <a:pt x="5660" y="1872"/>
                    <a:pt x="5693" y="1887"/>
                  </a:cubicBezTo>
                  <a:cubicBezTo>
                    <a:pt x="5750" y="1916"/>
                    <a:pt x="5793" y="1987"/>
                    <a:pt x="5864" y="2030"/>
                  </a:cubicBezTo>
                  <a:cubicBezTo>
                    <a:pt x="5871" y="2037"/>
                    <a:pt x="5878" y="2041"/>
                    <a:pt x="5884" y="2041"/>
                  </a:cubicBezTo>
                  <a:cubicBezTo>
                    <a:pt x="5889" y="2041"/>
                    <a:pt x="5893" y="2037"/>
                    <a:pt x="5893" y="2030"/>
                  </a:cubicBezTo>
                  <a:cubicBezTo>
                    <a:pt x="5964" y="1887"/>
                    <a:pt x="6021" y="1745"/>
                    <a:pt x="6035" y="1602"/>
                  </a:cubicBezTo>
                  <a:cubicBezTo>
                    <a:pt x="6087" y="1662"/>
                    <a:pt x="6138" y="1687"/>
                    <a:pt x="6187" y="1687"/>
                  </a:cubicBezTo>
                  <a:cubicBezTo>
                    <a:pt x="6310" y="1687"/>
                    <a:pt x="6412" y="1520"/>
                    <a:pt x="6434" y="1336"/>
                  </a:cubicBezTo>
                  <a:lnTo>
                    <a:pt x="6434" y="1336"/>
                  </a:lnTo>
                  <a:cubicBezTo>
                    <a:pt x="6438" y="1340"/>
                    <a:pt x="6443" y="1344"/>
                    <a:pt x="6448" y="1347"/>
                  </a:cubicBezTo>
                  <a:lnTo>
                    <a:pt x="6448" y="1347"/>
                  </a:lnTo>
                  <a:cubicBezTo>
                    <a:pt x="6443" y="1342"/>
                    <a:pt x="6439" y="1337"/>
                    <a:pt x="6435" y="1331"/>
                  </a:cubicBezTo>
                  <a:cubicBezTo>
                    <a:pt x="6434" y="1333"/>
                    <a:pt x="6434" y="1335"/>
                    <a:pt x="6434" y="1336"/>
                  </a:cubicBezTo>
                  <a:lnTo>
                    <a:pt x="6434" y="1336"/>
                  </a:lnTo>
                  <a:cubicBezTo>
                    <a:pt x="6409" y="1315"/>
                    <a:pt x="6385" y="1288"/>
                    <a:pt x="6363" y="1260"/>
                  </a:cubicBezTo>
                  <a:cubicBezTo>
                    <a:pt x="6353" y="1253"/>
                    <a:pt x="6345" y="1250"/>
                    <a:pt x="6338" y="125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62"/>
            <p:cNvSpPr/>
            <p:nvPr/>
          </p:nvSpPr>
          <p:spPr>
            <a:xfrm>
              <a:off x="2835850" y="1765475"/>
              <a:ext cx="219950" cy="125350"/>
            </a:xfrm>
            <a:custGeom>
              <a:avLst/>
              <a:gdLst/>
              <a:ahLst/>
              <a:cxnLst/>
              <a:rect l="l" t="t" r="r" b="b"/>
              <a:pathLst>
                <a:path w="8798" h="5014" extrusionOk="0">
                  <a:moveTo>
                    <a:pt x="8773" y="0"/>
                  </a:moveTo>
                  <a:cubicBezTo>
                    <a:pt x="8745" y="0"/>
                    <a:pt x="8745" y="15"/>
                    <a:pt x="8745" y="15"/>
                  </a:cubicBezTo>
                  <a:cubicBezTo>
                    <a:pt x="8745" y="148"/>
                    <a:pt x="8645" y="244"/>
                    <a:pt x="8515" y="244"/>
                  </a:cubicBezTo>
                  <a:cubicBezTo>
                    <a:pt x="8506" y="244"/>
                    <a:pt x="8497" y="244"/>
                    <a:pt x="8488" y="243"/>
                  </a:cubicBezTo>
                  <a:cubicBezTo>
                    <a:pt x="8478" y="244"/>
                    <a:pt x="8469" y="245"/>
                    <a:pt x="8459" y="246"/>
                  </a:cubicBezTo>
                  <a:lnTo>
                    <a:pt x="8459" y="246"/>
                  </a:lnTo>
                  <a:cubicBezTo>
                    <a:pt x="8430" y="243"/>
                    <a:pt x="8402" y="236"/>
                    <a:pt x="8374" y="229"/>
                  </a:cubicBezTo>
                  <a:cubicBezTo>
                    <a:pt x="8321" y="221"/>
                    <a:pt x="8296" y="205"/>
                    <a:pt x="8282" y="205"/>
                  </a:cubicBezTo>
                  <a:cubicBezTo>
                    <a:pt x="8271" y="205"/>
                    <a:pt x="8267" y="216"/>
                    <a:pt x="8261" y="251"/>
                  </a:cubicBezTo>
                  <a:lnTo>
                    <a:pt x="8261" y="251"/>
                  </a:lnTo>
                  <a:cubicBezTo>
                    <a:pt x="8233" y="250"/>
                    <a:pt x="8205" y="247"/>
                    <a:pt x="8174" y="243"/>
                  </a:cubicBezTo>
                  <a:cubicBezTo>
                    <a:pt x="8160" y="243"/>
                    <a:pt x="8146" y="257"/>
                    <a:pt x="8146" y="257"/>
                  </a:cubicBezTo>
                  <a:cubicBezTo>
                    <a:pt x="8134" y="340"/>
                    <a:pt x="8102" y="413"/>
                    <a:pt x="8076" y="485"/>
                  </a:cubicBezTo>
                  <a:lnTo>
                    <a:pt x="8076" y="485"/>
                  </a:lnTo>
                  <a:cubicBezTo>
                    <a:pt x="8050" y="458"/>
                    <a:pt x="8024" y="435"/>
                    <a:pt x="7998" y="435"/>
                  </a:cubicBezTo>
                  <a:cubicBezTo>
                    <a:pt x="7981" y="435"/>
                    <a:pt x="7965" y="444"/>
                    <a:pt x="7949" y="467"/>
                  </a:cubicBezTo>
                  <a:lnTo>
                    <a:pt x="7949" y="467"/>
                  </a:lnTo>
                  <a:cubicBezTo>
                    <a:pt x="7936" y="464"/>
                    <a:pt x="7925" y="462"/>
                    <a:pt x="7913" y="462"/>
                  </a:cubicBezTo>
                  <a:cubicBezTo>
                    <a:pt x="7886" y="462"/>
                    <a:pt x="7862" y="473"/>
                    <a:pt x="7846" y="500"/>
                  </a:cubicBezTo>
                  <a:cubicBezTo>
                    <a:pt x="7810" y="554"/>
                    <a:pt x="7808" y="694"/>
                    <a:pt x="7772" y="746"/>
                  </a:cubicBezTo>
                  <a:lnTo>
                    <a:pt x="7772" y="746"/>
                  </a:lnTo>
                  <a:cubicBezTo>
                    <a:pt x="7749" y="731"/>
                    <a:pt x="7726" y="708"/>
                    <a:pt x="7703" y="685"/>
                  </a:cubicBezTo>
                  <a:cubicBezTo>
                    <a:pt x="7695" y="701"/>
                    <a:pt x="7687" y="717"/>
                    <a:pt x="7678" y="732"/>
                  </a:cubicBezTo>
                  <a:lnTo>
                    <a:pt x="7678" y="732"/>
                  </a:lnTo>
                  <a:cubicBezTo>
                    <a:pt x="7673" y="726"/>
                    <a:pt x="7667" y="720"/>
                    <a:pt x="7661" y="714"/>
                  </a:cubicBezTo>
                  <a:cubicBezTo>
                    <a:pt x="7661" y="685"/>
                    <a:pt x="7646" y="685"/>
                    <a:pt x="7632" y="685"/>
                  </a:cubicBezTo>
                  <a:lnTo>
                    <a:pt x="7604" y="714"/>
                  </a:lnTo>
                  <a:cubicBezTo>
                    <a:pt x="7554" y="804"/>
                    <a:pt x="7500" y="842"/>
                    <a:pt x="7444" y="842"/>
                  </a:cubicBezTo>
                  <a:cubicBezTo>
                    <a:pt x="7440" y="842"/>
                    <a:pt x="7436" y="842"/>
                    <a:pt x="7432" y="842"/>
                  </a:cubicBezTo>
                  <a:lnTo>
                    <a:pt x="7432" y="842"/>
                  </a:lnTo>
                  <a:cubicBezTo>
                    <a:pt x="7436" y="849"/>
                    <a:pt x="7439" y="856"/>
                    <a:pt x="7447" y="856"/>
                  </a:cubicBezTo>
                  <a:cubicBezTo>
                    <a:pt x="7464" y="860"/>
                    <a:pt x="7479" y="862"/>
                    <a:pt x="7494" y="862"/>
                  </a:cubicBezTo>
                  <a:cubicBezTo>
                    <a:pt x="7577" y="862"/>
                    <a:pt x="7633" y="808"/>
                    <a:pt x="7678" y="732"/>
                  </a:cubicBezTo>
                  <a:lnTo>
                    <a:pt x="7678" y="732"/>
                  </a:lnTo>
                  <a:cubicBezTo>
                    <a:pt x="7703" y="756"/>
                    <a:pt x="7723" y="766"/>
                    <a:pt x="7739" y="766"/>
                  </a:cubicBezTo>
                  <a:cubicBezTo>
                    <a:pt x="7752" y="766"/>
                    <a:pt x="7763" y="758"/>
                    <a:pt x="7772" y="746"/>
                  </a:cubicBezTo>
                  <a:lnTo>
                    <a:pt x="7772" y="746"/>
                  </a:lnTo>
                  <a:cubicBezTo>
                    <a:pt x="7777" y="750"/>
                    <a:pt x="7783" y="754"/>
                    <a:pt x="7789" y="757"/>
                  </a:cubicBezTo>
                  <a:lnTo>
                    <a:pt x="7832" y="757"/>
                  </a:lnTo>
                  <a:cubicBezTo>
                    <a:pt x="7875" y="714"/>
                    <a:pt x="7917" y="657"/>
                    <a:pt x="7932" y="585"/>
                  </a:cubicBezTo>
                  <a:cubicBezTo>
                    <a:pt x="7932" y="543"/>
                    <a:pt x="7932" y="514"/>
                    <a:pt x="7946" y="471"/>
                  </a:cubicBezTo>
                  <a:cubicBezTo>
                    <a:pt x="7947" y="470"/>
                    <a:pt x="7948" y="469"/>
                    <a:pt x="7949" y="467"/>
                  </a:cubicBezTo>
                  <a:lnTo>
                    <a:pt x="7949" y="467"/>
                  </a:lnTo>
                  <a:cubicBezTo>
                    <a:pt x="7986" y="477"/>
                    <a:pt x="8026" y="501"/>
                    <a:pt x="8060" y="528"/>
                  </a:cubicBezTo>
                  <a:cubicBezTo>
                    <a:pt x="8065" y="514"/>
                    <a:pt x="8070" y="499"/>
                    <a:pt x="8076" y="485"/>
                  </a:cubicBezTo>
                  <a:lnTo>
                    <a:pt x="8076" y="485"/>
                  </a:lnTo>
                  <a:cubicBezTo>
                    <a:pt x="8089" y="499"/>
                    <a:pt x="8103" y="514"/>
                    <a:pt x="8117" y="528"/>
                  </a:cubicBezTo>
                  <a:cubicBezTo>
                    <a:pt x="8124" y="535"/>
                    <a:pt x="8131" y="539"/>
                    <a:pt x="8138" y="539"/>
                  </a:cubicBezTo>
                  <a:cubicBezTo>
                    <a:pt x="8146" y="539"/>
                    <a:pt x="8153" y="535"/>
                    <a:pt x="8160" y="528"/>
                  </a:cubicBezTo>
                  <a:cubicBezTo>
                    <a:pt x="8260" y="443"/>
                    <a:pt x="8217" y="371"/>
                    <a:pt x="8260" y="257"/>
                  </a:cubicBezTo>
                  <a:cubicBezTo>
                    <a:pt x="8260" y="255"/>
                    <a:pt x="8260" y="253"/>
                    <a:pt x="8261" y="251"/>
                  </a:cubicBezTo>
                  <a:lnTo>
                    <a:pt x="8261" y="251"/>
                  </a:lnTo>
                  <a:cubicBezTo>
                    <a:pt x="8285" y="253"/>
                    <a:pt x="8308" y="254"/>
                    <a:pt x="8331" y="254"/>
                  </a:cubicBezTo>
                  <a:cubicBezTo>
                    <a:pt x="8372" y="254"/>
                    <a:pt x="8414" y="251"/>
                    <a:pt x="8459" y="246"/>
                  </a:cubicBezTo>
                  <a:lnTo>
                    <a:pt x="8459" y="246"/>
                  </a:lnTo>
                  <a:cubicBezTo>
                    <a:pt x="8473" y="248"/>
                    <a:pt x="8486" y="249"/>
                    <a:pt x="8500" y="249"/>
                  </a:cubicBezTo>
                  <a:cubicBezTo>
                    <a:pt x="8519" y="249"/>
                    <a:pt x="8538" y="247"/>
                    <a:pt x="8559" y="243"/>
                  </a:cubicBezTo>
                  <a:cubicBezTo>
                    <a:pt x="8603" y="282"/>
                    <a:pt x="8641" y="300"/>
                    <a:pt x="8673" y="300"/>
                  </a:cubicBezTo>
                  <a:cubicBezTo>
                    <a:pt x="8756" y="300"/>
                    <a:pt x="8798" y="180"/>
                    <a:pt x="8788" y="15"/>
                  </a:cubicBezTo>
                  <a:cubicBezTo>
                    <a:pt x="8788" y="0"/>
                    <a:pt x="8773" y="0"/>
                    <a:pt x="8773" y="0"/>
                  </a:cubicBezTo>
                  <a:close/>
                  <a:moveTo>
                    <a:pt x="7232" y="606"/>
                  </a:moveTo>
                  <a:cubicBezTo>
                    <a:pt x="7213" y="606"/>
                    <a:pt x="7204" y="648"/>
                    <a:pt x="7204" y="671"/>
                  </a:cubicBezTo>
                  <a:cubicBezTo>
                    <a:pt x="7218" y="714"/>
                    <a:pt x="7218" y="757"/>
                    <a:pt x="7233" y="799"/>
                  </a:cubicBezTo>
                  <a:cubicBezTo>
                    <a:pt x="7247" y="928"/>
                    <a:pt x="7218" y="1042"/>
                    <a:pt x="7147" y="1156"/>
                  </a:cubicBezTo>
                  <a:cubicBezTo>
                    <a:pt x="7119" y="1179"/>
                    <a:pt x="7090" y="1188"/>
                    <a:pt x="7061" y="1188"/>
                  </a:cubicBezTo>
                  <a:cubicBezTo>
                    <a:pt x="7038" y="1188"/>
                    <a:pt x="7014" y="1182"/>
                    <a:pt x="6991" y="1170"/>
                  </a:cubicBezTo>
                  <a:lnTo>
                    <a:pt x="6991" y="1170"/>
                  </a:lnTo>
                  <a:cubicBezTo>
                    <a:pt x="7042" y="1209"/>
                    <a:pt x="7101" y="1233"/>
                    <a:pt x="7163" y="1233"/>
                  </a:cubicBezTo>
                  <a:cubicBezTo>
                    <a:pt x="7195" y="1233"/>
                    <a:pt x="7228" y="1227"/>
                    <a:pt x="7261" y="1213"/>
                  </a:cubicBezTo>
                  <a:cubicBezTo>
                    <a:pt x="7372" y="1144"/>
                    <a:pt x="7443" y="980"/>
                    <a:pt x="7420" y="840"/>
                  </a:cubicBezTo>
                  <a:lnTo>
                    <a:pt x="7420" y="840"/>
                  </a:lnTo>
                  <a:cubicBezTo>
                    <a:pt x="7424" y="841"/>
                    <a:pt x="7428" y="841"/>
                    <a:pt x="7432" y="842"/>
                  </a:cubicBezTo>
                  <a:lnTo>
                    <a:pt x="7432" y="842"/>
                  </a:lnTo>
                  <a:cubicBezTo>
                    <a:pt x="7429" y="835"/>
                    <a:pt x="7425" y="828"/>
                    <a:pt x="7418" y="828"/>
                  </a:cubicBezTo>
                  <a:cubicBezTo>
                    <a:pt x="7419" y="832"/>
                    <a:pt x="7420" y="836"/>
                    <a:pt x="7420" y="840"/>
                  </a:cubicBezTo>
                  <a:lnTo>
                    <a:pt x="7420" y="840"/>
                  </a:lnTo>
                  <a:cubicBezTo>
                    <a:pt x="7387" y="834"/>
                    <a:pt x="7352" y="814"/>
                    <a:pt x="7318" y="785"/>
                  </a:cubicBezTo>
                  <a:cubicBezTo>
                    <a:pt x="7304" y="728"/>
                    <a:pt x="7275" y="671"/>
                    <a:pt x="7247" y="614"/>
                  </a:cubicBezTo>
                  <a:cubicBezTo>
                    <a:pt x="7241" y="608"/>
                    <a:pt x="7237" y="606"/>
                    <a:pt x="7232" y="606"/>
                  </a:cubicBezTo>
                  <a:close/>
                  <a:moveTo>
                    <a:pt x="6739" y="803"/>
                  </a:moveTo>
                  <a:cubicBezTo>
                    <a:pt x="6721" y="803"/>
                    <a:pt x="6705" y="822"/>
                    <a:pt x="6705" y="856"/>
                  </a:cubicBezTo>
                  <a:lnTo>
                    <a:pt x="6705" y="871"/>
                  </a:lnTo>
                  <a:cubicBezTo>
                    <a:pt x="6719" y="999"/>
                    <a:pt x="6705" y="1142"/>
                    <a:pt x="6648" y="1256"/>
                  </a:cubicBezTo>
                  <a:cubicBezTo>
                    <a:pt x="6614" y="1323"/>
                    <a:pt x="6576" y="1348"/>
                    <a:pt x="6536" y="1348"/>
                  </a:cubicBezTo>
                  <a:cubicBezTo>
                    <a:pt x="6532" y="1348"/>
                    <a:pt x="6529" y="1348"/>
                    <a:pt x="6525" y="1348"/>
                  </a:cubicBezTo>
                  <a:lnTo>
                    <a:pt x="6525" y="1348"/>
                  </a:lnTo>
                  <a:cubicBezTo>
                    <a:pt x="6549" y="1360"/>
                    <a:pt x="6575" y="1367"/>
                    <a:pt x="6601" y="1367"/>
                  </a:cubicBezTo>
                  <a:cubicBezTo>
                    <a:pt x="6645" y="1367"/>
                    <a:pt x="6690" y="1347"/>
                    <a:pt x="6733" y="1299"/>
                  </a:cubicBezTo>
                  <a:cubicBezTo>
                    <a:pt x="6797" y="1222"/>
                    <a:pt x="6839" y="1122"/>
                    <a:pt x="6846" y="1030"/>
                  </a:cubicBezTo>
                  <a:lnTo>
                    <a:pt x="6846" y="1030"/>
                  </a:lnTo>
                  <a:cubicBezTo>
                    <a:pt x="6885" y="1089"/>
                    <a:pt x="6936" y="1143"/>
                    <a:pt x="6991" y="1170"/>
                  </a:cubicBezTo>
                  <a:lnTo>
                    <a:pt x="6991" y="1170"/>
                  </a:lnTo>
                  <a:cubicBezTo>
                    <a:pt x="6933" y="1127"/>
                    <a:pt x="6884" y="1066"/>
                    <a:pt x="6847" y="999"/>
                  </a:cubicBezTo>
                  <a:cubicBezTo>
                    <a:pt x="6847" y="1009"/>
                    <a:pt x="6847" y="1019"/>
                    <a:pt x="6846" y="1030"/>
                  </a:cubicBezTo>
                  <a:lnTo>
                    <a:pt x="6846" y="1030"/>
                  </a:lnTo>
                  <a:cubicBezTo>
                    <a:pt x="6807" y="970"/>
                    <a:pt x="6781" y="905"/>
                    <a:pt x="6776" y="856"/>
                  </a:cubicBezTo>
                  <a:lnTo>
                    <a:pt x="6776" y="828"/>
                  </a:lnTo>
                  <a:cubicBezTo>
                    <a:pt x="6765" y="811"/>
                    <a:pt x="6751" y="803"/>
                    <a:pt x="6739" y="803"/>
                  </a:cubicBezTo>
                  <a:close/>
                  <a:moveTo>
                    <a:pt x="6320" y="1212"/>
                  </a:moveTo>
                  <a:cubicBezTo>
                    <a:pt x="6299" y="1212"/>
                    <a:pt x="6291" y="1245"/>
                    <a:pt x="6291" y="1256"/>
                  </a:cubicBezTo>
                  <a:cubicBezTo>
                    <a:pt x="6291" y="1389"/>
                    <a:pt x="6218" y="1566"/>
                    <a:pt x="6108" y="1566"/>
                  </a:cubicBezTo>
                  <a:cubicBezTo>
                    <a:pt x="6083" y="1566"/>
                    <a:pt x="6056" y="1557"/>
                    <a:pt x="6028" y="1536"/>
                  </a:cubicBezTo>
                  <a:lnTo>
                    <a:pt x="6028" y="1536"/>
                  </a:lnTo>
                  <a:cubicBezTo>
                    <a:pt x="6072" y="1579"/>
                    <a:pt x="6116" y="1597"/>
                    <a:pt x="6157" y="1597"/>
                  </a:cubicBezTo>
                  <a:cubicBezTo>
                    <a:pt x="6274" y="1597"/>
                    <a:pt x="6371" y="1448"/>
                    <a:pt x="6400" y="1277"/>
                  </a:cubicBezTo>
                  <a:lnTo>
                    <a:pt x="6400" y="1277"/>
                  </a:lnTo>
                  <a:cubicBezTo>
                    <a:pt x="6442" y="1314"/>
                    <a:pt x="6484" y="1343"/>
                    <a:pt x="6525" y="1348"/>
                  </a:cubicBezTo>
                  <a:lnTo>
                    <a:pt x="6525" y="1348"/>
                  </a:lnTo>
                  <a:cubicBezTo>
                    <a:pt x="6480" y="1326"/>
                    <a:pt x="6439" y="1287"/>
                    <a:pt x="6405" y="1242"/>
                  </a:cubicBezTo>
                  <a:cubicBezTo>
                    <a:pt x="6404" y="1253"/>
                    <a:pt x="6402" y="1265"/>
                    <a:pt x="6400" y="1277"/>
                  </a:cubicBezTo>
                  <a:lnTo>
                    <a:pt x="6400" y="1277"/>
                  </a:lnTo>
                  <a:cubicBezTo>
                    <a:pt x="6383" y="1261"/>
                    <a:pt x="6365" y="1244"/>
                    <a:pt x="6348" y="1227"/>
                  </a:cubicBezTo>
                  <a:cubicBezTo>
                    <a:pt x="6337" y="1216"/>
                    <a:pt x="6328" y="1212"/>
                    <a:pt x="6320" y="1212"/>
                  </a:cubicBezTo>
                  <a:close/>
                  <a:moveTo>
                    <a:pt x="5947" y="1458"/>
                  </a:moveTo>
                  <a:cubicBezTo>
                    <a:pt x="5934" y="1458"/>
                    <a:pt x="5920" y="1474"/>
                    <a:pt x="5920" y="1484"/>
                  </a:cubicBezTo>
                  <a:lnTo>
                    <a:pt x="5863" y="1698"/>
                  </a:lnTo>
                  <a:cubicBezTo>
                    <a:pt x="5849" y="1755"/>
                    <a:pt x="5849" y="1812"/>
                    <a:pt x="5806" y="1869"/>
                  </a:cubicBezTo>
                  <a:cubicBezTo>
                    <a:pt x="5806" y="1897"/>
                    <a:pt x="5802" y="1917"/>
                    <a:pt x="5794" y="1925"/>
                  </a:cubicBezTo>
                  <a:lnTo>
                    <a:pt x="5794" y="1925"/>
                  </a:lnTo>
                  <a:cubicBezTo>
                    <a:pt x="5765" y="1901"/>
                    <a:pt x="5740" y="1873"/>
                    <a:pt x="5715" y="1850"/>
                  </a:cubicBezTo>
                  <a:lnTo>
                    <a:pt x="5715" y="1850"/>
                  </a:lnTo>
                  <a:cubicBezTo>
                    <a:pt x="5723" y="1862"/>
                    <a:pt x="5730" y="1873"/>
                    <a:pt x="5735" y="1883"/>
                  </a:cubicBezTo>
                  <a:cubicBezTo>
                    <a:pt x="5754" y="1916"/>
                    <a:pt x="5770" y="1930"/>
                    <a:pt x="5783" y="1930"/>
                  </a:cubicBezTo>
                  <a:cubicBezTo>
                    <a:pt x="5787" y="1930"/>
                    <a:pt x="5791" y="1929"/>
                    <a:pt x="5794" y="1925"/>
                  </a:cubicBezTo>
                  <a:lnTo>
                    <a:pt x="5794" y="1925"/>
                  </a:lnTo>
                  <a:cubicBezTo>
                    <a:pt x="5806" y="1936"/>
                    <a:pt x="5820" y="1946"/>
                    <a:pt x="5835" y="1955"/>
                  </a:cubicBezTo>
                  <a:cubicBezTo>
                    <a:pt x="5849" y="1955"/>
                    <a:pt x="5863" y="1955"/>
                    <a:pt x="5863" y="1941"/>
                  </a:cubicBezTo>
                  <a:cubicBezTo>
                    <a:pt x="5934" y="1799"/>
                    <a:pt x="5990" y="1658"/>
                    <a:pt x="6005" y="1517"/>
                  </a:cubicBezTo>
                  <a:lnTo>
                    <a:pt x="6005" y="1517"/>
                  </a:lnTo>
                  <a:cubicBezTo>
                    <a:pt x="6013" y="1524"/>
                    <a:pt x="6021" y="1531"/>
                    <a:pt x="6028" y="1536"/>
                  </a:cubicBezTo>
                  <a:lnTo>
                    <a:pt x="6028" y="1536"/>
                  </a:lnTo>
                  <a:cubicBezTo>
                    <a:pt x="6021" y="1529"/>
                    <a:pt x="6013" y="1521"/>
                    <a:pt x="6006" y="1513"/>
                  </a:cubicBezTo>
                  <a:cubicBezTo>
                    <a:pt x="6006" y="1514"/>
                    <a:pt x="6006" y="1516"/>
                    <a:pt x="6005" y="1517"/>
                  </a:cubicBezTo>
                  <a:lnTo>
                    <a:pt x="6005" y="1517"/>
                  </a:lnTo>
                  <a:cubicBezTo>
                    <a:pt x="5992" y="1504"/>
                    <a:pt x="5977" y="1489"/>
                    <a:pt x="5963" y="1470"/>
                  </a:cubicBezTo>
                  <a:cubicBezTo>
                    <a:pt x="5959" y="1461"/>
                    <a:pt x="5953" y="1458"/>
                    <a:pt x="5947" y="1458"/>
                  </a:cubicBezTo>
                  <a:close/>
                  <a:moveTo>
                    <a:pt x="5267" y="1963"/>
                  </a:moveTo>
                  <a:cubicBezTo>
                    <a:pt x="5256" y="1963"/>
                    <a:pt x="5245" y="1965"/>
                    <a:pt x="5235" y="1969"/>
                  </a:cubicBezTo>
                  <a:cubicBezTo>
                    <a:pt x="5231" y="1971"/>
                    <a:pt x="5226" y="1973"/>
                    <a:pt x="5222" y="1975"/>
                  </a:cubicBezTo>
                  <a:lnTo>
                    <a:pt x="5222" y="1975"/>
                  </a:lnTo>
                  <a:cubicBezTo>
                    <a:pt x="5233" y="1973"/>
                    <a:pt x="5244" y="1972"/>
                    <a:pt x="5255" y="1972"/>
                  </a:cubicBezTo>
                  <a:cubicBezTo>
                    <a:pt x="5292" y="1972"/>
                    <a:pt x="5329" y="1982"/>
                    <a:pt x="5366" y="1998"/>
                  </a:cubicBezTo>
                  <a:lnTo>
                    <a:pt x="5366" y="1998"/>
                  </a:lnTo>
                  <a:cubicBezTo>
                    <a:pt x="5334" y="1979"/>
                    <a:pt x="5299" y="1963"/>
                    <a:pt x="5267" y="1963"/>
                  </a:cubicBezTo>
                  <a:close/>
                  <a:moveTo>
                    <a:pt x="5549" y="1741"/>
                  </a:moveTo>
                  <a:cubicBezTo>
                    <a:pt x="5421" y="1755"/>
                    <a:pt x="5407" y="1912"/>
                    <a:pt x="5421" y="2026"/>
                  </a:cubicBezTo>
                  <a:cubicBezTo>
                    <a:pt x="5403" y="2016"/>
                    <a:pt x="5385" y="2006"/>
                    <a:pt x="5366" y="1998"/>
                  </a:cubicBezTo>
                  <a:lnTo>
                    <a:pt x="5366" y="1998"/>
                  </a:lnTo>
                  <a:cubicBezTo>
                    <a:pt x="5400" y="2018"/>
                    <a:pt x="5430" y="2042"/>
                    <a:pt x="5449" y="2055"/>
                  </a:cubicBezTo>
                  <a:cubicBezTo>
                    <a:pt x="5456" y="2062"/>
                    <a:pt x="5463" y="2064"/>
                    <a:pt x="5470" y="2064"/>
                  </a:cubicBezTo>
                  <a:cubicBezTo>
                    <a:pt x="5490" y="2064"/>
                    <a:pt x="5507" y="2037"/>
                    <a:pt x="5507" y="2026"/>
                  </a:cubicBezTo>
                  <a:cubicBezTo>
                    <a:pt x="5507" y="1935"/>
                    <a:pt x="5488" y="1780"/>
                    <a:pt x="5576" y="1780"/>
                  </a:cubicBezTo>
                  <a:cubicBezTo>
                    <a:pt x="5598" y="1780"/>
                    <a:pt x="5626" y="1789"/>
                    <a:pt x="5663" y="1812"/>
                  </a:cubicBezTo>
                  <a:cubicBezTo>
                    <a:pt x="5682" y="1821"/>
                    <a:pt x="5698" y="1835"/>
                    <a:pt x="5715" y="1850"/>
                  </a:cubicBezTo>
                  <a:lnTo>
                    <a:pt x="5715" y="1850"/>
                  </a:lnTo>
                  <a:cubicBezTo>
                    <a:pt x="5680" y="1798"/>
                    <a:pt x="5619" y="1741"/>
                    <a:pt x="5549" y="1741"/>
                  </a:cubicBezTo>
                  <a:close/>
                  <a:moveTo>
                    <a:pt x="5222" y="1975"/>
                  </a:moveTo>
                  <a:cubicBezTo>
                    <a:pt x="5212" y="1977"/>
                    <a:pt x="5202" y="1980"/>
                    <a:pt x="5193" y="1983"/>
                  </a:cubicBezTo>
                  <a:cubicBezTo>
                    <a:pt x="5125" y="2038"/>
                    <a:pt x="5082" y="2118"/>
                    <a:pt x="5079" y="2212"/>
                  </a:cubicBezTo>
                  <a:lnTo>
                    <a:pt x="5079" y="2212"/>
                  </a:lnTo>
                  <a:cubicBezTo>
                    <a:pt x="5050" y="2186"/>
                    <a:pt x="5017" y="2163"/>
                    <a:pt x="4985" y="2155"/>
                  </a:cubicBezTo>
                  <a:lnTo>
                    <a:pt x="4985" y="2155"/>
                  </a:lnTo>
                  <a:cubicBezTo>
                    <a:pt x="5019" y="2169"/>
                    <a:pt x="5050" y="2198"/>
                    <a:pt x="5079" y="2226"/>
                  </a:cubicBezTo>
                  <a:cubicBezTo>
                    <a:pt x="5079" y="2221"/>
                    <a:pt x="5079" y="2217"/>
                    <a:pt x="5079" y="2212"/>
                  </a:cubicBezTo>
                  <a:lnTo>
                    <a:pt x="5079" y="2212"/>
                  </a:lnTo>
                  <a:cubicBezTo>
                    <a:pt x="5084" y="2217"/>
                    <a:pt x="5088" y="2221"/>
                    <a:pt x="5093" y="2226"/>
                  </a:cubicBezTo>
                  <a:cubicBezTo>
                    <a:pt x="5100" y="2230"/>
                    <a:pt x="5107" y="2231"/>
                    <a:pt x="5113" y="2231"/>
                  </a:cubicBezTo>
                  <a:cubicBezTo>
                    <a:pt x="5128" y="2231"/>
                    <a:pt x="5136" y="2218"/>
                    <a:pt x="5136" y="2197"/>
                  </a:cubicBezTo>
                  <a:cubicBezTo>
                    <a:pt x="5149" y="2130"/>
                    <a:pt x="5150" y="2012"/>
                    <a:pt x="5222" y="1975"/>
                  </a:cubicBezTo>
                  <a:close/>
                  <a:moveTo>
                    <a:pt x="3438" y="2511"/>
                  </a:moveTo>
                  <a:lnTo>
                    <a:pt x="3438" y="2511"/>
                  </a:lnTo>
                  <a:cubicBezTo>
                    <a:pt x="3638" y="2597"/>
                    <a:pt x="3723" y="2825"/>
                    <a:pt x="3695" y="3025"/>
                  </a:cubicBezTo>
                  <a:cubicBezTo>
                    <a:pt x="3524" y="2896"/>
                    <a:pt x="3438" y="2711"/>
                    <a:pt x="3438" y="2511"/>
                  </a:cubicBezTo>
                  <a:close/>
                  <a:moveTo>
                    <a:pt x="1698" y="3989"/>
                  </a:moveTo>
                  <a:cubicBezTo>
                    <a:pt x="1707" y="3989"/>
                    <a:pt x="1716" y="3991"/>
                    <a:pt x="1726" y="3995"/>
                  </a:cubicBezTo>
                  <a:cubicBezTo>
                    <a:pt x="1840" y="4023"/>
                    <a:pt x="1840" y="4166"/>
                    <a:pt x="1783" y="4237"/>
                  </a:cubicBezTo>
                  <a:cubicBezTo>
                    <a:pt x="1698" y="4237"/>
                    <a:pt x="1598" y="4180"/>
                    <a:pt x="1598" y="4109"/>
                  </a:cubicBezTo>
                  <a:cubicBezTo>
                    <a:pt x="1598" y="4060"/>
                    <a:pt x="1640" y="3989"/>
                    <a:pt x="1698" y="3989"/>
                  </a:cubicBezTo>
                  <a:close/>
                  <a:moveTo>
                    <a:pt x="40" y="4790"/>
                  </a:moveTo>
                  <a:lnTo>
                    <a:pt x="40" y="4790"/>
                  </a:lnTo>
                  <a:cubicBezTo>
                    <a:pt x="26" y="4801"/>
                    <a:pt x="13" y="4811"/>
                    <a:pt x="0" y="4822"/>
                  </a:cubicBezTo>
                  <a:cubicBezTo>
                    <a:pt x="13" y="4812"/>
                    <a:pt x="26" y="4801"/>
                    <a:pt x="40" y="4790"/>
                  </a:cubicBezTo>
                  <a:close/>
                  <a:moveTo>
                    <a:pt x="4941" y="2145"/>
                  </a:moveTo>
                  <a:cubicBezTo>
                    <a:pt x="4921" y="2145"/>
                    <a:pt x="4900" y="2152"/>
                    <a:pt x="4879" y="2169"/>
                  </a:cubicBezTo>
                  <a:cubicBezTo>
                    <a:pt x="4808" y="2225"/>
                    <a:pt x="4780" y="2338"/>
                    <a:pt x="4765" y="2437"/>
                  </a:cubicBezTo>
                  <a:lnTo>
                    <a:pt x="4765" y="2437"/>
                  </a:lnTo>
                  <a:cubicBezTo>
                    <a:pt x="4703" y="2400"/>
                    <a:pt x="4643" y="2361"/>
                    <a:pt x="4594" y="2311"/>
                  </a:cubicBezTo>
                  <a:lnTo>
                    <a:pt x="4594" y="2311"/>
                  </a:lnTo>
                  <a:cubicBezTo>
                    <a:pt x="4595" y="2315"/>
                    <a:pt x="4595" y="2319"/>
                    <a:pt x="4596" y="2322"/>
                  </a:cubicBezTo>
                  <a:lnTo>
                    <a:pt x="4596" y="2322"/>
                  </a:lnTo>
                  <a:cubicBezTo>
                    <a:pt x="4583" y="2305"/>
                    <a:pt x="4573" y="2288"/>
                    <a:pt x="4565" y="2269"/>
                  </a:cubicBezTo>
                  <a:cubicBezTo>
                    <a:pt x="4557" y="2260"/>
                    <a:pt x="4550" y="2257"/>
                    <a:pt x="4544" y="2257"/>
                  </a:cubicBezTo>
                  <a:cubicBezTo>
                    <a:pt x="4529" y="2257"/>
                    <a:pt x="4522" y="2277"/>
                    <a:pt x="4522" y="2297"/>
                  </a:cubicBezTo>
                  <a:cubicBezTo>
                    <a:pt x="4522" y="2383"/>
                    <a:pt x="4536" y="2540"/>
                    <a:pt x="4508" y="2611"/>
                  </a:cubicBezTo>
                  <a:cubicBezTo>
                    <a:pt x="4490" y="2644"/>
                    <a:pt x="4467" y="2657"/>
                    <a:pt x="4442" y="2657"/>
                  </a:cubicBezTo>
                  <a:cubicBezTo>
                    <a:pt x="4346" y="2657"/>
                    <a:pt x="4214" y="2462"/>
                    <a:pt x="4180" y="2383"/>
                  </a:cubicBezTo>
                  <a:cubicBezTo>
                    <a:pt x="4174" y="2358"/>
                    <a:pt x="4159" y="2346"/>
                    <a:pt x="4145" y="2346"/>
                  </a:cubicBezTo>
                  <a:cubicBezTo>
                    <a:pt x="4127" y="2346"/>
                    <a:pt x="4109" y="2365"/>
                    <a:pt x="4109" y="2397"/>
                  </a:cubicBezTo>
                  <a:cubicBezTo>
                    <a:pt x="4109" y="2548"/>
                    <a:pt x="4161" y="3041"/>
                    <a:pt x="3925" y="3041"/>
                  </a:cubicBezTo>
                  <a:cubicBezTo>
                    <a:pt x="3915" y="3041"/>
                    <a:pt x="3905" y="3041"/>
                    <a:pt x="3895" y="3039"/>
                  </a:cubicBezTo>
                  <a:cubicBezTo>
                    <a:pt x="3852" y="3039"/>
                    <a:pt x="3809" y="3025"/>
                    <a:pt x="3780" y="2982"/>
                  </a:cubicBezTo>
                  <a:cubicBezTo>
                    <a:pt x="3866" y="2697"/>
                    <a:pt x="3723" y="2397"/>
                    <a:pt x="3452" y="2297"/>
                  </a:cubicBezTo>
                  <a:cubicBezTo>
                    <a:pt x="3438" y="2297"/>
                    <a:pt x="3424" y="2297"/>
                    <a:pt x="3395" y="2311"/>
                  </a:cubicBezTo>
                  <a:cubicBezTo>
                    <a:pt x="3310" y="2540"/>
                    <a:pt x="3467" y="2868"/>
                    <a:pt x="3666" y="3039"/>
                  </a:cubicBezTo>
                  <a:cubicBezTo>
                    <a:pt x="3652" y="3082"/>
                    <a:pt x="3624" y="3110"/>
                    <a:pt x="3595" y="3153"/>
                  </a:cubicBezTo>
                  <a:cubicBezTo>
                    <a:pt x="3509" y="3239"/>
                    <a:pt x="3381" y="3182"/>
                    <a:pt x="3295" y="3267"/>
                  </a:cubicBezTo>
                  <a:cubicBezTo>
                    <a:pt x="3238" y="3324"/>
                    <a:pt x="3281" y="3339"/>
                    <a:pt x="3181" y="3396"/>
                  </a:cubicBezTo>
                  <a:cubicBezTo>
                    <a:pt x="3144" y="3421"/>
                    <a:pt x="3120" y="3432"/>
                    <a:pt x="3099" y="3432"/>
                  </a:cubicBezTo>
                  <a:cubicBezTo>
                    <a:pt x="3072" y="3432"/>
                    <a:pt x="3050" y="3413"/>
                    <a:pt x="3010" y="3381"/>
                  </a:cubicBezTo>
                  <a:cubicBezTo>
                    <a:pt x="2967" y="3339"/>
                    <a:pt x="2953" y="3310"/>
                    <a:pt x="2924" y="3267"/>
                  </a:cubicBezTo>
                  <a:cubicBezTo>
                    <a:pt x="2917" y="3259"/>
                    <a:pt x="2909" y="3256"/>
                    <a:pt x="2901" y="3256"/>
                  </a:cubicBezTo>
                  <a:cubicBezTo>
                    <a:pt x="2882" y="3256"/>
                    <a:pt x="2867" y="3279"/>
                    <a:pt x="2867" y="3310"/>
                  </a:cubicBezTo>
                  <a:cubicBezTo>
                    <a:pt x="2867" y="3381"/>
                    <a:pt x="2853" y="3524"/>
                    <a:pt x="2753" y="3553"/>
                  </a:cubicBezTo>
                  <a:cubicBezTo>
                    <a:pt x="2743" y="3556"/>
                    <a:pt x="2733" y="3558"/>
                    <a:pt x="2722" y="3558"/>
                  </a:cubicBezTo>
                  <a:cubicBezTo>
                    <a:pt x="2650" y="3558"/>
                    <a:pt x="2589" y="3478"/>
                    <a:pt x="2539" y="3453"/>
                  </a:cubicBezTo>
                  <a:cubicBezTo>
                    <a:pt x="2533" y="3447"/>
                    <a:pt x="2525" y="3443"/>
                    <a:pt x="2517" y="3443"/>
                  </a:cubicBezTo>
                  <a:cubicBezTo>
                    <a:pt x="2506" y="3443"/>
                    <a:pt x="2497" y="3450"/>
                    <a:pt x="2497" y="3467"/>
                  </a:cubicBezTo>
                  <a:cubicBezTo>
                    <a:pt x="2468" y="3510"/>
                    <a:pt x="2468" y="3553"/>
                    <a:pt x="2468" y="3610"/>
                  </a:cubicBezTo>
                  <a:cubicBezTo>
                    <a:pt x="2468" y="3652"/>
                    <a:pt x="2468" y="3667"/>
                    <a:pt x="2454" y="3695"/>
                  </a:cubicBezTo>
                  <a:cubicBezTo>
                    <a:pt x="2445" y="3738"/>
                    <a:pt x="2395" y="3802"/>
                    <a:pt x="2344" y="3802"/>
                  </a:cubicBezTo>
                  <a:cubicBezTo>
                    <a:pt x="2311" y="3802"/>
                    <a:pt x="2277" y="3774"/>
                    <a:pt x="2254" y="3695"/>
                  </a:cubicBezTo>
                  <a:cubicBezTo>
                    <a:pt x="2248" y="3678"/>
                    <a:pt x="2236" y="3670"/>
                    <a:pt x="2223" y="3670"/>
                  </a:cubicBezTo>
                  <a:cubicBezTo>
                    <a:pt x="2204" y="3670"/>
                    <a:pt x="2183" y="3689"/>
                    <a:pt x="2183" y="3724"/>
                  </a:cubicBezTo>
                  <a:cubicBezTo>
                    <a:pt x="2183" y="3866"/>
                    <a:pt x="2140" y="4009"/>
                    <a:pt x="2040" y="4109"/>
                  </a:cubicBezTo>
                  <a:cubicBezTo>
                    <a:pt x="1997" y="4166"/>
                    <a:pt x="1926" y="4194"/>
                    <a:pt x="1855" y="4194"/>
                  </a:cubicBezTo>
                  <a:cubicBezTo>
                    <a:pt x="1869" y="4180"/>
                    <a:pt x="1869" y="4152"/>
                    <a:pt x="1869" y="4109"/>
                  </a:cubicBezTo>
                  <a:cubicBezTo>
                    <a:pt x="1869" y="4023"/>
                    <a:pt x="1826" y="3866"/>
                    <a:pt x="1726" y="3824"/>
                  </a:cubicBezTo>
                  <a:cubicBezTo>
                    <a:pt x="1719" y="3822"/>
                    <a:pt x="1711" y="3822"/>
                    <a:pt x="1704" y="3822"/>
                  </a:cubicBezTo>
                  <a:cubicBezTo>
                    <a:pt x="1626" y="3822"/>
                    <a:pt x="1553" y="3888"/>
                    <a:pt x="1526" y="3966"/>
                  </a:cubicBezTo>
                  <a:cubicBezTo>
                    <a:pt x="1512" y="4080"/>
                    <a:pt x="1569" y="4194"/>
                    <a:pt x="1669" y="4252"/>
                  </a:cubicBezTo>
                  <a:lnTo>
                    <a:pt x="1683" y="4252"/>
                  </a:lnTo>
                  <a:lnTo>
                    <a:pt x="1469" y="4366"/>
                  </a:lnTo>
                  <a:cubicBezTo>
                    <a:pt x="1398" y="4380"/>
                    <a:pt x="1355" y="4394"/>
                    <a:pt x="1284" y="4437"/>
                  </a:cubicBezTo>
                  <a:cubicBezTo>
                    <a:pt x="1255" y="4451"/>
                    <a:pt x="1241" y="4508"/>
                    <a:pt x="1227" y="4523"/>
                  </a:cubicBezTo>
                  <a:cubicBezTo>
                    <a:pt x="1171" y="4548"/>
                    <a:pt x="1141" y="4557"/>
                    <a:pt x="1125" y="4557"/>
                  </a:cubicBezTo>
                  <a:cubicBezTo>
                    <a:pt x="1086" y="4557"/>
                    <a:pt x="1120" y="4508"/>
                    <a:pt x="1070" y="4508"/>
                  </a:cubicBezTo>
                  <a:cubicBezTo>
                    <a:pt x="942" y="4508"/>
                    <a:pt x="813" y="4594"/>
                    <a:pt x="799" y="4722"/>
                  </a:cubicBezTo>
                  <a:cubicBezTo>
                    <a:pt x="766" y="4689"/>
                    <a:pt x="734" y="4675"/>
                    <a:pt x="703" y="4675"/>
                  </a:cubicBezTo>
                  <a:cubicBezTo>
                    <a:pt x="602" y="4675"/>
                    <a:pt x="521" y="4830"/>
                    <a:pt x="499" y="4951"/>
                  </a:cubicBezTo>
                  <a:cubicBezTo>
                    <a:pt x="442" y="4865"/>
                    <a:pt x="371" y="4737"/>
                    <a:pt x="257" y="4694"/>
                  </a:cubicBezTo>
                  <a:cubicBezTo>
                    <a:pt x="250" y="4693"/>
                    <a:pt x="244" y="4692"/>
                    <a:pt x="237" y="4692"/>
                  </a:cubicBezTo>
                  <a:cubicBezTo>
                    <a:pt x="172" y="4692"/>
                    <a:pt x="100" y="4743"/>
                    <a:pt x="40" y="4790"/>
                  </a:cubicBezTo>
                  <a:lnTo>
                    <a:pt x="40" y="4790"/>
                  </a:lnTo>
                  <a:cubicBezTo>
                    <a:pt x="90" y="4752"/>
                    <a:pt x="144" y="4721"/>
                    <a:pt x="203" y="4721"/>
                  </a:cubicBezTo>
                  <a:cubicBezTo>
                    <a:pt x="234" y="4721"/>
                    <a:pt x="266" y="4730"/>
                    <a:pt x="300" y="4751"/>
                  </a:cubicBezTo>
                  <a:cubicBezTo>
                    <a:pt x="371" y="4822"/>
                    <a:pt x="442" y="4908"/>
                    <a:pt x="499" y="5008"/>
                  </a:cubicBezTo>
                  <a:cubicBezTo>
                    <a:pt x="503" y="5011"/>
                    <a:pt x="506" y="5013"/>
                    <a:pt x="508" y="5013"/>
                  </a:cubicBezTo>
                  <a:cubicBezTo>
                    <a:pt x="515" y="5013"/>
                    <a:pt x="517" y="5000"/>
                    <a:pt x="528" y="4979"/>
                  </a:cubicBezTo>
                  <a:cubicBezTo>
                    <a:pt x="549" y="4904"/>
                    <a:pt x="619" y="4724"/>
                    <a:pt x="707" y="4724"/>
                  </a:cubicBezTo>
                  <a:cubicBezTo>
                    <a:pt x="736" y="4724"/>
                    <a:pt x="767" y="4744"/>
                    <a:pt x="799" y="4794"/>
                  </a:cubicBezTo>
                  <a:cubicBezTo>
                    <a:pt x="803" y="4797"/>
                    <a:pt x="808" y="4799"/>
                    <a:pt x="813" y="4799"/>
                  </a:cubicBezTo>
                  <a:cubicBezTo>
                    <a:pt x="826" y="4799"/>
                    <a:pt x="842" y="4786"/>
                    <a:pt x="842" y="4765"/>
                  </a:cubicBezTo>
                  <a:cubicBezTo>
                    <a:pt x="864" y="4642"/>
                    <a:pt x="922" y="4580"/>
                    <a:pt x="1029" y="4580"/>
                  </a:cubicBezTo>
                  <a:cubicBezTo>
                    <a:pt x="1058" y="4580"/>
                    <a:pt x="1090" y="4585"/>
                    <a:pt x="1127" y="4594"/>
                  </a:cubicBezTo>
                  <a:cubicBezTo>
                    <a:pt x="1163" y="4601"/>
                    <a:pt x="1184" y="4608"/>
                    <a:pt x="1204" y="4608"/>
                  </a:cubicBezTo>
                  <a:cubicBezTo>
                    <a:pt x="1223" y="4608"/>
                    <a:pt x="1241" y="4601"/>
                    <a:pt x="1270" y="4580"/>
                  </a:cubicBezTo>
                  <a:cubicBezTo>
                    <a:pt x="1313" y="4537"/>
                    <a:pt x="1313" y="4480"/>
                    <a:pt x="1370" y="4466"/>
                  </a:cubicBezTo>
                  <a:cubicBezTo>
                    <a:pt x="1384" y="4451"/>
                    <a:pt x="1427" y="4451"/>
                    <a:pt x="1455" y="4437"/>
                  </a:cubicBezTo>
                  <a:cubicBezTo>
                    <a:pt x="1526" y="4408"/>
                    <a:pt x="1598" y="4380"/>
                    <a:pt x="1698" y="4337"/>
                  </a:cubicBezTo>
                  <a:cubicBezTo>
                    <a:pt x="1740" y="4323"/>
                    <a:pt x="1783" y="4294"/>
                    <a:pt x="1812" y="4252"/>
                  </a:cubicBezTo>
                  <a:cubicBezTo>
                    <a:pt x="1836" y="4257"/>
                    <a:pt x="1860" y="4260"/>
                    <a:pt x="1883" y="4260"/>
                  </a:cubicBezTo>
                  <a:cubicBezTo>
                    <a:pt x="2100" y="4260"/>
                    <a:pt x="2244" y="4029"/>
                    <a:pt x="2283" y="3809"/>
                  </a:cubicBezTo>
                  <a:cubicBezTo>
                    <a:pt x="2313" y="3847"/>
                    <a:pt x="2351" y="3865"/>
                    <a:pt x="2390" y="3865"/>
                  </a:cubicBezTo>
                  <a:cubicBezTo>
                    <a:pt x="2426" y="3865"/>
                    <a:pt x="2463" y="3851"/>
                    <a:pt x="2497" y="3824"/>
                  </a:cubicBezTo>
                  <a:cubicBezTo>
                    <a:pt x="2582" y="3752"/>
                    <a:pt x="2568" y="3624"/>
                    <a:pt x="2582" y="3524"/>
                  </a:cubicBezTo>
                  <a:cubicBezTo>
                    <a:pt x="2635" y="3566"/>
                    <a:pt x="2711" y="3616"/>
                    <a:pt x="2776" y="3616"/>
                  </a:cubicBezTo>
                  <a:cubicBezTo>
                    <a:pt x="2799" y="3616"/>
                    <a:pt x="2820" y="3610"/>
                    <a:pt x="2839" y="3595"/>
                  </a:cubicBezTo>
                  <a:cubicBezTo>
                    <a:pt x="2910" y="3538"/>
                    <a:pt x="2939" y="3453"/>
                    <a:pt x="2939" y="3367"/>
                  </a:cubicBezTo>
                  <a:cubicBezTo>
                    <a:pt x="2995" y="3433"/>
                    <a:pt x="3077" y="3493"/>
                    <a:pt x="3159" y="3493"/>
                  </a:cubicBezTo>
                  <a:cubicBezTo>
                    <a:pt x="3200" y="3493"/>
                    <a:pt x="3242" y="3477"/>
                    <a:pt x="3281" y="3438"/>
                  </a:cubicBezTo>
                  <a:cubicBezTo>
                    <a:pt x="3367" y="3339"/>
                    <a:pt x="3196" y="3367"/>
                    <a:pt x="3452" y="3253"/>
                  </a:cubicBezTo>
                  <a:cubicBezTo>
                    <a:pt x="3474" y="3246"/>
                    <a:pt x="3492" y="3246"/>
                    <a:pt x="3509" y="3246"/>
                  </a:cubicBezTo>
                  <a:cubicBezTo>
                    <a:pt x="3527" y="3246"/>
                    <a:pt x="3545" y="3246"/>
                    <a:pt x="3566" y="3239"/>
                  </a:cubicBezTo>
                  <a:cubicBezTo>
                    <a:pt x="3638" y="3196"/>
                    <a:pt x="3695" y="3125"/>
                    <a:pt x="3723" y="3053"/>
                  </a:cubicBezTo>
                  <a:cubicBezTo>
                    <a:pt x="3723" y="3039"/>
                    <a:pt x="3738" y="3039"/>
                    <a:pt x="3738" y="3025"/>
                  </a:cubicBezTo>
                  <a:cubicBezTo>
                    <a:pt x="3780" y="3039"/>
                    <a:pt x="3795" y="3053"/>
                    <a:pt x="3837" y="3082"/>
                  </a:cubicBezTo>
                  <a:cubicBezTo>
                    <a:pt x="3889" y="3104"/>
                    <a:pt x="3933" y="3115"/>
                    <a:pt x="3971" y="3115"/>
                  </a:cubicBezTo>
                  <a:cubicBezTo>
                    <a:pt x="4198" y="3115"/>
                    <a:pt x="4208" y="2755"/>
                    <a:pt x="4208" y="2511"/>
                  </a:cubicBezTo>
                  <a:cubicBezTo>
                    <a:pt x="4280" y="2611"/>
                    <a:pt x="4380" y="2725"/>
                    <a:pt x="4494" y="2725"/>
                  </a:cubicBezTo>
                  <a:cubicBezTo>
                    <a:pt x="4647" y="2697"/>
                    <a:pt x="4637" y="2479"/>
                    <a:pt x="4596" y="2322"/>
                  </a:cubicBezTo>
                  <a:lnTo>
                    <a:pt x="4596" y="2322"/>
                  </a:lnTo>
                  <a:cubicBezTo>
                    <a:pt x="4633" y="2369"/>
                    <a:pt x="4691" y="2408"/>
                    <a:pt x="4765" y="2440"/>
                  </a:cubicBezTo>
                  <a:cubicBezTo>
                    <a:pt x="4765" y="2439"/>
                    <a:pt x="4765" y="2438"/>
                    <a:pt x="4765" y="2437"/>
                  </a:cubicBezTo>
                  <a:lnTo>
                    <a:pt x="4765" y="2437"/>
                  </a:lnTo>
                  <a:cubicBezTo>
                    <a:pt x="4774" y="2443"/>
                    <a:pt x="4784" y="2448"/>
                    <a:pt x="4793" y="2454"/>
                  </a:cubicBezTo>
                  <a:cubicBezTo>
                    <a:pt x="4808" y="2454"/>
                    <a:pt x="4836" y="2440"/>
                    <a:pt x="4836" y="2440"/>
                  </a:cubicBezTo>
                  <a:cubicBezTo>
                    <a:pt x="4850" y="2368"/>
                    <a:pt x="4850" y="2311"/>
                    <a:pt x="4865" y="2240"/>
                  </a:cubicBezTo>
                  <a:cubicBezTo>
                    <a:pt x="4890" y="2176"/>
                    <a:pt x="4925" y="2152"/>
                    <a:pt x="4962" y="2152"/>
                  </a:cubicBezTo>
                  <a:cubicBezTo>
                    <a:pt x="4969" y="2152"/>
                    <a:pt x="4977" y="2153"/>
                    <a:pt x="4985" y="2155"/>
                  </a:cubicBezTo>
                  <a:lnTo>
                    <a:pt x="4985" y="2155"/>
                  </a:lnTo>
                  <a:cubicBezTo>
                    <a:pt x="4971" y="2149"/>
                    <a:pt x="4956" y="2145"/>
                    <a:pt x="4941" y="2145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62"/>
            <p:cNvSpPr/>
            <p:nvPr/>
          </p:nvSpPr>
          <p:spPr>
            <a:xfrm>
              <a:off x="2770925" y="1833700"/>
              <a:ext cx="49600" cy="21500"/>
            </a:xfrm>
            <a:custGeom>
              <a:avLst/>
              <a:gdLst/>
              <a:ahLst/>
              <a:cxnLst/>
              <a:rect l="l" t="t" r="r" b="b"/>
              <a:pathLst>
                <a:path w="1984" h="860" extrusionOk="0">
                  <a:moveTo>
                    <a:pt x="1984" y="267"/>
                  </a:moveTo>
                  <a:cubicBezTo>
                    <a:pt x="1983" y="268"/>
                    <a:pt x="1982" y="268"/>
                    <a:pt x="1981" y="269"/>
                  </a:cubicBezTo>
                  <a:lnTo>
                    <a:pt x="1981" y="269"/>
                  </a:lnTo>
                  <a:cubicBezTo>
                    <a:pt x="1982" y="269"/>
                    <a:pt x="1983" y="268"/>
                    <a:pt x="1984" y="267"/>
                  </a:cubicBezTo>
                  <a:close/>
                  <a:moveTo>
                    <a:pt x="1727" y="410"/>
                  </a:moveTo>
                  <a:lnTo>
                    <a:pt x="1727" y="410"/>
                  </a:lnTo>
                  <a:cubicBezTo>
                    <a:pt x="1770" y="453"/>
                    <a:pt x="1798" y="510"/>
                    <a:pt x="1798" y="567"/>
                  </a:cubicBezTo>
                  <a:cubicBezTo>
                    <a:pt x="1727" y="552"/>
                    <a:pt x="1684" y="481"/>
                    <a:pt x="1727" y="410"/>
                  </a:cubicBezTo>
                  <a:close/>
                  <a:moveTo>
                    <a:pt x="1430" y="1"/>
                  </a:moveTo>
                  <a:cubicBezTo>
                    <a:pt x="1407" y="1"/>
                    <a:pt x="1399" y="31"/>
                    <a:pt x="1399" y="53"/>
                  </a:cubicBezTo>
                  <a:cubicBezTo>
                    <a:pt x="1399" y="139"/>
                    <a:pt x="1356" y="224"/>
                    <a:pt x="1299" y="296"/>
                  </a:cubicBezTo>
                  <a:cubicBezTo>
                    <a:pt x="1261" y="334"/>
                    <a:pt x="1223" y="340"/>
                    <a:pt x="1181" y="340"/>
                  </a:cubicBezTo>
                  <a:cubicBezTo>
                    <a:pt x="1159" y="340"/>
                    <a:pt x="1137" y="339"/>
                    <a:pt x="1113" y="339"/>
                  </a:cubicBezTo>
                  <a:cubicBezTo>
                    <a:pt x="1100" y="333"/>
                    <a:pt x="1088" y="331"/>
                    <a:pt x="1077" y="331"/>
                  </a:cubicBezTo>
                  <a:cubicBezTo>
                    <a:pt x="1027" y="331"/>
                    <a:pt x="997" y="378"/>
                    <a:pt x="985" y="424"/>
                  </a:cubicBezTo>
                  <a:cubicBezTo>
                    <a:pt x="970" y="418"/>
                    <a:pt x="956" y="415"/>
                    <a:pt x="943" y="415"/>
                  </a:cubicBezTo>
                  <a:cubicBezTo>
                    <a:pt x="865" y="415"/>
                    <a:pt x="810" y="510"/>
                    <a:pt x="785" y="595"/>
                  </a:cubicBezTo>
                  <a:cubicBezTo>
                    <a:pt x="768" y="561"/>
                    <a:pt x="735" y="542"/>
                    <a:pt x="696" y="542"/>
                  </a:cubicBezTo>
                  <a:cubicBezTo>
                    <a:pt x="670" y="542"/>
                    <a:pt x="642" y="550"/>
                    <a:pt x="614" y="567"/>
                  </a:cubicBezTo>
                  <a:cubicBezTo>
                    <a:pt x="557" y="624"/>
                    <a:pt x="500" y="695"/>
                    <a:pt x="486" y="766"/>
                  </a:cubicBezTo>
                  <a:cubicBezTo>
                    <a:pt x="409" y="702"/>
                    <a:pt x="355" y="546"/>
                    <a:pt x="252" y="546"/>
                  </a:cubicBezTo>
                  <a:cubicBezTo>
                    <a:pt x="240" y="546"/>
                    <a:pt x="228" y="548"/>
                    <a:pt x="215" y="552"/>
                  </a:cubicBezTo>
                  <a:cubicBezTo>
                    <a:pt x="115" y="567"/>
                    <a:pt x="29" y="724"/>
                    <a:pt x="1" y="838"/>
                  </a:cubicBezTo>
                  <a:cubicBezTo>
                    <a:pt x="1" y="852"/>
                    <a:pt x="8" y="859"/>
                    <a:pt x="17" y="859"/>
                  </a:cubicBezTo>
                  <a:cubicBezTo>
                    <a:pt x="26" y="859"/>
                    <a:pt x="36" y="852"/>
                    <a:pt x="44" y="838"/>
                  </a:cubicBezTo>
                  <a:cubicBezTo>
                    <a:pt x="56" y="753"/>
                    <a:pt x="149" y="608"/>
                    <a:pt x="238" y="608"/>
                  </a:cubicBezTo>
                  <a:cubicBezTo>
                    <a:pt x="254" y="608"/>
                    <a:pt x="271" y="613"/>
                    <a:pt x="286" y="624"/>
                  </a:cubicBezTo>
                  <a:cubicBezTo>
                    <a:pt x="386" y="652"/>
                    <a:pt x="400" y="795"/>
                    <a:pt x="486" y="838"/>
                  </a:cubicBezTo>
                  <a:cubicBezTo>
                    <a:pt x="500" y="838"/>
                    <a:pt x="500" y="838"/>
                    <a:pt x="500" y="809"/>
                  </a:cubicBezTo>
                  <a:cubicBezTo>
                    <a:pt x="542" y="726"/>
                    <a:pt x="591" y="612"/>
                    <a:pt x="670" y="612"/>
                  </a:cubicBezTo>
                  <a:cubicBezTo>
                    <a:pt x="699" y="612"/>
                    <a:pt x="733" y="628"/>
                    <a:pt x="771" y="667"/>
                  </a:cubicBezTo>
                  <a:cubicBezTo>
                    <a:pt x="776" y="675"/>
                    <a:pt x="781" y="679"/>
                    <a:pt x="787" y="679"/>
                  </a:cubicBezTo>
                  <a:cubicBezTo>
                    <a:pt x="800" y="679"/>
                    <a:pt x="814" y="662"/>
                    <a:pt x="814" y="652"/>
                  </a:cubicBezTo>
                  <a:cubicBezTo>
                    <a:pt x="825" y="583"/>
                    <a:pt x="865" y="476"/>
                    <a:pt x="941" y="476"/>
                  </a:cubicBezTo>
                  <a:cubicBezTo>
                    <a:pt x="958" y="476"/>
                    <a:pt x="978" y="482"/>
                    <a:pt x="999" y="495"/>
                  </a:cubicBezTo>
                  <a:cubicBezTo>
                    <a:pt x="1005" y="498"/>
                    <a:pt x="1009" y="499"/>
                    <a:pt x="1014" y="499"/>
                  </a:cubicBezTo>
                  <a:cubicBezTo>
                    <a:pt x="1033" y="499"/>
                    <a:pt x="1042" y="476"/>
                    <a:pt x="1042" y="453"/>
                  </a:cubicBezTo>
                  <a:cubicBezTo>
                    <a:pt x="1036" y="408"/>
                    <a:pt x="1049" y="395"/>
                    <a:pt x="1071" y="395"/>
                  </a:cubicBezTo>
                  <a:cubicBezTo>
                    <a:pt x="1098" y="395"/>
                    <a:pt x="1139" y="416"/>
                    <a:pt x="1171" y="424"/>
                  </a:cubicBezTo>
                  <a:cubicBezTo>
                    <a:pt x="1228" y="424"/>
                    <a:pt x="1256" y="424"/>
                    <a:pt x="1299" y="381"/>
                  </a:cubicBezTo>
                  <a:cubicBezTo>
                    <a:pt x="1370" y="339"/>
                    <a:pt x="1442" y="239"/>
                    <a:pt x="1456" y="139"/>
                  </a:cubicBezTo>
                  <a:cubicBezTo>
                    <a:pt x="1513" y="196"/>
                    <a:pt x="1556" y="224"/>
                    <a:pt x="1613" y="281"/>
                  </a:cubicBezTo>
                  <a:lnTo>
                    <a:pt x="1684" y="339"/>
                  </a:lnTo>
                  <a:cubicBezTo>
                    <a:pt x="1684" y="353"/>
                    <a:pt x="1670" y="353"/>
                    <a:pt x="1670" y="367"/>
                  </a:cubicBezTo>
                  <a:cubicBezTo>
                    <a:pt x="1627" y="495"/>
                    <a:pt x="1698" y="624"/>
                    <a:pt x="1827" y="652"/>
                  </a:cubicBezTo>
                  <a:lnTo>
                    <a:pt x="1841" y="652"/>
                  </a:lnTo>
                  <a:cubicBezTo>
                    <a:pt x="1870" y="652"/>
                    <a:pt x="1884" y="638"/>
                    <a:pt x="1884" y="638"/>
                  </a:cubicBezTo>
                  <a:cubicBezTo>
                    <a:pt x="1912" y="524"/>
                    <a:pt x="1884" y="424"/>
                    <a:pt x="1812" y="339"/>
                  </a:cubicBezTo>
                  <a:cubicBezTo>
                    <a:pt x="1868" y="297"/>
                    <a:pt x="1938" y="296"/>
                    <a:pt x="1981" y="269"/>
                  </a:cubicBezTo>
                  <a:lnTo>
                    <a:pt x="1981" y="269"/>
                  </a:lnTo>
                  <a:cubicBezTo>
                    <a:pt x="1981" y="269"/>
                    <a:pt x="1981" y="269"/>
                    <a:pt x="1981" y="269"/>
                  </a:cubicBezTo>
                  <a:cubicBezTo>
                    <a:pt x="1971" y="269"/>
                    <a:pt x="1980" y="196"/>
                    <a:pt x="1941" y="196"/>
                  </a:cubicBezTo>
                  <a:cubicBezTo>
                    <a:pt x="1841" y="196"/>
                    <a:pt x="1770" y="224"/>
                    <a:pt x="1713" y="281"/>
                  </a:cubicBezTo>
                  <a:cubicBezTo>
                    <a:pt x="1627" y="196"/>
                    <a:pt x="1527" y="96"/>
                    <a:pt x="1456" y="10"/>
                  </a:cubicBezTo>
                  <a:cubicBezTo>
                    <a:pt x="1446" y="4"/>
                    <a:pt x="1438" y="1"/>
                    <a:pt x="1430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62"/>
            <p:cNvSpPr/>
            <p:nvPr/>
          </p:nvSpPr>
          <p:spPr>
            <a:xfrm>
              <a:off x="2818375" y="1799350"/>
              <a:ext cx="49950" cy="30100"/>
            </a:xfrm>
            <a:custGeom>
              <a:avLst/>
              <a:gdLst/>
              <a:ahLst/>
              <a:cxnLst/>
              <a:rect l="l" t="t" r="r" b="b"/>
              <a:pathLst>
                <a:path w="1998" h="1204" extrusionOk="0">
                  <a:moveTo>
                    <a:pt x="1954" y="1"/>
                  </a:moveTo>
                  <a:lnTo>
                    <a:pt x="1954" y="1"/>
                  </a:lnTo>
                  <a:cubicBezTo>
                    <a:pt x="1940" y="43"/>
                    <a:pt x="1940" y="143"/>
                    <a:pt x="1869" y="143"/>
                  </a:cubicBezTo>
                  <a:cubicBezTo>
                    <a:pt x="1861" y="145"/>
                    <a:pt x="1853" y="146"/>
                    <a:pt x="1846" y="146"/>
                  </a:cubicBezTo>
                  <a:cubicBezTo>
                    <a:pt x="1785" y="146"/>
                    <a:pt x="1737" y="99"/>
                    <a:pt x="1712" y="86"/>
                  </a:cubicBezTo>
                  <a:cubicBezTo>
                    <a:pt x="1709" y="84"/>
                    <a:pt x="1706" y="82"/>
                    <a:pt x="1703" y="82"/>
                  </a:cubicBezTo>
                  <a:cubicBezTo>
                    <a:pt x="1688" y="82"/>
                    <a:pt x="1669" y="103"/>
                    <a:pt x="1669" y="115"/>
                  </a:cubicBezTo>
                  <a:cubicBezTo>
                    <a:pt x="1669" y="129"/>
                    <a:pt x="1655" y="257"/>
                    <a:pt x="1626" y="286"/>
                  </a:cubicBezTo>
                  <a:cubicBezTo>
                    <a:pt x="1624" y="287"/>
                    <a:pt x="1621" y="287"/>
                    <a:pt x="1617" y="287"/>
                  </a:cubicBezTo>
                  <a:cubicBezTo>
                    <a:pt x="1572" y="287"/>
                    <a:pt x="1496" y="198"/>
                    <a:pt x="1469" y="172"/>
                  </a:cubicBezTo>
                  <a:cubicBezTo>
                    <a:pt x="1457" y="163"/>
                    <a:pt x="1447" y="160"/>
                    <a:pt x="1439" y="160"/>
                  </a:cubicBezTo>
                  <a:cubicBezTo>
                    <a:pt x="1421" y="160"/>
                    <a:pt x="1417" y="180"/>
                    <a:pt x="1427" y="200"/>
                  </a:cubicBezTo>
                  <a:cubicBezTo>
                    <a:pt x="1427" y="294"/>
                    <a:pt x="1376" y="488"/>
                    <a:pt x="1288" y="488"/>
                  </a:cubicBezTo>
                  <a:cubicBezTo>
                    <a:pt x="1282" y="488"/>
                    <a:pt x="1276" y="487"/>
                    <a:pt x="1270" y="486"/>
                  </a:cubicBezTo>
                  <a:cubicBezTo>
                    <a:pt x="1227" y="486"/>
                    <a:pt x="1213" y="471"/>
                    <a:pt x="1198" y="457"/>
                  </a:cubicBezTo>
                  <a:cubicBezTo>
                    <a:pt x="1213" y="329"/>
                    <a:pt x="1156" y="200"/>
                    <a:pt x="1056" y="115"/>
                  </a:cubicBezTo>
                  <a:cubicBezTo>
                    <a:pt x="1048" y="112"/>
                    <a:pt x="1041" y="111"/>
                    <a:pt x="1035" y="111"/>
                  </a:cubicBezTo>
                  <a:cubicBezTo>
                    <a:pt x="1008" y="111"/>
                    <a:pt x="999" y="134"/>
                    <a:pt x="999" y="158"/>
                  </a:cubicBezTo>
                  <a:cubicBezTo>
                    <a:pt x="999" y="272"/>
                    <a:pt x="1041" y="400"/>
                    <a:pt x="1113" y="514"/>
                  </a:cubicBezTo>
                  <a:cubicBezTo>
                    <a:pt x="1113" y="586"/>
                    <a:pt x="1070" y="657"/>
                    <a:pt x="1013" y="700"/>
                  </a:cubicBezTo>
                  <a:cubicBezTo>
                    <a:pt x="989" y="719"/>
                    <a:pt x="969" y="725"/>
                    <a:pt x="949" y="725"/>
                  </a:cubicBezTo>
                  <a:cubicBezTo>
                    <a:pt x="910" y="725"/>
                    <a:pt x="875" y="700"/>
                    <a:pt x="827" y="700"/>
                  </a:cubicBezTo>
                  <a:cubicBezTo>
                    <a:pt x="770" y="700"/>
                    <a:pt x="756" y="757"/>
                    <a:pt x="728" y="800"/>
                  </a:cubicBezTo>
                  <a:cubicBezTo>
                    <a:pt x="708" y="787"/>
                    <a:pt x="690" y="781"/>
                    <a:pt x="672" y="781"/>
                  </a:cubicBezTo>
                  <a:cubicBezTo>
                    <a:pt x="612" y="781"/>
                    <a:pt x="564" y="847"/>
                    <a:pt x="542" y="914"/>
                  </a:cubicBezTo>
                  <a:cubicBezTo>
                    <a:pt x="511" y="893"/>
                    <a:pt x="482" y="884"/>
                    <a:pt x="456" y="884"/>
                  </a:cubicBezTo>
                  <a:cubicBezTo>
                    <a:pt x="375" y="884"/>
                    <a:pt x="318" y="970"/>
                    <a:pt x="285" y="1056"/>
                  </a:cubicBezTo>
                  <a:cubicBezTo>
                    <a:pt x="228" y="1013"/>
                    <a:pt x="186" y="985"/>
                    <a:pt x="114" y="985"/>
                  </a:cubicBezTo>
                  <a:cubicBezTo>
                    <a:pt x="0" y="985"/>
                    <a:pt x="14" y="1113"/>
                    <a:pt x="43" y="1185"/>
                  </a:cubicBezTo>
                  <a:cubicBezTo>
                    <a:pt x="43" y="1198"/>
                    <a:pt x="46" y="1203"/>
                    <a:pt x="50" y="1203"/>
                  </a:cubicBezTo>
                  <a:cubicBezTo>
                    <a:pt x="58" y="1203"/>
                    <a:pt x="71" y="1180"/>
                    <a:pt x="71" y="1170"/>
                  </a:cubicBezTo>
                  <a:cubicBezTo>
                    <a:pt x="66" y="1112"/>
                    <a:pt x="91" y="1091"/>
                    <a:pt x="126" y="1091"/>
                  </a:cubicBezTo>
                  <a:cubicBezTo>
                    <a:pt x="185" y="1091"/>
                    <a:pt x="273" y="1149"/>
                    <a:pt x="300" y="1185"/>
                  </a:cubicBezTo>
                  <a:cubicBezTo>
                    <a:pt x="307" y="1189"/>
                    <a:pt x="315" y="1190"/>
                    <a:pt x="322" y="1190"/>
                  </a:cubicBezTo>
                  <a:cubicBezTo>
                    <a:pt x="341" y="1190"/>
                    <a:pt x="357" y="1177"/>
                    <a:pt x="357" y="1156"/>
                  </a:cubicBezTo>
                  <a:cubicBezTo>
                    <a:pt x="357" y="1072"/>
                    <a:pt x="396" y="996"/>
                    <a:pt x="462" y="996"/>
                  </a:cubicBezTo>
                  <a:cubicBezTo>
                    <a:pt x="485" y="996"/>
                    <a:pt x="512" y="1005"/>
                    <a:pt x="542" y="1028"/>
                  </a:cubicBezTo>
                  <a:lnTo>
                    <a:pt x="571" y="1028"/>
                  </a:lnTo>
                  <a:cubicBezTo>
                    <a:pt x="604" y="972"/>
                    <a:pt x="629" y="873"/>
                    <a:pt x="679" y="873"/>
                  </a:cubicBezTo>
                  <a:cubicBezTo>
                    <a:pt x="693" y="873"/>
                    <a:pt x="709" y="881"/>
                    <a:pt x="728" y="899"/>
                  </a:cubicBezTo>
                  <a:cubicBezTo>
                    <a:pt x="736" y="904"/>
                    <a:pt x="743" y="905"/>
                    <a:pt x="749" y="905"/>
                  </a:cubicBezTo>
                  <a:cubicBezTo>
                    <a:pt x="763" y="905"/>
                    <a:pt x="770" y="895"/>
                    <a:pt x="770" y="885"/>
                  </a:cubicBezTo>
                  <a:cubicBezTo>
                    <a:pt x="777" y="817"/>
                    <a:pt x="800" y="801"/>
                    <a:pt x="834" y="801"/>
                  </a:cubicBezTo>
                  <a:cubicBezTo>
                    <a:pt x="866" y="801"/>
                    <a:pt x="908" y="815"/>
                    <a:pt x="957" y="815"/>
                  </a:cubicBezTo>
                  <a:cubicBezTo>
                    <a:pt x="966" y="815"/>
                    <a:pt x="975" y="815"/>
                    <a:pt x="984" y="814"/>
                  </a:cubicBezTo>
                  <a:cubicBezTo>
                    <a:pt x="1070" y="800"/>
                    <a:pt x="1127" y="728"/>
                    <a:pt x="1141" y="643"/>
                  </a:cubicBezTo>
                  <a:lnTo>
                    <a:pt x="1156" y="557"/>
                  </a:lnTo>
                  <a:cubicBezTo>
                    <a:pt x="1198" y="586"/>
                    <a:pt x="1227" y="600"/>
                    <a:pt x="1270" y="600"/>
                  </a:cubicBezTo>
                  <a:cubicBezTo>
                    <a:pt x="1427" y="600"/>
                    <a:pt x="1469" y="414"/>
                    <a:pt x="1469" y="300"/>
                  </a:cubicBezTo>
                  <a:cubicBezTo>
                    <a:pt x="1494" y="350"/>
                    <a:pt x="1551" y="389"/>
                    <a:pt x="1603" y="389"/>
                  </a:cubicBezTo>
                  <a:cubicBezTo>
                    <a:pt x="1611" y="389"/>
                    <a:pt x="1619" y="388"/>
                    <a:pt x="1626" y="386"/>
                  </a:cubicBezTo>
                  <a:cubicBezTo>
                    <a:pt x="1683" y="357"/>
                    <a:pt x="1698" y="257"/>
                    <a:pt x="1698" y="172"/>
                  </a:cubicBezTo>
                  <a:cubicBezTo>
                    <a:pt x="1737" y="192"/>
                    <a:pt x="1791" y="218"/>
                    <a:pt x="1839" y="218"/>
                  </a:cubicBezTo>
                  <a:cubicBezTo>
                    <a:pt x="1860" y="218"/>
                    <a:pt x="1880" y="213"/>
                    <a:pt x="1897" y="200"/>
                  </a:cubicBezTo>
                  <a:cubicBezTo>
                    <a:pt x="1983" y="158"/>
                    <a:pt x="1997" y="43"/>
                    <a:pt x="1954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62"/>
            <p:cNvSpPr/>
            <p:nvPr/>
          </p:nvSpPr>
          <p:spPr>
            <a:xfrm>
              <a:off x="2869000" y="1798650"/>
              <a:ext cx="4300" cy="1950"/>
            </a:xfrm>
            <a:custGeom>
              <a:avLst/>
              <a:gdLst/>
              <a:ahLst/>
              <a:cxnLst/>
              <a:rect l="l" t="t" r="r" b="b"/>
              <a:pathLst>
                <a:path w="172" h="78" extrusionOk="0">
                  <a:moveTo>
                    <a:pt x="29" y="0"/>
                  </a:moveTo>
                  <a:lnTo>
                    <a:pt x="1" y="29"/>
                  </a:lnTo>
                  <a:lnTo>
                    <a:pt x="1" y="57"/>
                  </a:lnTo>
                  <a:cubicBezTo>
                    <a:pt x="21" y="67"/>
                    <a:pt x="41" y="77"/>
                    <a:pt x="66" y="77"/>
                  </a:cubicBezTo>
                  <a:cubicBezTo>
                    <a:pt x="77" y="77"/>
                    <a:pt x="88" y="76"/>
                    <a:pt x="101" y="71"/>
                  </a:cubicBezTo>
                  <a:cubicBezTo>
                    <a:pt x="129" y="57"/>
                    <a:pt x="143" y="43"/>
                    <a:pt x="172" y="0"/>
                  </a:cubicBezTo>
                  <a:lnTo>
                    <a:pt x="172" y="0"/>
                  </a:lnTo>
                  <a:lnTo>
                    <a:pt x="129" y="29"/>
                  </a:lnTo>
                  <a:lnTo>
                    <a:pt x="72" y="29"/>
                  </a:lnTo>
                  <a:cubicBezTo>
                    <a:pt x="58" y="29"/>
                    <a:pt x="44" y="0"/>
                    <a:pt x="44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62"/>
            <p:cNvSpPr/>
            <p:nvPr/>
          </p:nvSpPr>
          <p:spPr>
            <a:xfrm>
              <a:off x="2870075" y="1791500"/>
              <a:ext cx="10000" cy="7875"/>
            </a:xfrm>
            <a:custGeom>
              <a:avLst/>
              <a:gdLst/>
              <a:ahLst/>
              <a:cxnLst/>
              <a:rect l="l" t="t" r="r" b="b"/>
              <a:pathLst>
                <a:path w="400" h="315" extrusionOk="0">
                  <a:moveTo>
                    <a:pt x="400" y="1"/>
                  </a:moveTo>
                  <a:cubicBezTo>
                    <a:pt x="400" y="58"/>
                    <a:pt x="357" y="115"/>
                    <a:pt x="329" y="172"/>
                  </a:cubicBezTo>
                  <a:lnTo>
                    <a:pt x="157" y="215"/>
                  </a:lnTo>
                  <a:cubicBezTo>
                    <a:pt x="129" y="243"/>
                    <a:pt x="72" y="243"/>
                    <a:pt x="43" y="258"/>
                  </a:cubicBezTo>
                  <a:cubicBezTo>
                    <a:pt x="1" y="272"/>
                    <a:pt x="15" y="315"/>
                    <a:pt x="43" y="315"/>
                  </a:cubicBezTo>
                  <a:lnTo>
                    <a:pt x="257" y="258"/>
                  </a:lnTo>
                  <a:cubicBezTo>
                    <a:pt x="272" y="258"/>
                    <a:pt x="300" y="243"/>
                    <a:pt x="329" y="215"/>
                  </a:cubicBezTo>
                  <a:cubicBezTo>
                    <a:pt x="343" y="201"/>
                    <a:pt x="357" y="172"/>
                    <a:pt x="371" y="129"/>
                  </a:cubicBezTo>
                  <a:cubicBezTo>
                    <a:pt x="400" y="101"/>
                    <a:pt x="400" y="58"/>
                    <a:pt x="400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62"/>
            <p:cNvSpPr/>
            <p:nvPr/>
          </p:nvSpPr>
          <p:spPr>
            <a:xfrm>
              <a:off x="2900125" y="1735875"/>
              <a:ext cx="85875" cy="48400"/>
            </a:xfrm>
            <a:custGeom>
              <a:avLst/>
              <a:gdLst/>
              <a:ahLst/>
              <a:cxnLst/>
              <a:rect l="l" t="t" r="r" b="b"/>
              <a:pathLst>
                <a:path w="3435" h="1936" extrusionOk="0">
                  <a:moveTo>
                    <a:pt x="1260" y="924"/>
                  </a:moveTo>
                  <a:cubicBezTo>
                    <a:pt x="1271" y="924"/>
                    <a:pt x="1283" y="925"/>
                    <a:pt x="1295" y="928"/>
                  </a:cubicBezTo>
                  <a:cubicBezTo>
                    <a:pt x="1309" y="1042"/>
                    <a:pt x="1281" y="1142"/>
                    <a:pt x="1209" y="1213"/>
                  </a:cubicBezTo>
                  <a:cubicBezTo>
                    <a:pt x="1189" y="1227"/>
                    <a:pt x="1171" y="1233"/>
                    <a:pt x="1157" y="1233"/>
                  </a:cubicBezTo>
                  <a:cubicBezTo>
                    <a:pt x="1082" y="1233"/>
                    <a:pt x="1088" y="1073"/>
                    <a:pt x="1124" y="1013"/>
                  </a:cubicBezTo>
                  <a:cubicBezTo>
                    <a:pt x="1148" y="954"/>
                    <a:pt x="1201" y="924"/>
                    <a:pt x="1260" y="924"/>
                  </a:cubicBezTo>
                  <a:close/>
                  <a:moveTo>
                    <a:pt x="2936" y="0"/>
                  </a:moveTo>
                  <a:cubicBezTo>
                    <a:pt x="2936" y="0"/>
                    <a:pt x="2921" y="0"/>
                    <a:pt x="2921" y="15"/>
                  </a:cubicBezTo>
                  <a:cubicBezTo>
                    <a:pt x="2894" y="96"/>
                    <a:pt x="2851" y="133"/>
                    <a:pt x="2803" y="133"/>
                  </a:cubicBezTo>
                  <a:cubicBezTo>
                    <a:pt x="2751" y="133"/>
                    <a:pt x="2695" y="89"/>
                    <a:pt x="2650" y="15"/>
                  </a:cubicBezTo>
                  <a:cubicBezTo>
                    <a:pt x="2646" y="6"/>
                    <a:pt x="2641" y="3"/>
                    <a:pt x="2635" y="3"/>
                  </a:cubicBezTo>
                  <a:cubicBezTo>
                    <a:pt x="2622" y="3"/>
                    <a:pt x="2607" y="23"/>
                    <a:pt x="2607" y="43"/>
                  </a:cubicBezTo>
                  <a:cubicBezTo>
                    <a:pt x="2607" y="157"/>
                    <a:pt x="2593" y="286"/>
                    <a:pt x="2550" y="414"/>
                  </a:cubicBezTo>
                  <a:cubicBezTo>
                    <a:pt x="2520" y="449"/>
                    <a:pt x="2494" y="461"/>
                    <a:pt x="2471" y="461"/>
                  </a:cubicBezTo>
                  <a:cubicBezTo>
                    <a:pt x="2419" y="461"/>
                    <a:pt x="2377" y="400"/>
                    <a:pt x="2308" y="400"/>
                  </a:cubicBezTo>
                  <a:cubicBezTo>
                    <a:pt x="2222" y="400"/>
                    <a:pt x="2208" y="500"/>
                    <a:pt x="2194" y="585"/>
                  </a:cubicBezTo>
                  <a:cubicBezTo>
                    <a:pt x="2167" y="570"/>
                    <a:pt x="2142" y="563"/>
                    <a:pt x="2120" y="563"/>
                  </a:cubicBezTo>
                  <a:cubicBezTo>
                    <a:pt x="2059" y="563"/>
                    <a:pt x="2015" y="616"/>
                    <a:pt x="1994" y="699"/>
                  </a:cubicBezTo>
                  <a:cubicBezTo>
                    <a:pt x="1963" y="668"/>
                    <a:pt x="1933" y="655"/>
                    <a:pt x="1905" y="655"/>
                  </a:cubicBezTo>
                  <a:cubicBezTo>
                    <a:pt x="1846" y="655"/>
                    <a:pt x="1800" y="717"/>
                    <a:pt x="1780" y="785"/>
                  </a:cubicBezTo>
                  <a:cubicBezTo>
                    <a:pt x="1730" y="760"/>
                    <a:pt x="1669" y="680"/>
                    <a:pt x="1626" y="680"/>
                  </a:cubicBezTo>
                  <a:cubicBezTo>
                    <a:pt x="1620" y="680"/>
                    <a:pt x="1614" y="682"/>
                    <a:pt x="1609" y="685"/>
                  </a:cubicBezTo>
                  <a:cubicBezTo>
                    <a:pt x="1543" y="696"/>
                    <a:pt x="1520" y="982"/>
                    <a:pt x="1448" y="982"/>
                  </a:cubicBezTo>
                  <a:cubicBezTo>
                    <a:pt x="1426" y="982"/>
                    <a:pt x="1400" y="955"/>
                    <a:pt x="1366" y="885"/>
                  </a:cubicBezTo>
                  <a:cubicBezTo>
                    <a:pt x="1366" y="871"/>
                    <a:pt x="1352" y="871"/>
                    <a:pt x="1352" y="871"/>
                  </a:cubicBezTo>
                  <a:cubicBezTo>
                    <a:pt x="1352" y="856"/>
                    <a:pt x="1324" y="842"/>
                    <a:pt x="1324" y="814"/>
                  </a:cubicBezTo>
                  <a:cubicBezTo>
                    <a:pt x="1291" y="781"/>
                    <a:pt x="1249" y="763"/>
                    <a:pt x="1207" y="763"/>
                  </a:cubicBezTo>
                  <a:cubicBezTo>
                    <a:pt x="1157" y="763"/>
                    <a:pt x="1105" y="788"/>
                    <a:pt x="1067" y="842"/>
                  </a:cubicBezTo>
                  <a:cubicBezTo>
                    <a:pt x="1038" y="856"/>
                    <a:pt x="1024" y="885"/>
                    <a:pt x="1024" y="913"/>
                  </a:cubicBezTo>
                  <a:cubicBezTo>
                    <a:pt x="969" y="1033"/>
                    <a:pt x="923" y="1387"/>
                    <a:pt x="796" y="1387"/>
                  </a:cubicBezTo>
                  <a:cubicBezTo>
                    <a:pt x="757" y="1387"/>
                    <a:pt x="710" y="1354"/>
                    <a:pt x="653" y="1270"/>
                  </a:cubicBezTo>
                  <a:cubicBezTo>
                    <a:pt x="649" y="1256"/>
                    <a:pt x="641" y="1252"/>
                    <a:pt x="633" y="1252"/>
                  </a:cubicBezTo>
                  <a:cubicBezTo>
                    <a:pt x="616" y="1252"/>
                    <a:pt x="596" y="1275"/>
                    <a:pt x="596" y="1284"/>
                  </a:cubicBezTo>
                  <a:cubicBezTo>
                    <a:pt x="596" y="1377"/>
                    <a:pt x="589" y="1484"/>
                    <a:pt x="532" y="1484"/>
                  </a:cubicBezTo>
                  <a:cubicBezTo>
                    <a:pt x="509" y="1484"/>
                    <a:pt x="479" y="1467"/>
                    <a:pt x="439" y="1427"/>
                  </a:cubicBezTo>
                  <a:cubicBezTo>
                    <a:pt x="436" y="1424"/>
                    <a:pt x="433" y="1423"/>
                    <a:pt x="430" y="1423"/>
                  </a:cubicBezTo>
                  <a:cubicBezTo>
                    <a:pt x="415" y="1423"/>
                    <a:pt x="396" y="1444"/>
                    <a:pt x="396" y="1455"/>
                  </a:cubicBezTo>
                  <a:cubicBezTo>
                    <a:pt x="396" y="1537"/>
                    <a:pt x="396" y="1677"/>
                    <a:pt x="317" y="1677"/>
                  </a:cubicBezTo>
                  <a:cubicBezTo>
                    <a:pt x="300" y="1677"/>
                    <a:pt x="279" y="1671"/>
                    <a:pt x="254" y="1655"/>
                  </a:cubicBezTo>
                  <a:cubicBezTo>
                    <a:pt x="182" y="1598"/>
                    <a:pt x="154" y="1527"/>
                    <a:pt x="140" y="1441"/>
                  </a:cubicBezTo>
                  <a:cubicBezTo>
                    <a:pt x="131" y="1432"/>
                    <a:pt x="122" y="1429"/>
                    <a:pt x="114" y="1429"/>
                  </a:cubicBezTo>
                  <a:cubicBezTo>
                    <a:pt x="97" y="1429"/>
                    <a:pt x="87" y="1446"/>
                    <a:pt x="97" y="1455"/>
                  </a:cubicBezTo>
                  <a:cubicBezTo>
                    <a:pt x="111" y="1598"/>
                    <a:pt x="82" y="1769"/>
                    <a:pt x="11" y="1883"/>
                  </a:cubicBezTo>
                  <a:cubicBezTo>
                    <a:pt x="0" y="1905"/>
                    <a:pt x="6" y="1936"/>
                    <a:pt x="22" y="1936"/>
                  </a:cubicBezTo>
                  <a:cubicBezTo>
                    <a:pt x="27" y="1936"/>
                    <a:pt x="33" y="1933"/>
                    <a:pt x="40" y="1926"/>
                  </a:cubicBezTo>
                  <a:cubicBezTo>
                    <a:pt x="111" y="1841"/>
                    <a:pt x="154" y="1712"/>
                    <a:pt x="168" y="1598"/>
                  </a:cubicBezTo>
                  <a:cubicBezTo>
                    <a:pt x="221" y="1691"/>
                    <a:pt x="274" y="1771"/>
                    <a:pt x="349" y="1771"/>
                  </a:cubicBezTo>
                  <a:cubicBezTo>
                    <a:pt x="355" y="1771"/>
                    <a:pt x="361" y="1770"/>
                    <a:pt x="368" y="1769"/>
                  </a:cubicBezTo>
                  <a:cubicBezTo>
                    <a:pt x="453" y="1741"/>
                    <a:pt x="468" y="1641"/>
                    <a:pt x="468" y="1555"/>
                  </a:cubicBezTo>
                  <a:cubicBezTo>
                    <a:pt x="507" y="1587"/>
                    <a:pt x="540" y="1601"/>
                    <a:pt x="565" y="1601"/>
                  </a:cubicBezTo>
                  <a:cubicBezTo>
                    <a:pt x="632" y="1601"/>
                    <a:pt x="657" y="1508"/>
                    <a:pt x="667" y="1384"/>
                  </a:cubicBezTo>
                  <a:cubicBezTo>
                    <a:pt x="717" y="1441"/>
                    <a:pt x="771" y="1473"/>
                    <a:pt x="824" y="1473"/>
                  </a:cubicBezTo>
                  <a:cubicBezTo>
                    <a:pt x="878" y="1473"/>
                    <a:pt x="931" y="1441"/>
                    <a:pt x="981" y="1370"/>
                  </a:cubicBezTo>
                  <a:cubicBezTo>
                    <a:pt x="1010" y="1299"/>
                    <a:pt x="1024" y="1227"/>
                    <a:pt x="1053" y="1142"/>
                  </a:cubicBezTo>
                  <a:cubicBezTo>
                    <a:pt x="1053" y="1199"/>
                    <a:pt x="1081" y="1242"/>
                    <a:pt x="1124" y="1299"/>
                  </a:cubicBezTo>
                  <a:cubicBezTo>
                    <a:pt x="1152" y="1330"/>
                    <a:pt x="1180" y="1344"/>
                    <a:pt x="1206" y="1344"/>
                  </a:cubicBezTo>
                  <a:cubicBezTo>
                    <a:pt x="1298" y="1344"/>
                    <a:pt x="1370" y="1178"/>
                    <a:pt x="1381" y="1056"/>
                  </a:cubicBezTo>
                  <a:cubicBezTo>
                    <a:pt x="1411" y="1095"/>
                    <a:pt x="1447" y="1121"/>
                    <a:pt x="1483" y="1121"/>
                  </a:cubicBezTo>
                  <a:cubicBezTo>
                    <a:pt x="1515" y="1121"/>
                    <a:pt x="1548" y="1102"/>
                    <a:pt x="1580" y="1056"/>
                  </a:cubicBezTo>
                  <a:cubicBezTo>
                    <a:pt x="1595" y="1013"/>
                    <a:pt x="1652" y="799"/>
                    <a:pt x="1666" y="799"/>
                  </a:cubicBezTo>
                  <a:cubicBezTo>
                    <a:pt x="1694" y="799"/>
                    <a:pt x="1794" y="913"/>
                    <a:pt x="1809" y="913"/>
                  </a:cubicBezTo>
                  <a:cubicBezTo>
                    <a:pt x="1823" y="913"/>
                    <a:pt x="1851" y="913"/>
                    <a:pt x="1866" y="885"/>
                  </a:cubicBezTo>
                  <a:cubicBezTo>
                    <a:pt x="1866" y="834"/>
                    <a:pt x="1886" y="808"/>
                    <a:pt x="1924" y="808"/>
                  </a:cubicBezTo>
                  <a:cubicBezTo>
                    <a:pt x="1950" y="808"/>
                    <a:pt x="1983" y="819"/>
                    <a:pt x="2023" y="842"/>
                  </a:cubicBezTo>
                  <a:cubicBezTo>
                    <a:pt x="2026" y="846"/>
                    <a:pt x="2032" y="848"/>
                    <a:pt x="2039" y="848"/>
                  </a:cubicBezTo>
                  <a:cubicBezTo>
                    <a:pt x="2057" y="848"/>
                    <a:pt x="2080" y="834"/>
                    <a:pt x="2080" y="814"/>
                  </a:cubicBezTo>
                  <a:cubicBezTo>
                    <a:pt x="2080" y="746"/>
                    <a:pt x="2115" y="723"/>
                    <a:pt x="2171" y="723"/>
                  </a:cubicBezTo>
                  <a:cubicBezTo>
                    <a:pt x="2187" y="723"/>
                    <a:pt x="2204" y="725"/>
                    <a:pt x="2222" y="728"/>
                  </a:cubicBezTo>
                  <a:cubicBezTo>
                    <a:pt x="2228" y="744"/>
                    <a:pt x="2239" y="750"/>
                    <a:pt x="2250" y="750"/>
                  </a:cubicBezTo>
                  <a:cubicBezTo>
                    <a:pt x="2271" y="750"/>
                    <a:pt x="2294" y="732"/>
                    <a:pt x="2294" y="714"/>
                  </a:cubicBezTo>
                  <a:cubicBezTo>
                    <a:pt x="2294" y="671"/>
                    <a:pt x="2279" y="600"/>
                    <a:pt x="2308" y="571"/>
                  </a:cubicBezTo>
                  <a:cubicBezTo>
                    <a:pt x="2326" y="548"/>
                    <a:pt x="2342" y="540"/>
                    <a:pt x="2356" y="540"/>
                  </a:cubicBezTo>
                  <a:cubicBezTo>
                    <a:pt x="2386" y="540"/>
                    <a:pt x="2412" y="576"/>
                    <a:pt x="2451" y="585"/>
                  </a:cubicBezTo>
                  <a:cubicBezTo>
                    <a:pt x="2464" y="589"/>
                    <a:pt x="2478" y="590"/>
                    <a:pt x="2493" y="590"/>
                  </a:cubicBezTo>
                  <a:cubicBezTo>
                    <a:pt x="2539" y="590"/>
                    <a:pt x="2586" y="572"/>
                    <a:pt x="2607" y="528"/>
                  </a:cubicBezTo>
                  <a:cubicBezTo>
                    <a:pt x="2679" y="414"/>
                    <a:pt x="2722" y="286"/>
                    <a:pt x="2707" y="143"/>
                  </a:cubicBezTo>
                  <a:lnTo>
                    <a:pt x="2707" y="143"/>
                  </a:lnTo>
                  <a:cubicBezTo>
                    <a:pt x="2750" y="207"/>
                    <a:pt x="2811" y="243"/>
                    <a:pt x="2866" y="243"/>
                  </a:cubicBezTo>
                  <a:cubicBezTo>
                    <a:pt x="2921" y="243"/>
                    <a:pt x="2971" y="207"/>
                    <a:pt x="2993" y="129"/>
                  </a:cubicBezTo>
                  <a:cubicBezTo>
                    <a:pt x="3164" y="300"/>
                    <a:pt x="3292" y="528"/>
                    <a:pt x="3378" y="771"/>
                  </a:cubicBezTo>
                  <a:cubicBezTo>
                    <a:pt x="3382" y="784"/>
                    <a:pt x="3389" y="789"/>
                    <a:pt x="3397" y="789"/>
                  </a:cubicBezTo>
                  <a:cubicBezTo>
                    <a:pt x="3414" y="789"/>
                    <a:pt x="3435" y="762"/>
                    <a:pt x="3435" y="742"/>
                  </a:cubicBezTo>
                  <a:cubicBezTo>
                    <a:pt x="3378" y="428"/>
                    <a:pt x="3121" y="257"/>
                    <a:pt x="2950" y="15"/>
                  </a:cubicBezTo>
                  <a:cubicBezTo>
                    <a:pt x="2950" y="0"/>
                    <a:pt x="2936" y="0"/>
                    <a:pt x="2936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62"/>
            <p:cNvSpPr/>
            <p:nvPr/>
          </p:nvSpPr>
          <p:spPr>
            <a:xfrm>
              <a:off x="2814850" y="1822325"/>
              <a:ext cx="81025" cy="54475"/>
            </a:xfrm>
            <a:custGeom>
              <a:avLst/>
              <a:gdLst/>
              <a:ahLst/>
              <a:cxnLst/>
              <a:rect l="l" t="t" r="r" b="b"/>
              <a:pathLst>
                <a:path w="3241" h="2179" extrusionOk="0">
                  <a:moveTo>
                    <a:pt x="3191" y="971"/>
                  </a:moveTo>
                  <a:lnTo>
                    <a:pt x="3191" y="971"/>
                  </a:lnTo>
                  <a:cubicBezTo>
                    <a:pt x="3182" y="977"/>
                    <a:pt x="3178" y="979"/>
                    <a:pt x="3194" y="979"/>
                  </a:cubicBezTo>
                  <a:cubicBezTo>
                    <a:pt x="3193" y="976"/>
                    <a:pt x="3192" y="973"/>
                    <a:pt x="3191" y="971"/>
                  </a:cubicBezTo>
                  <a:close/>
                  <a:moveTo>
                    <a:pt x="2735" y="1"/>
                  </a:moveTo>
                  <a:cubicBezTo>
                    <a:pt x="2724" y="1"/>
                    <a:pt x="2714" y="6"/>
                    <a:pt x="2709" y="23"/>
                  </a:cubicBezTo>
                  <a:cubicBezTo>
                    <a:pt x="2680" y="123"/>
                    <a:pt x="2723" y="394"/>
                    <a:pt x="2609" y="437"/>
                  </a:cubicBezTo>
                  <a:cubicBezTo>
                    <a:pt x="2601" y="439"/>
                    <a:pt x="2594" y="440"/>
                    <a:pt x="2587" y="440"/>
                  </a:cubicBezTo>
                  <a:cubicBezTo>
                    <a:pt x="2502" y="440"/>
                    <a:pt x="2459" y="290"/>
                    <a:pt x="2366" y="237"/>
                  </a:cubicBezTo>
                  <a:cubicBezTo>
                    <a:pt x="2362" y="233"/>
                    <a:pt x="2358" y="231"/>
                    <a:pt x="2354" y="231"/>
                  </a:cubicBezTo>
                  <a:cubicBezTo>
                    <a:pt x="2345" y="231"/>
                    <a:pt x="2338" y="241"/>
                    <a:pt x="2338" y="251"/>
                  </a:cubicBezTo>
                  <a:cubicBezTo>
                    <a:pt x="2267" y="380"/>
                    <a:pt x="2281" y="551"/>
                    <a:pt x="2210" y="679"/>
                  </a:cubicBezTo>
                  <a:cubicBezTo>
                    <a:pt x="2178" y="638"/>
                    <a:pt x="2155" y="611"/>
                    <a:pt x="2122" y="611"/>
                  </a:cubicBezTo>
                  <a:cubicBezTo>
                    <a:pt x="2110" y="611"/>
                    <a:pt x="2096" y="615"/>
                    <a:pt x="2081" y="622"/>
                  </a:cubicBezTo>
                  <a:cubicBezTo>
                    <a:pt x="2038" y="665"/>
                    <a:pt x="2038" y="736"/>
                    <a:pt x="2010" y="808"/>
                  </a:cubicBezTo>
                  <a:cubicBezTo>
                    <a:pt x="1985" y="790"/>
                    <a:pt x="1961" y="782"/>
                    <a:pt x="1939" y="782"/>
                  </a:cubicBezTo>
                  <a:cubicBezTo>
                    <a:pt x="1876" y="782"/>
                    <a:pt x="1828" y="851"/>
                    <a:pt x="1796" y="936"/>
                  </a:cubicBezTo>
                  <a:cubicBezTo>
                    <a:pt x="1752" y="897"/>
                    <a:pt x="1714" y="880"/>
                    <a:pt x="1681" y="880"/>
                  </a:cubicBezTo>
                  <a:cubicBezTo>
                    <a:pt x="1618" y="880"/>
                    <a:pt x="1572" y="942"/>
                    <a:pt x="1525" y="1036"/>
                  </a:cubicBezTo>
                  <a:cubicBezTo>
                    <a:pt x="1496" y="979"/>
                    <a:pt x="1439" y="950"/>
                    <a:pt x="1368" y="936"/>
                  </a:cubicBezTo>
                  <a:cubicBezTo>
                    <a:pt x="1354" y="936"/>
                    <a:pt x="1339" y="936"/>
                    <a:pt x="1339" y="950"/>
                  </a:cubicBezTo>
                  <a:lnTo>
                    <a:pt x="1282" y="1164"/>
                  </a:lnTo>
                  <a:cubicBezTo>
                    <a:pt x="1264" y="1218"/>
                    <a:pt x="1242" y="1238"/>
                    <a:pt x="1219" y="1238"/>
                  </a:cubicBezTo>
                  <a:cubicBezTo>
                    <a:pt x="1168" y="1238"/>
                    <a:pt x="1112" y="1142"/>
                    <a:pt x="1083" y="1093"/>
                  </a:cubicBezTo>
                  <a:cubicBezTo>
                    <a:pt x="1075" y="1077"/>
                    <a:pt x="1058" y="1066"/>
                    <a:pt x="1045" y="1066"/>
                  </a:cubicBezTo>
                  <a:cubicBezTo>
                    <a:pt x="1034" y="1066"/>
                    <a:pt x="1026" y="1074"/>
                    <a:pt x="1026" y="1093"/>
                  </a:cubicBezTo>
                  <a:cubicBezTo>
                    <a:pt x="997" y="1179"/>
                    <a:pt x="983" y="1264"/>
                    <a:pt x="983" y="1350"/>
                  </a:cubicBezTo>
                  <a:cubicBezTo>
                    <a:pt x="983" y="1393"/>
                    <a:pt x="968" y="1407"/>
                    <a:pt x="968" y="1450"/>
                  </a:cubicBezTo>
                  <a:cubicBezTo>
                    <a:pt x="943" y="1483"/>
                    <a:pt x="909" y="1497"/>
                    <a:pt x="873" y="1497"/>
                  </a:cubicBezTo>
                  <a:cubicBezTo>
                    <a:pt x="847" y="1497"/>
                    <a:pt x="821" y="1490"/>
                    <a:pt x="797" y="1478"/>
                  </a:cubicBezTo>
                  <a:cubicBezTo>
                    <a:pt x="755" y="1464"/>
                    <a:pt x="726" y="1350"/>
                    <a:pt x="712" y="1307"/>
                  </a:cubicBezTo>
                  <a:cubicBezTo>
                    <a:pt x="712" y="1279"/>
                    <a:pt x="697" y="1264"/>
                    <a:pt x="669" y="1264"/>
                  </a:cubicBezTo>
                  <a:cubicBezTo>
                    <a:pt x="655" y="1264"/>
                    <a:pt x="640" y="1279"/>
                    <a:pt x="640" y="1307"/>
                  </a:cubicBezTo>
                  <a:lnTo>
                    <a:pt x="640" y="1321"/>
                  </a:lnTo>
                  <a:cubicBezTo>
                    <a:pt x="640" y="1478"/>
                    <a:pt x="669" y="1778"/>
                    <a:pt x="498" y="1878"/>
                  </a:cubicBezTo>
                  <a:cubicBezTo>
                    <a:pt x="476" y="1885"/>
                    <a:pt x="455" y="1888"/>
                    <a:pt x="434" y="1888"/>
                  </a:cubicBezTo>
                  <a:cubicBezTo>
                    <a:pt x="412" y="1888"/>
                    <a:pt x="391" y="1885"/>
                    <a:pt x="369" y="1878"/>
                  </a:cubicBezTo>
                  <a:cubicBezTo>
                    <a:pt x="412" y="1806"/>
                    <a:pt x="426" y="1706"/>
                    <a:pt x="412" y="1621"/>
                  </a:cubicBezTo>
                  <a:cubicBezTo>
                    <a:pt x="387" y="1551"/>
                    <a:pt x="344" y="1518"/>
                    <a:pt x="304" y="1518"/>
                  </a:cubicBezTo>
                  <a:cubicBezTo>
                    <a:pt x="253" y="1518"/>
                    <a:pt x="206" y="1569"/>
                    <a:pt x="198" y="1664"/>
                  </a:cubicBezTo>
                  <a:cubicBezTo>
                    <a:pt x="198" y="1749"/>
                    <a:pt x="212" y="1821"/>
                    <a:pt x="269" y="1892"/>
                  </a:cubicBezTo>
                  <a:cubicBezTo>
                    <a:pt x="212" y="1978"/>
                    <a:pt x="127" y="2035"/>
                    <a:pt x="27" y="2092"/>
                  </a:cubicBezTo>
                  <a:cubicBezTo>
                    <a:pt x="1" y="2105"/>
                    <a:pt x="11" y="2179"/>
                    <a:pt x="46" y="2179"/>
                  </a:cubicBezTo>
                  <a:cubicBezTo>
                    <a:pt x="49" y="2179"/>
                    <a:pt x="52" y="2178"/>
                    <a:pt x="55" y="2177"/>
                  </a:cubicBezTo>
                  <a:cubicBezTo>
                    <a:pt x="155" y="2120"/>
                    <a:pt x="255" y="2049"/>
                    <a:pt x="312" y="1963"/>
                  </a:cubicBezTo>
                  <a:cubicBezTo>
                    <a:pt x="346" y="1997"/>
                    <a:pt x="384" y="2011"/>
                    <a:pt x="424" y="2011"/>
                  </a:cubicBezTo>
                  <a:cubicBezTo>
                    <a:pt x="453" y="2011"/>
                    <a:pt x="482" y="2004"/>
                    <a:pt x="512" y="1992"/>
                  </a:cubicBezTo>
                  <a:cubicBezTo>
                    <a:pt x="669" y="1920"/>
                    <a:pt x="697" y="1706"/>
                    <a:pt x="697" y="1535"/>
                  </a:cubicBezTo>
                  <a:cubicBezTo>
                    <a:pt x="730" y="1599"/>
                    <a:pt x="786" y="1656"/>
                    <a:pt x="848" y="1656"/>
                  </a:cubicBezTo>
                  <a:cubicBezTo>
                    <a:pt x="869" y="1656"/>
                    <a:pt x="890" y="1649"/>
                    <a:pt x="911" y="1635"/>
                  </a:cubicBezTo>
                  <a:cubicBezTo>
                    <a:pt x="1054" y="1592"/>
                    <a:pt x="1040" y="1393"/>
                    <a:pt x="1068" y="1264"/>
                  </a:cubicBezTo>
                  <a:cubicBezTo>
                    <a:pt x="1115" y="1334"/>
                    <a:pt x="1171" y="1422"/>
                    <a:pt x="1236" y="1422"/>
                  </a:cubicBezTo>
                  <a:cubicBezTo>
                    <a:pt x="1251" y="1422"/>
                    <a:pt x="1266" y="1418"/>
                    <a:pt x="1282" y="1407"/>
                  </a:cubicBezTo>
                  <a:cubicBezTo>
                    <a:pt x="1339" y="1378"/>
                    <a:pt x="1339" y="1307"/>
                    <a:pt x="1354" y="1250"/>
                  </a:cubicBezTo>
                  <a:cubicBezTo>
                    <a:pt x="1354" y="1236"/>
                    <a:pt x="1368" y="1122"/>
                    <a:pt x="1396" y="1122"/>
                  </a:cubicBezTo>
                  <a:cubicBezTo>
                    <a:pt x="1397" y="1121"/>
                    <a:pt x="1399" y="1120"/>
                    <a:pt x="1400" y="1120"/>
                  </a:cubicBezTo>
                  <a:cubicBezTo>
                    <a:pt x="1422" y="1120"/>
                    <a:pt x="1499" y="1209"/>
                    <a:pt x="1539" y="1236"/>
                  </a:cubicBezTo>
                  <a:cubicBezTo>
                    <a:pt x="1546" y="1243"/>
                    <a:pt x="1553" y="1246"/>
                    <a:pt x="1559" y="1246"/>
                  </a:cubicBezTo>
                  <a:cubicBezTo>
                    <a:pt x="1564" y="1246"/>
                    <a:pt x="1568" y="1243"/>
                    <a:pt x="1568" y="1236"/>
                  </a:cubicBezTo>
                  <a:lnTo>
                    <a:pt x="1582" y="1207"/>
                  </a:lnTo>
                  <a:cubicBezTo>
                    <a:pt x="1621" y="1139"/>
                    <a:pt x="1659" y="1052"/>
                    <a:pt x="1721" y="1052"/>
                  </a:cubicBezTo>
                  <a:cubicBezTo>
                    <a:pt x="1749" y="1052"/>
                    <a:pt x="1783" y="1071"/>
                    <a:pt x="1824" y="1122"/>
                  </a:cubicBezTo>
                  <a:cubicBezTo>
                    <a:pt x="1829" y="1126"/>
                    <a:pt x="1834" y="1128"/>
                    <a:pt x="1840" y="1128"/>
                  </a:cubicBezTo>
                  <a:cubicBezTo>
                    <a:pt x="1853" y="1128"/>
                    <a:pt x="1867" y="1117"/>
                    <a:pt x="1867" y="1107"/>
                  </a:cubicBezTo>
                  <a:cubicBezTo>
                    <a:pt x="1888" y="1065"/>
                    <a:pt x="1902" y="943"/>
                    <a:pt x="1961" y="943"/>
                  </a:cubicBezTo>
                  <a:cubicBezTo>
                    <a:pt x="1981" y="943"/>
                    <a:pt x="2006" y="957"/>
                    <a:pt x="2038" y="993"/>
                  </a:cubicBezTo>
                  <a:cubicBezTo>
                    <a:pt x="2045" y="1006"/>
                    <a:pt x="2054" y="1013"/>
                    <a:pt x="2062" y="1013"/>
                  </a:cubicBezTo>
                  <a:cubicBezTo>
                    <a:pt x="2073" y="1013"/>
                    <a:pt x="2081" y="1003"/>
                    <a:pt x="2081" y="979"/>
                  </a:cubicBezTo>
                  <a:cubicBezTo>
                    <a:pt x="2081" y="957"/>
                    <a:pt x="2089" y="836"/>
                    <a:pt x="2137" y="836"/>
                  </a:cubicBezTo>
                  <a:cubicBezTo>
                    <a:pt x="2152" y="836"/>
                    <a:pt x="2171" y="848"/>
                    <a:pt x="2195" y="879"/>
                  </a:cubicBezTo>
                  <a:cubicBezTo>
                    <a:pt x="2205" y="889"/>
                    <a:pt x="2215" y="899"/>
                    <a:pt x="2226" y="899"/>
                  </a:cubicBezTo>
                  <a:cubicBezTo>
                    <a:pt x="2230" y="899"/>
                    <a:pt x="2234" y="898"/>
                    <a:pt x="2238" y="893"/>
                  </a:cubicBezTo>
                  <a:cubicBezTo>
                    <a:pt x="2352" y="794"/>
                    <a:pt x="2338" y="594"/>
                    <a:pt x="2409" y="451"/>
                  </a:cubicBezTo>
                  <a:cubicBezTo>
                    <a:pt x="2482" y="512"/>
                    <a:pt x="2503" y="635"/>
                    <a:pt x="2596" y="635"/>
                  </a:cubicBezTo>
                  <a:cubicBezTo>
                    <a:pt x="2612" y="635"/>
                    <a:pt x="2631" y="631"/>
                    <a:pt x="2652" y="622"/>
                  </a:cubicBezTo>
                  <a:cubicBezTo>
                    <a:pt x="2794" y="565"/>
                    <a:pt x="2794" y="394"/>
                    <a:pt x="2809" y="251"/>
                  </a:cubicBezTo>
                  <a:cubicBezTo>
                    <a:pt x="2978" y="463"/>
                    <a:pt x="3092" y="703"/>
                    <a:pt x="3191" y="971"/>
                  </a:cubicBezTo>
                  <a:lnTo>
                    <a:pt x="3191" y="971"/>
                  </a:lnTo>
                  <a:cubicBezTo>
                    <a:pt x="3207" y="959"/>
                    <a:pt x="3241" y="934"/>
                    <a:pt x="3222" y="879"/>
                  </a:cubicBezTo>
                  <a:cubicBezTo>
                    <a:pt x="3151" y="551"/>
                    <a:pt x="2994" y="251"/>
                    <a:pt x="2780" y="23"/>
                  </a:cubicBezTo>
                  <a:cubicBezTo>
                    <a:pt x="2772" y="15"/>
                    <a:pt x="2752" y="1"/>
                    <a:pt x="2735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62"/>
            <p:cNvSpPr/>
            <p:nvPr/>
          </p:nvSpPr>
          <p:spPr>
            <a:xfrm>
              <a:off x="2905025" y="1799700"/>
              <a:ext cx="32125" cy="17725"/>
            </a:xfrm>
            <a:custGeom>
              <a:avLst/>
              <a:gdLst/>
              <a:ahLst/>
              <a:cxnLst/>
              <a:rect l="l" t="t" r="r" b="b"/>
              <a:pathLst>
                <a:path w="1285" h="709" extrusionOk="0">
                  <a:moveTo>
                    <a:pt x="1070" y="91"/>
                  </a:moveTo>
                  <a:cubicBezTo>
                    <a:pt x="1086" y="108"/>
                    <a:pt x="1100" y="126"/>
                    <a:pt x="1113" y="144"/>
                  </a:cubicBezTo>
                  <a:cubicBezTo>
                    <a:pt x="1113" y="137"/>
                    <a:pt x="1114" y="130"/>
                    <a:pt x="1115" y="123"/>
                  </a:cubicBezTo>
                  <a:lnTo>
                    <a:pt x="1115" y="123"/>
                  </a:lnTo>
                  <a:cubicBezTo>
                    <a:pt x="1101" y="109"/>
                    <a:pt x="1087" y="98"/>
                    <a:pt x="1070" y="91"/>
                  </a:cubicBezTo>
                  <a:close/>
                  <a:moveTo>
                    <a:pt x="1213" y="1"/>
                  </a:moveTo>
                  <a:cubicBezTo>
                    <a:pt x="1163" y="26"/>
                    <a:pt x="1124" y="73"/>
                    <a:pt x="1115" y="123"/>
                  </a:cubicBezTo>
                  <a:lnTo>
                    <a:pt x="1115" y="123"/>
                  </a:lnTo>
                  <a:cubicBezTo>
                    <a:pt x="1144" y="151"/>
                    <a:pt x="1167" y="188"/>
                    <a:pt x="1185" y="215"/>
                  </a:cubicBezTo>
                  <a:cubicBezTo>
                    <a:pt x="1188" y="216"/>
                    <a:pt x="1191" y="217"/>
                    <a:pt x="1193" y="217"/>
                  </a:cubicBezTo>
                  <a:cubicBezTo>
                    <a:pt x="1216" y="217"/>
                    <a:pt x="1227" y="171"/>
                    <a:pt x="1227" y="158"/>
                  </a:cubicBezTo>
                  <a:cubicBezTo>
                    <a:pt x="1227" y="101"/>
                    <a:pt x="1242" y="29"/>
                    <a:pt x="1284" y="1"/>
                  </a:cubicBezTo>
                  <a:lnTo>
                    <a:pt x="1284" y="1"/>
                  </a:lnTo>
                  <a:cubicBezTo>
                    <a:pt x="1265" y="6"/>
                    <a:pt x="1253" y="7"/>
                    <a:pt x="1244" y="7"/>
                  </a:cubicBezTo>
                  <a:cubicBezTo>
                    <a:pt x="1226" y="7"/>
                    <a:pt x="1223" y="1"/>
                    <a:pt x="1213" y="1"/>
                  </a:cubicBezTo>
                  <a:close/>
                  <a:moveTo>
                    <a:pt x="986" y="45"/>
                  </a:moveTo>
                  <a:cubicBezTo>
                    <a:pt x="972" y="45"/>
                    <a:pt x="957" y="49"/>
                    <a:pt x="942" y="58"/>
                  </a:cubicBezTo>
                  <a:cubicBezTo>
                    <a:pt x="899" y="87"/>
                    <a:pt x="885" y="129"/>
                    <a:pt x="885" y="172"/>
                  </a:cubicBezTo>
                  <a:cubicBezTo>
                    <a:pt x="848" y="144"/>
                    <a:pt x="804" y="116"/>
                    <a:pt x="759" y="116"/>
                  </a:cubicBezTo>
                  <a:cubicBezTo>
                    <a:pt x="735" y="116"/>
                    <a:pt x="710" y="124"/>
                    <a:pt x="685" y="144"/>
                  </a:cubicBezTo>
                  <a:cubicBezTo>
                    <a:pt x="614" y="201"/>
                    <a:pt x="643" y="272"/>
                    <a:pt x="643" y="343"/>
                  </a:cubicBezTo>
                  <a:cubicBezTo>
                    <a:pt x="614" y="315"/>
                    <a:pt x="600" y="300"/>
                    <a:pt x="571" y="286"/>
                  </a:cubicBezTo>
                  <a:cubicBezTo>
                    <a:pt x="528" y="286"/>
                    <a:pt x="500" y="315"/>
                    <a:pt x="471" y="358"/>
                  </a:cubicBezTo>
                  <a:cubicBezTo>
                    <a:pt x="443" y="429"/>
                    <a:pt x="429" y="500"/>
                    <a:pt x="400" y="586"/>
                  </a:cubicBezTo>
                  <a:cubicBezTo>
                    <a:pt x="357" y="500"/>
                    <a:pt x="257" y="443"/>
                    <a:pt x="172" y="386"/>
                  </a:cubicBezTo>
                  <a:cubicBezTo>
                    <a:pt x="161" y="384"/>
                    <a:pt x="151" y="383"/>
                    <a:pt x="141" y="383"/>
                  </a:cubicBezTo>
                  <a:cubicBezTo>
                    <a:pt x="25" y="383"/>
                    <a:pt x="1" y="536"/>
                    <a:pt x="1" y="629"/>
                  </a:cubicBezTo>
                  <a:cubicBezTo>
                    <a:pt x="1" y="655"/>
                    <a:pt x="17" y="681"/>
                    <a:pt x="36" y="681"/>
                  </a:cubicBezTo>
                  <a:cubicBezTo>
                    <a:pt x="48" y="681"/>
                    <a:pt x="61" y="671"/>
                    <a:pt x="72" y="643"/>
                  </a:cubicBezTo>
                  <a:cubicBezTo>
                    <a:pt x="72" y="584"/>
                    <a:pt x="91" y="486"/>
                    <a:pt x="163" y="486"/>
                  </a:cubicBezTo>
                  <a:cubicBezTo>
                    <a:pt x="178" y="486"/>
                    <a:pt x="195" y="490"/>
                    <a:pt x="215" y="500"/>
                  </a:cubicBezTo>
                  <a:cubicBezTo>
                    <a:pt x="286" y="557"/>
                    <a:pt x="357" y="600"/>
                    <a:pt x="429" y="700"/>
                  </a:cubicBezTo>
                  <a:cubicBezTo>
                    <a:pt x="434" y="705"/>
                    <a:pt x="439" y="708"/>
                    <a:pt x="444" y="708"/>
                  </a:cubicBezTo>
                  <a:cubicBezTo>
                    <a:pt x="453" y="708"/>
                    <a:pt x="462" y="699"/>
                    <a:pt x="471" y="671"/>
                  </a:cubicBezTo>
                  <a:lnTo>
                    <a:pt x="528" y="457"/>
                  </a:lnTo>
                  <a:cubicBezTo>
                    <a:pt x="528" y="443"/>
                    <a:pt x="543" y="386"/>
                    <a:pt x="585" y="372"/>
                  </a:cubicBezTo>
                  <a:cubicBezTo>
                    <a:pt x="587" y="371"/>
                    <a:pt x="588" y="370"/>
                    <a:pt x="590" y="370"/>
                  </a:cubicBezTo>
                  <a:cubicBezTo>
                    <a:pt x="605" y="370"/>
                    <a:pt x="631" y="430"/>
                    <a:pt x="657" y="443"/>
                  </a:cubicBezTo>
                  <a:cubicBezTo>
                    <a:pt x="663" y="449"/>
                    <a:pt x="669" y="453"/>
                    <a:pt x="675" y="453"/>
                  </a:cubicBezTo>
                  <a:cubicBezTo>
                    <a:pt x="683" y="453"/>
                    <a:pt x="691" y="446"/>
                    <a:pt x="700" y="429"/>
                  </a:cubicBezTo>
                  <a:cubicBezTo>
                    <a:pt x="728" y="372"/>
                    <a:pt x="700" y="300"/>
                    <a:pt x="728" y="229"/>
                  </a:cubicBezTo>
                  <a:cubicBezTo>
                    <a:pt x="740" y="205"/>
                    <a:pt x="785" y="169"/>
                    <a:pt x="833" y="169"/>
                  </a:cubicBezTo>
                  <a:cubicBezTo>
                    <a:pt x="841" y="169"/>
                    <a:pt x="849" y="170"/>
                    <a:pt x="857" y="172"/>
                  </a:cubicBezTo>
                  <a:cubicBezTo>
                    <a:pt x="885" y="201"/>
                    <a:pt x="928" y="229"/>
                    <a:pt x="942" y="272"/>
                  </a:cubicBezTo>
                  <a:cubicBezTo>
                    <a:pt x="948" y="278"/>
                    <a:pt x="953" y="280"/>
                    <a:pt x="957" y="280"/>
                  </a:cubicBezTo>
                  <a:cubicBezTo>
                    <a:pt x="976" y="280"/>
                    <a:pt x="985" y="241"/>
                    <a:pt x="985" y="229"/>
                  </a:cubicBezTo>
                  <a:cubicBezTo>
                    <a:pt x="985" y="216"/>
                    <a:pt x="973" y="83"/>
                    <a:pt x="1037" y="83"/>
                  </a:cubicBezTo>
                  <a:cubicBezTo>
                    <a:pt x="1043" y="83"/>
                    <a:pt x="1049" y="84"/>
                    <a:pt x="1056" y="87"/>
                  </a:cubicBezTo>
                  <a:cubicBezTo>
                    <a:pt x="1061" y="88"/>
                    <a:pt x="1066" y="89"/>
                    <a:pt x="1070" y="91"/>
                  </a:cubicBezTo>
                  <a:lnTo>
                    <a:pt x="1070" y="91"/>
                  </a:lnTo>
                  <a:cubicBezTo>
                    <a:pt x="1046" y="65"/>
                    <a:pt x="1017" y="45"/>
                    <a:pt x="986" y="45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62"/>
            <p:cNvSpPr/>
            <p:nvPr/>
          </p:nvSpPr>
          <p:spPr>
            <a:xfrm>
              <a:off x="2946150" y="1741975"/>
              <a:ext cx="85875" cy="55075"/>
            </a:xfrm>
            <a:custGeom>
              <a:avLst/>
              <a:gdLst/>
              <a:ahLst/>
              <a:cxnLst/>
              <a:rect l="l" t="t" r="r" b="b"/>
              <a:pathLst>
                <a:path w="3435" h="2203" extrusionOk="0">
                  <a:moveTo>
                    <a:pt x="2969" y="1"/>
                  </a:moveTo>
                  <a:cubicBezTo>
                    <a:pt x="2956" y="1"/>
                    <a:pt x="2949" y="18"/>
                    <a:pt x="2949" y="27"/>
                  </a:cubicBezTo>
                  <a:cubicBezTo>
                    <a:pt x="2949" y="156"/>
                    <a:pt x="2949" y="270"/>
                    <a:pt x="2906" y="398"/>
                  </a:cubicBezTo>
                  <a:cubicBezTo>
                    <a:pt x="2892" y="470"/>
                    <a:pt x="2863" y="541"/>
                    <a:pt x="2778" y="541"/>
                  </a:cubicBezTo>
                  <a:cubicBezTo>
                    <a:pt x="2707" y="541"/>
                    <a:pt x="2649" y="484"/>
                    <a:pt x="2592" y="455"/>
                  </a:cubicBezTo>
                  <a:cubicBezTo>
                    <a:pt x="2568" y="443"/>
                    <a:pt x="2545" y="438"/>
                    <a:pt x="2525" y="438"/>
                  </a:cubicBezTo>
                  <a:cubicBezTo>
                    <a:pt x="2402" y="438"/>
                    <a:pt x="2350" y="633"/>
                    <a:pt x="2350" y="755"/>
                  </a:cubicBezTo>
                  <a:cubicBezTo>
                    <a:pt x="2327" y="746"/>
                    <a:pt x="2306" y="741"/>
                    <a:pt x="2286" y="741"/>
                  </a:cubicBezTo>
                  <a:cubicBezTo>
                    <a:pt x="2244" y="741"/>
                    <a:pt x="2208" y="763"/>
                    <a:pt x="2179" y="812"/>
                  </a:cubicBezTo>
                  <a:cubicBezTo>
                    <a:pt x="2152" y="781"/>
                    <a:pt x="2126" y="768"/>
                    <a:pt x="2103" y="768"/>
                  </a:cubicBezTo>
                  <a:cubicBezTo>
                    <a:pt x="2042" y="768"/>
                    <a:pt x="1996" y="861"/>
                    <a:pt x="1965" y="955"/>
                  </a:cubicBezTo>
                  <a:cubicBezTo>
                    <a:pt x="1936" y="917"/>
                    <a:pt x="1901" y="879"/>
                    <a:pt x="1856" y="879"/>
                  </a:cubicBezTo>
                  <a:cubicBezTo>
                    <a:pt x="1833" y="879"/>
                    <a:pt x="1808" y="888"/>
                    <a:pt x="1779" y="912"/>
                  </a:cubicBezTo>
                  <a:cubicBezTo>
                    <a:pt x="1679" y="983"/>
                    <a:pt x="1722" y="1083"/>
                    <a:pt x="1708" y="1183"/>
                  </a:cubicBezTo>
                  <a:cubicBezTo>
                    <a:pt x="1656" y="1131"/>
                    <a:pt x="1588" y="1071"/>
                    <a:pt x="1516" y="1071"/>
                  </a:cubicBezTo>
                  <a:cubicBezTo>
                    <a:pt x="1490" y="1071"/>
                    <a:pt x="1463" y="1078"/>
                    <a:pt x="1437" y="1097"/>
                  </a:cubicBezTo>
                  <a:cubicBezTo>
                    <a:pt x="1309" y="1169"/>
                    <a:pt x="1351" y="1311"/>
                    <a:pt x="1323" y="1411"/>
                  </a:cubicBezTo>
                  <a:lnTo>
                    <a:pt x="1166" y="1311"/>
                  </a:lnTo>
                  <a:lnTo>
                    <a:pt x="1152" y="1311"/>
                  </a:lnTo>
                  <a:cubicBezTo>
                    <a:pt x="1123" y="1340"/>
                    <a:pt x="1109" y="1368"/>
                    <a:pt x="1095" y="1397"/>
                  </a:cubicBezTo>
                  <a:cubicBezTo>
                    <a:pt x="1095" y="1454"/>
                    <a:pt x="1066" y="1483"/>
                    <a:pt x="1023" y="1511"/>
                  </a:cubicBezTo>
                  <a:cubicBezTo>
                    <a:pt x="966" y="1468"/>
                    <a:pt x="923" y="1440"/>
                    <a:pt x="866" y="1383"/>
                  </a:cubicBezTo>
                  <a:cubicBezTo>
                    <a:pt x="866" y="1368"/>
                    <a:pt x="852" y="1368"/>
                    <a:pt x="823" y="1368"/>
                  </a:cubicBezTo>
                  <a:lnTo>
                    <a:pt x="809" y="1383"/>
                  </a:lnTo>
                  <a:cubicBezTo>
                    <a:pt x="766" y="1440"/>
                    <a:pt x="766" y="1483"/>
                    <a:pt x="738" y="1540"/>
                  </a:cubicBezTo>
                  <a:cubicBezTo>
                    <a:pt x="713" y="1590"/>
                    <a:pt x="690" y="1610"/>
                    <a:pt x="664" y="1610"/>
                  </a:cubicBezTo>
                  <a:cubicBezTo>
                    <a:pt x="632" y="1610"/>
                    <a:pt x="594" y="1579"/>
                    <a:pt x="538" y="1540"/>
                  </a:cubicBezTo>
                  <a:cubicBezTo>
                    <a:pt x="531" y="1536"/>
                    <a:pt x="525" y="1534"/>
                    <a:pt x="519" y="1534"/>
                  </a:cubicBezTo>
                  <a:cubicBezTo>
                    <a:pt x="502" y="1534"/>
                    <a:pt x="488" y="1550"/>
                    <a:pt x="467" y="1582"/>
                  </a:cubicBezTo>
                  <a:cubicBezTo>
                    <a:pt x="467" y="1654"/>
                    <a:pt x="453" y="1725"/>
                    <a:pt x="438" y="1796"/>
                  </a:cubicBezTo>
                  <a:cubicBezTo>
                    <a:pt x="418" y="1858"/>
                    <a:pt x="388" y="1882"/>
                    <a:pt x="354" y="1882"/>
                  </a:cubicBezTo>
                  <a:cubicBezTo>
                    <a:pt x="270" y="1882"/>
                    <a:pt x="165" y="1739"/>
                    <a:pt x="124" y="1668"/>
                  </a:cubicBezTo>
                  <a:cubicBezTo>
                    <a:pt x="119" y="1652"/>
                    <a:pt x="112" y="1646"/>
                    <a:pt x="105" y="1646"/>
                  </a:cubicBezTo>
                  <a:cubicBezTo>
                    <a:pt x="93" y="1646"/>
                    <a:pt x="82" y="1664"/>
                    <a:pt x="82" y="1682"/>
                  </a:cubicBezTo>
                  <a:cubicBezTo>
                    <a:pt x="82" y="1796"/>
                    <a:pt x="153" y="2096"/>
                    <a:pt x="25" y="2124"/>
                  </a:cubicBezTo>
                  <a:cubicBezTo>
                    <a:pt x="1" y="2148"/>
                    <a:pt x="7" y="2202"/>
                    <a:pt x="26" y="2202"/>
                  </a:cubicBezTo>
                  <a:cubicBezTo>
                    <a:pt x="30" y="2202"/>
                    <a:pt x="34" y="2200"/>
                    <a:pt x="39" y="2196"/>
                  </a:cubicBezTo>
                  <a:cubicBezTo>
                    <a:pt x="182" y="2167"/>
                    <a:pt x="182" y="1968"/>
                    <a:pt x="167" y="1825"/>
                  </a:cubicBezTo>
                  <a:lnTo>
                    <a:pt x="167" y="1825"/>
                  </a:lnTo>
                  <a:cubicBezTo>
                    <a:pt x="227" y="1896"/>
                    <a:pt x="316" y="1978"/>
                    <a:pt x="402" y="1978"/>
                  </a:cubicBezTo>
                  <a:cubicBezTo>
                    <a:pt x="419" y="1978"/>
                    <a:pt x="436" y="1975"/>
                    <a:pt x="453" y="1968"/>
                  </a:cubicBezTo>
                  <a:cubicBezTo>
                    <a:pt x="567" y="1910"/>
                    <a:pt x="567" y="1796"/>
                    <a:pt x="581" y="1682"/>
                  </a:cubicBezTo>
                  <a:cubicBezTo>
                    <a:pt x="619" y="1720"/>
                    <a:pt x="663" y="1746"/>
                    <a:pt x="710" y="1746"/>
                  </a:cubicBezTo>
                  <a:cubicBezTo>
                    <a:pt x="733" y="1746"/>
                    <a:pt x="757" y="1739"/>
                    <a:pt x="781" y="1725"/>
                  </a:cubicBezTo>
                  <a:cubicBezTo>
                    <a:pt x="823" y="1654"/>
                    <a:pt x="866" y="1554"/>
                    <a:pt x="881" y="1468"/>
                  </a:cubicBezTo>
                  <a:cubicBezTo>
                    <a:pt x="938" y="1511"/>
                    <a:pt x="995" y="1540"/>
                    <a:pt x="1066" y="1582"/>
                  </a:cubicBezTo>
                  <a:cubicBezTo>
                    <a:pt x="1080" y="1582"/>
                    <a:pt x="1080" y="1582"/>
                    <a:pt x="1080" y="1554"/>
                  </a:cubicBezTo>
                  <a:cubicBezTo>
                    <a:pt x="1095" y="1525"/>
                    <a:pt x="1109" y="1468"/>
                    <a:pt x="1137" y="1411"/>
                  </a:cubicBezTo>
                  <a:cubicBezTo>
                    <a:pt x="1152" y="1377"/>
                    <a:pt x="1170" y="1365"/>
                    <a:pt x="1191" y="1365"/>
                  </a:cubicBezTo>
                  <a:cubicBezTo>
                    <a:pt x="1232" y="1365"/>
                    <a:pt x="1285" y="1412"/>
                    <a:pt x="1351" y="1440"/>
                  </a:cubicBezTo>
                  <a:cubicBezTo>
                    <a:pt x="1366" y="1440"/>
                    <a:pt x="1366" y="1411"/>
                    <a:pt x="1380" y="1411"/>
                  </a:cubicBezTo>
                  <a:cubicBezTo>
                    <a:pt x="1394" y="1326"/>
                    <a:pt x="1394" y="1126"/>
                    <a:pt x="1508" y="1112"/>
                  </a:cubicBezTo>
                  <a:cubicBezTo>
                    <a:pt x="1519" y="1109"/>
                    <a:pt x="1530" y="1107"/>
                    <a:pt x="1540" y="1107"/>
                  </a:cubicBezTo>
                  <a:cubicBezTo>
                    <a:pt x="1623" y="1107"/>
                    <a:pt x="1686" y="1203"/>
                    <a:pt x="1736" y="1254"/>
                  </a:cubicBezTo>
                  <a:cubicBezTo>
                    <a:pt x="1742" y="1260"/>
                    <a:pt x="1751" y="1264"/>
                    <a:pt x="1760" y="1264"/>
                  </a:cubicBezTo>
                  <a:cubicBezTo>
                    <a:pt x="1772" y="1264"/>
                    <a:pt x="1785" y="1257"/>
                    <a:pt x="1794" y="1240"/>
                  </a:cubicBezTo>
                  <a:cubicBezTo>
                    <a:pt x="1794" y="1197"/>
                    <a:pt x="1794" y="1126"/>
                    <a:pt x="1808" y="1097"/>
                  </a:cubicBezTo>
                  <a:cubicBezTo>
                    <a:pt x="1821" y="1058"/>
                    <a:pt x="1907" y="982"/>
                    <a:pt x="1943" y="982"/>
                  </a:cubicBezTo>
                  <a:cubicBezTo>
                    <a:pt x="1946" y="982"/>
                    <a:pt x="1948" y="982"/>
                    <a:pt x="1950" y="983"/>
                  </a:cubicBezTo>
                  <a:lnTo>
                    <a:pt x="2008" y="1040"/>
                  </a:lnTo>
                  <a:cubicBezTo>
                    <a:pt x="2013" y="1043"/>
                    <a:pt x="2018" y="1044"/>
                    <a:pt x="2023" y="1044"/>
                  </a:cubicBezTo>
                  <a:cubicBezTo>
                    <a:pt x="2045" y="1044"/>
                    <a:pt x="2065" y="1018"/>
                    <a:pt x="2065" y="983"/>
                  </a:cubicBezTo>
                  <a:cubicBezTo>
                    <a:pt x="2041" y="913"/>
                    <a:pt x="2076" y="862"/>
                    <a:pt x="2160" y="862"/>
                  </a:cubicBezTo>
                  <a:cubicBezTo>
                    <a:pt x="2178" y="862"/>
                    <a:pt x="2199" y="864"/>
                    <a:pt x="2222" y="869"/>
                  </a:cubicBezTo>
                  <a:cubicBezTo>
                    <a:pt x="2225" y="877"/>
                    <a:pt x="2232" y="881"/>
                    <a:pt x="2239" y="881"/>
                  </a:cubicBezTo>
                  <a:cubicBezTo>
                    <a:pt x="2256" y="881"/>
                    <a:pt x="2279" y="857"/>
                    <a:pt x="2279" y="826"/>
                  </a:cubicBezTo>
                  <a:cubicBezTo>
                    <a:pt x="2286" y="789"/>
                    <a:pt x="2306" y="771"/>
                    <a:pt x="2329" y="771"/>
                  </a:cubicBezTo>
                  <a:cubicBezTo>
                    <a:pt x="2349" y="771"/>
                    <a:pt x="2372" y="785"/>
                    <a:pt x="2393" y="812"/>
                  </a:cubicBezTo>
                  <a:cubicBezTo>
                    <a:pt x="2401" y="816"/>
                    <a:pt x="2408" y="818"/>
                    <a:pt x="2414" y="818"/>
                  </a:cubicBezTo>
                  <a:cubicBezTo>
                    <a:pt x="2428" y="818"/>
                    <a:pt x="2435" y="808"/>
                    <a:pt x="2435" y="798"/>
                  </a:cubicBezTo>
                  <a:cubicBezTo>
                    <a:pt x="2435" y="726"/>
                    <a:pt x="2450" y="655"/>
                    <a:pt x="2464" y="584"/>
                  </a:cubicBezTo>
                  <a:cubicBezTo>
                    <a:pt x="2493" y="512"/>
                    <a:pt x="2535" y="470"/>
                    <a:pt x="2607" y="470"/>
                  </a:cubicBezTo>
                  <a:cubicBezTo>
                    <a:pt x="2635" y="470"/>
                    <a:pt x="2664" y="527"/>
                    <a:pt x="2678" y="541"/>
                  </a:cubicBezTo>
                  <a:cubicBezTo>
                    <a:pt x="2714" y="570"/>
                    <a:pt x="2756" y="584"/>
                    <a:pt x="2799" y="584"/>
                  </a:cubicBezTo>
                  <a:cubicBezTo>
                    <a:pt x="2842" y="584"/>
                    <a:pt x="2885" y="570"/>
                    <a:pt x="2921" y="541"/>
                  </a:cubicBezTo>
                  <a:cubicBezTo>
                    <a:pt x="3035" y="441"/>
                    <a:pt x="3020" y="241"/>
                    <a:pt x="3020" y="56"/>
                  </a:cubicBezTo>
                  <a:lnTo>
                    <a:pt x="3020" y="56"/>
                  </a:lnTo>
                  <a:cubicBezTo>
                    <a:pt x="3163" y="241"/>
                    <a:pt x="3363" y="441"/>
                    <a:pt x="3377" y="669"/>
                  </a:cubicBezTo>
                  <a:cubicBezTo>
                    <a:pt x="3377" y="682"/>
                    <a:pt x="3389" y="689"/>
                    <a:pt x="3401" y="689"/>
                  </a:cubicBezTo>
                  <a:cubicBezTo>
                    <a:pt x="3417" y="689"/>
                    <a:pt x="3434" y="679"/>
                    <a:pt x="3434" y="655"/>
                  </a:cubicBezTo>
                  <a:cubicBezTo>
                    <a:pt x="3434" y="441"/>
                    <a:pt x="3134" y="227"/>
                    <a:pt x="2992" y="13"/>
                  </a:cubicBezTo>
                  <a:cubicBezTo>
                    <a:pt x="2983" y="4"/>
                    <a:pt x="2976" y="1"/>
                    <a:pt x="2969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62"/>
            <p:cNvSpPr/>
            <p:nvPr/>
          </p:nvSpPr>
          <p:spPr>
            <a:xfrm>
              <a:off x="2916075" y="1390200"/>
              <a:ext cx="220600" cy="125600"/>
            </a:xfrm>
            <a:custGeom>
              <a:avLst/>
              <a:gdLst/>
              <a:ahLst/>
              <a:cxnLst/>
              <a:rect l="l" t="t" r="r" b="b"/>
              <a:pathLst>
                <a:path w="8824" h="5024" extrusionOk="0">
                  <a:moveTo>
                    <a:pt x="8781" y="1"/>
                  </a:moveTo>
                  <a:cubicBezTo>
                    <a:pt x="8770" y="1"/>
                    <a:pt x="8760" y="11"/>
                    <a:pt x="8760" y="33"/>
                  </a:cubicBezTo>
                  <a:cubicBezTo>
                    <a:pt x="8760" y="166"/>
                    <a:pt x="8647" y="262"/>
                    <a:pt x="8516" y="262"/>
                  </a:cubicBezTo>
                  <a:cubicBezTo>
                    <a:pt x="8507" y="262"/>
                    <a:pt x="8498" y="262"/>
                    <a:pt x="8489" y="261"/>
                  </a:cubicBezTo>
                  <a:cubicBezTo>
                    <a:pt x="8477" y="263"/>
                    <a:pt x="8466" y="264"/>
                    <a:pt x="8454" y="265"/>
                  </a:cubicBezTo>
                  <a:lnTo>
                    <a:pt x="8454" y="265"/>
                  </a:lnTo>
                  <a:cubicBezTo>
                    <a:pt x="8427" y="260"/>
                    <a:pt x="8401" y="253"/>
                    <a:pt x="8375" y="247"/>
                  </a:cubicBezTo>
                  <a:cubicBezTo>
                    <a:pt x="8325" y="233"/>
                    <a:pt x="8300" y="218"/>
                    <a:pt x="8285" y="218"/>
                  </a:cubicBezTo>
                  <a:cubicBezTo>
                    <a:pt x="8272" y="218"/>
                    <a:pt x="8268" y="231"/>
                    <a:pt x="8262" y="269"/>
                  </a:cubicBezTo>
                  <a:lnTo>
                    <a:pt x="8262" y="269"/>
                  </a:lnTo>
                  <a:cubicBezTo>
                    <a:pt x="8238" y="267"/>
                    <a:pt x="8214" y="265"/>
                    <a:pt x="8189" y="261"/>
                  </a:cubicBezTo>
                  <a:cubicBezTo>
                    <a:pt x="8161" y="261"/>
                    <a:pt x="8146" y="275"/>
                    <a:pt x="8146" y="275"/>
                  </a:cubicBezTo>
                  <a:cubicBezTo>
                    <a:pt x="8134" y="348"/>
                    <a:pt x="8102" y="420"/>
                    <a:pt x="8075" y="501"/>
                  </a:cubicBezTo>
                  <a:lnTo>
                    <a:pt x="8075" y="501"/>
                  </a:lnTo>
                  <a:cubicBezTo>
                    <a:pt x="8049" y="475"/>
                    <a:pt x="8024" y="453"/>
                    <a:pt x="7999" y="453"/>
                  </a:cubicBezTo>
                  <a:cubicBezTo>
                    <a:pt x="7983" y="453"/>
                    <a:pt x="7968" y="461"/>
                    <a:pt x="7952" y="481"/>
                  </a:cubicBezTo>
                  <a:lnTo>
                    <a:pt x="7952" y="481"/>
                  </a:lnTo>
                  <a:cubicBezTo>
                    <a:pt x="7943" y="479"/>
                    <a:pt x="7934" y="478"/>
                    <a:pt x="7926" y="478"/>
                  </a:cubicBezTo>
                  <a:cubicBezTo>
                    <a:pt x="7897" y="478"/>
                    <a:pt x="7869" y="492"/>
                    <a:pt x="7847" y="532"/>
                  </a:cubicBezTo>
                  <a:cubicBezTo>
                    <a:pt x="7815" y="579"/>
                    <a:pt x="7810" y="691"/>
                    <a:pt x="7785" y="753"/>
                  </a:cubicBezTo>
                  <a:lnTo>
                    <a:pt x="7785" y="753"/>
                  </a:lnTo>
                  <a:cubicBezTo>
                    <a:pt x="7769" y="735"/>
                    <a:pt x="7747" y="713"/>
                    <a:pt x="7718" y="703"/>
                  </a:cubicBezTo>
                  <a:cubicBezTo>
                    <a:pt x="7707" y="726"/>
                    <a:pt x="7695" y="748"/>
                    <a:pt x="7682" y="767"/>
                  </a:cubicBezTo>
                  <a:lnTo>
                    <a:pt x="7682" y="767"/>
                  </a:lnTo>
                  <a:cubicBezTo>
                    <a:pt x="7676" y="761"/>
                    <a:pt x="7669" y="754"/>
                    <a:pt x="7661" y="746"/>
                  </a:cubicBezTo>
                  <a:cubicBezTo>
                    <a:pt x="7661" y="718"/>
                    <a:pt x="7647" y="718"/>
                    <a:pt x="7633" y="718"/>
                  </a:cubicBezTo>
                  <a:lnTo>
                    <a:pt x="7604" y="746"/>
                  </a:lnTo>
                  <a:cubicBezTo>
                    <a:pt x="7570" y="809"/>
                    <a:pt x="7528" y="847"/>
                    <a:pt x="7487" y="864"/>
                  </a:cubicBezTo>
                  <a:lnTo>
                    <a:pt x="7487" y="864"/>
                  </a:lnTo>
                  <a:cubicBezTo>
                    <a:pt x="7483" y="863"/>
                    <a:pt x="7480" y="862"/>
                    <a:pt x="7476" y="860"/>
                  </a:cubicBezTo>
                  <a:lnTo>
                    <a:pt x="7433" y="846"/>
                  </a:lnTo>
                  <a:lnTo>
                    <a:pt x="7433" y="846"/>
                  </a:lnTo>
                  <a:cubicBezTo>
                    <a:pt x="7436" y="855"/>
                    <a:pt x="7438" y="865"/>
                    <a:pt x="7440" y="874"/>
                  </a:cubicBezTo>
                  <a:lnTo>
                    <a:pt x="7440" y="874"/>
                  </a:lnTo>
                  <a:cubicBezTo>
                    <a:pt x="7455" y="874"/>
                    <a:pt x="7471" y="870"/>
                    <a:pt x="7487" y="864"/>
                  </a:cubicBezTo>
                  <a:lnTo>
                    <a:pt x="7487" y="864"/>
                  </a:lnTo>
                  <a:cubicBezTo>
                    <a:pt x="7503" y="869"/>
                    <a:pt x="7519" y="871"/>
                    <a:pt x="7533" y="871"/>
                  </a:cubicBezTo>
                  <a:cubicBezTo>
                    <a:pt x="7595" y="871"/>
                    <a:pt x="7643" y="829"/>
                    <a:pt x="7682" y="767"/>
                  </a:cubicBezTo>
                  <a:lnTo>
                    <a:pt x="7682" y="767"/>
                  </a:lnTo>
                  <a:cubicBezTo>
                    <a:pt x="7706" y="789"/>
                    <a:pt x="7725" y="798"/>
                    <a:pt x="7740" y="798"/>
                  </a:cubicBezTo>
                  <a:cubicBezTo>
                    <a:pt x="7761" y="798"/>
                    <a:pt x="7775" y="780"/>
                    <a:pt x="7785" y="753"/>
                  </a:cubicBezTo>
                  <a:lnTo>
                    <a:pt x="7785" y="753"/>
                  </a:lnTo>
                  <a:cubicBezTo>
                    <a:pt x="7793" y="762"/>
                    <a:pt x="7799" y="770"/>
                    <a:pt x="7804" y="775"/>
                  </a:cubicBezTo>
                  <a:lnTo>
                    <a:pt x="7833" y="775"/>
                  </a:lnTo>
                  <a:cubicBezTo>
                    <a:pt x="7875" y="718"/>
                    <a:pt x="7918" y="675"/>
                    <a:pt x="7932" y="603"/>
                  </a:cubicBezTo>
                  <a:cubicBezTo>
                    <a:pt x="7932" y="561"/>
                    <a:pt x="7932" y="532"/>
                    <a:pt x="7947" y="489"/>
                  </a:cubicBezTo>
                  <a:cubicBezTo>
                    <a:pt x="7949" y="486"/>
                    <a:pt x="7950" y="484"/>
                    <a:pt x="7952" y="481"/>
                  </a:cubicBezTo>
                  <a:lnTo>
                    <a:pt x="7952" y="481"/>
                  </a:lnTo>
                  <a:cubicBezTo>
                    <a:pt x="7989" y="491"/>
                    <a:pt x="8026" y="519"/>
                    <a:pt x="8061" y="546"/>
                  </a:cubicBezTo>
                  <a:cubicBezTo>
                    <a:pt x="8065" y="531"/>
                    <a:pt x="8070" y="516"/>
                    <a:pt x="8075" y="501"/>
                  </a:cubicBezTo>
                  <a:lnTo>
                    <a:pt x="8075" y="501"/>
                  </a:lnTo>
                  <a:cubicBezTo>
                    <a:pt x="8089" y="516"/>
                    <a:pt x="8103" y="532"/>
                    <a:pt x="8118" y="546"/>
                  </a:cubicBezTo>
                  <a:cubicBezTo>
                    <a:pt x="8125" y="553"/>
                    <a:pt x="8132" y="557"/>
                    <a:pt x="8139" y="557"/>
                  </a:cubicBezTo>
                  <a:cubicBezTo>
                    <a:pt x="8146" y="557"/>
                    <a:pt x="8153" y="553"/>
                    <a:pt x="8161" y="546"/>
                  </a:cubicBezTo>
                  <a:cubicBezTo>
                    <a:pt x="8260" y="461"/>
                    <a:pt x="8218" y="389"/>
                    <a:pt x="8260" y="275"/>
                  </a:cubicBezTo>
                  <a:cubicBezTo>
                    <a:pt x="8261" y="273"/>
                    <a:pt x="8261" y="271"/>
                    <a:pt x="8262" y="269"/>
                  </a:cubicBezTo>
                  <a:lnTo>
                    <a:pt x="8262" y="269"/>
                  </a:lnTo>
                  <a:cubicBezTo>
                    <a:pt x="8286" y="271"/>
                    <a:pt x="8309" y="272"/>
                    <a:pt x="8334" y="272"/>
                  </a:cubicBezTo>
                  <a:cubicBezTo>
                    <a:pt x="8372" y="272"/>
                    <a:pt x="8411" y="270"/>
                    <a:pt x="8454" y="265"/>
                  </a:cubicBezTo>
                  <a:lnTo>
                    <a:pt x="8454" y="265"/>
                  </a:lnTo>
                  <a:cubicBezTo>
                    <a:pt x="8487" y="271"/>
                    <a:pt x="8521" y="275"/>
                    <a:pt x="8560" y="275"/>
                  </a:cubicBezTo>
                  <a:cubicBezTo>
                    <a:pt x="8605" y="309"/>
                    <a:pt x="8644" y="324"/>
                    <a:pt x="8678" y="324"/>
                  </a:cubicBezTo>
                  <a:cubicBezTo>
                    <a:pt x="8774" y="324"/>
                    <a:pt x="8824" y="202"/>
                    <a:pt x="8803" y="33"/>
                  </a:cubicBezTo>
                  <a:cubicBezTo>
                    <a:pt x="8803" y="11"/>
                    <a:pt x="8792" y="1"/>
                    <a:pt x="8781" y="1"/>
                  </a:cubicBezTo>
                  <a:close/>
                  <a:moveTo>
                    <a:pt x="7231" y="637"/>
                  </a:moveTo>
                  <a:cubicBezTo>
                    <a:pt x="7213" y="637"/>
                    <a:pt x="7205" y="670"/>
                    <a:pt x="7205" y="703"/>
                  </a:cubicBezTo>
                  <a:cubicBezTo>
                    <a:pt x="7219" y="760"/>
                    <a:pt x="7219" y="789"/>
                    <a:pt x="7233" y="832"/>
                  </a:cubicBezTo>
                  <a:cubicBezTo>
                    <a:pt x="7262" y="960"/>
                    <a:pt x="7219" y="1074"/>
                    <a:pt x="7148" y="1188"/>
                  </a:cubicBezTo>
                  <a:cubicBezTo>
                    <a:pt x="7127" y="1204"/>
                    <a:pt x="7105" y="1212"/>
                    <a:pt x="7083" y="1214"/>
                  </a:cubicBezTo>
                  <a:lnTo>
                    <a:pt x="7083" y="1214"/>
                  </a:lnTo>
                  <a:cubicBezTo>
                    <a:pt x="7116" y="1226"/>
                    <a:pt x="7151" y="1233"/>
                    <a:pt x="7185" y="1233"/>
                  </a:cubicBezTo>
                  <a:cubicBezTo>
                    <a:pt x="7215" y="1233"/>
                    <a:pt x="7246" y="1228"/>
                    <a:pt x="7276" y="1217"/>
                  </a:cubicBezTo>
                  <a:cubicBezTo>
                    <a:pt x="7396" y="1150"/>
                    <a:pt x="7466" y="1009"/>
                    <a:pt x="7440" y="874"/>
                  </a:cubicBezTo>
                  <a:lnTo>
                    <a:pt x="7440" y="874"/>
                  </a:lnTo>
                  <a:cubicBezTo>
                    <a:pt x="7438" y="875"/>
                    <a:pt x="7435" y="875"/>
                    <a:pt x="7433" y="875"/>
                  </a:cubicBezTo>
                  <a:cubicBezTo>
                    <a:pt x="7390" y="875"/>
                    <a:pt x="7349" y="854"/>
                    <a:pt x="7319" y="817"/>
                  </a:cubicBezTo>
                  <a:cubicBezTo>
                    <a:pt x="7305" y="760"/>
                    <a:pt x="7290" y="703"/>
                    <a:pt x="7248" y="646"/>
                  </a:cubicBezTo>
                  <a:cubicBezTo>
                    <a:pt x="7241" y="640"/>
                    <a:pt x="7235" y="637"/>
                    <a:pt x="7231" y="637"/>
                  </a:cubicBezTo>
                  <a:close/>
                  <a:moveTo>
                    <a:pt x="6740" y="835"/>
                  </a:moveTo>
                  <a:cubicBezTo>
                    <a:pt x="6721" y="835"/>
                    <a:pt x="6706" y="854"/>
                    <a:pt x="6706" y="889"/>
                  </a:cubicBezTo>
                  <a:lnTo>
                    <a:pt x="6706" y="903"/>
                  </a:lnTo>
                  <a:cubicBezTo>
                    <a:pt x="6720" y="1017"/>
                    <a:pt x="6706" y="1174"/>
                    <a:pt x="6648" y="1288"/>
                  </a:cubicBezTo>
                  <a:cubicBezTo>
                    <a:pt x="6628" y="1329"/>
                    <a:pt x="6605" y="1355"/>
                    <a:pt x="6581" y="1368"/>
                  </a:cubicBezTo>
                  <a:lnTo>
                    <a:pt x="6581" y="1368"/>
                  </a:lnTo>
                  <a:cubicBezTo>
                    <a:pt x="6520" y="1352"/>
                    <a:pt x="6463" y="1310"/>
                    <a:pt x="6420" y="1260"/>
                  </a:cubicBezTo>
                  <a:cubicBezTo>
                    <a:pt x="6419" y="1281"/>
                    <a:pt x="6416" y="1303"/>
                    <a:pt x="6412" y="1324"/>
                  </a:cubicBezTo>
                  <a:lnTo>
                    <a:pt x="6412" y="1324"/>
                  </a:lnTo>
                  <a:cubicBezTo>
                    <a:pt x="6390" y="1305"/>
                    <a:pt x="6368" y="1282"/>
                    <a:pt x="6349" y="1260"/>
                  </a:cubicBezTo>
                  <a:cubicBezTo>
                    <a:pt x="6338" y="1248"/>
                    <a:pt x="6328" y="1244"/>
                    <a:pt x="6321" y="1244"/>
                  </a:cubicBezTo>
                  <a:cubicBezTo>
                    <a:pt x="6300" y="1244"/>
                    <a:pt x="6292" y="1278"/>
                    <a:pt x="6292" y="1288"/>
                  </a:cubicBezTo>
                  <a:cubicBezTo>
                    <a:pt x="6292" y="1422"/>
                    <a:pt x="6218" y="1592"/>
                    <a:pt x="6113" y="1592"/>
                  </a:cubicBezTo>
                  <a:cubicBezTo>
                    <a:pt x="6109" y="1592"/>
                    <a:pt x="6105" y="1592"/>
                    <a:pt x="6101" y="1591"/>
                  </a:cubicBezTo>
                  <a:lnTo>
                    <a:pt x="6101" y="1591"/>
                  </a:lnTo>
                  <a:cubicBezTo>
                    <a:pt x="6124" y="1602"/>
                    <a:pt x="6147" y="1607"/>
                    <a:pt x="6169" y="1607"/>
                  </a:cubicBezTo>
                  <a:cubicBezTo>
                    <a:pt x="6284" y="1607"/>
                    <a:pt x="6383" y="1476"/>
                    <a:pt x="6412" y="1324"/>
                  </a:cubicBezTo>
                  <a:lnTo>
                    <a:pt x="6412" y="1324"/>
                  </a:lnTo>
                  <a:cubicBezTo>
                    <a:pt x="6451" y="1357"/>
                    <a:pt x="6492" y="1381"/>
                    <a:pt x="6533" y="1381"/>
                  </a:cubicBezTo>
                  <a:cubicBezTo>
                    <a:pt x="6549" y="1381"/>
                    <a:pt x="6565" y="1377"/>
                    <a:pt x="6581" y="1368"/>
                  </a:cubicBezTo>
                  <a:lnTo>
                    <a:pt x="6581" y="1368"/>
                  </a:lnTo>
                  <a:cubicBezTo>
                    <a:pt x="6597" y="1373"/>
                    <a:pt x="6614" y="1375"/>
                    <a:pt x="6631" y="1375"/>
                  </a:cubicBezTo>
                  <a:cubicBezTo>
                    <a:pt x="6676" y="1375"/>
                    <a:pt x="6721" y="1358"/>
                    <a:pt x="6763" y="1317"/>
                  </a:cubicBezTo>
                  <a:cubicBezTo>
                    <a:pt x="6820" y="1237"/>
                    <a:pt x="6849" y="1157"/>
                    <a:pt x="6859" y="1070"/>
                  </a:cubicBezTo>
                  <a:lnTo>
                    <a:pt x="6859" y="1070"/>
                  </a:lnTo>
                  <a:cubicBezTo>
                    <a:pt x="6915" y="1148"/>
                    <a:pt x="6993" y="1215"/>
                    <a:pt x="7070" y="1215"/>
                  </a:cubicBezTo>
                  <a:cubicBezTo>
                    <a:pt x="7074" y="1215"/>
                    <a:pt x="7079" y="1214"/>
                    <a:pt x="7083" y="1214"/>
                  </a:cubicBezTo>
                  <a:lnTo>
                    <a:pt x="7083" y="1214"/>
                  </a:lnTo>
                  <a:cubicBezTo>
                    <a:pt x="6994" y="1180"/>
                    <a:pt x="6913" y="1104"/>
                    <a:pt x="6862" y="1003"/>
                  </a:cubicBezTo>
                  <a:cubicBezTo>
                    <a:pt x="6862" y="1026"/>
                    <a:pt x="6861" y="1048"/>
                    <a:pt x="6859" y="1070"/>
                  </a:cubicBezTo>
                  <a:lnTo>
                    <a:pt x="6859" y="1070"/>
                  </a:lnTo>
                  <a:cubicBezTo>
                    <a:pt x="6814" y="1007"/>
                    <a:pt x="6782" y="937"/>
                    <a:pt x="6777" y="889"/>
                  </a:cubicBezTo>
                  <a:lnTo>
                    <a:pt x="6777" y="860"/>
                  </a:lnTo>
                  <a:cubicBezTo>
                    <a:pt x="6766" y="843"/>
                    <a:pt x="6752" y="835"/>
                    <a:pt x="6740" y="835"/>
                  </a:cubicBezTo>
                  <a:close/>
                  <a:moveTo>
                    <a:pt x="5952" y="1490"/>
                  </a:moveTo>
                  <a:cubicBezTo>
                    <a:pt x="5935" y="1490"/>
                    <a:pt x="5921" y="1507"/>
                    <a:pt x="5921" y="1516"/>
                  </a:cubicBezTo>
                  <a:lnTo>
                    <a:pt x="5864" y="1730"/>
                  </a:lnTo>
                  <a:lnTo>
                    <a:pt x="5807" y="1902"/>
                  </a:lnTo>
                  <a:cubicBezTo>
                    <a:pt x="5804" y="1915"/>
                    <a:pt x="5802" y="1926"/>
                    <a:pt x="5799" y="1935"/>
                  </a:cubicBezTo>
                  <a:lnTo>
                    <a:pt x="5799" y="1935"/>
                  </a:lnTo>
                  <a:cubicBezTo>
                    <a:pt x="5756" y="1896"/>
                    <a:pt x="5724" y="1851"/>
                    <a:pt x="5693" y="1830"/>
                  </a:cubicBezTo>
                  <a:cubicBezTo>
                    <a:pt x="5680" y="1823"/>
                    <a:pt x="5668" y="1817"/>
                    <a:pt x="5658" y="1812"/>
                  </a:cubicBezTo>
                  <a:lnTo>
                    <a:pt x="5658" y="1812"/>
                  </a:lnTo>
                  <a:cubicBezTo>
                    <a:pt x="5693" y="1840"/>
                    <a:pt x="5720" y="1878"/>
                    <a:pt x="5735" y="1916"/>
                  </a:cubicBezTo>
                  <a:cubicBezTo>
                    <a:pt x="5755" y="1948"/>
                    <a:pt x="5768" y="1963"/>
                    <a:pt x="5779" y="1963"/>
                  </a:cubicBezTo>
                  <a:cubicBezTo>
                    <a:pt x="5787" y="1963"/>
                    <a:pt x="5793" y="1953"/>
                    <a:pt x="5799" y="1935"/>
                  </a:cubicBezTo>
                  <a:lnTo>
                    <a:pt x="5799" y="1935"/>
                  </a:lnTo>
                  <a:cubicBezTo>
                    <a:pt x="5814" y="1948"/>
                    <a:pt x="5831" y="1962"/>
                    <a:pt x="5850" y="1973"/>
                  </a:cubicBezTo>
                  <a:cubicBezTo>
                    <a:pt x="5864" y="1973"/>
                    <a:pt x="5878" y="1973"/>
                    <a:pt x="5878" y="1959"/>
                  </a:cubicBezTo>
                  <a:cubicBezTo>
                    <a:pt x="5947" y="1822"/>
                    <a:pt x="6002" y="1685"/>
                    <a:pt x="6019" y="1548"/>
                  </a:cubicBezTo>
                  <a:lnTo>
                    <a:pt x="6019" y="1548"/>
                  </a:lnTo>
                  <a:cubicBezTo>
                    <a:pt x="6047" y="1575"/>
                    <a:pt x="6075" y="1588"/>
                    <a:pt x="6101" y="1591"/>
                  </a:cubicBezTo>
                  <a:lnTo>
                    <a:pt x="6101" y="1591"/>
                  </a:lnTo>
                  <a:cubicBezTo>
                    <a:pt x="6074" y="1579"/>
                    <a:pt x="6047" y="1559"/>
                    <a:pt x="6021" y="1531"/>
                  </a:cubicBezTo>
                  <a:cubicBezTo>
                    <a:pt x="6020" y="1537"/>
                    <a:pt x="6020" y="1542"/>
                    <a:pt x="6019" y="1548"/>
                  </a:cubicBezTo>
                  <a:lnTo>
                    <a:pt x="6019" y="1548"/>
                  </a:lnTo>
                  <a:cubicBezTo>
                    <a:pt x="6005" y="1536"/>
                    <a:pt x="5992" y="1521"/>
                    <a:pt x="5978" y="1502"/>
                  </a:cubicBezTo>
                  <a:cubicBezTo>
                    <a:pt x="5969" y="1493"/>
                    <a:pt x="5960" y="1490"/>
                    <a:pt x="5952" y="1490"/>
                  </a:cubicBezTo>
                  <a:close/>
                  <a:moveTo>
                    <a:pt x="5303" y="1977"/>
                  </a:moveTo>
                  <a:cubicBezTo>
                    <a:pt x="5290" y="1977"/>
                    <a:pt x="5277" y="1980"/>
                    <a:pt x="5265" y="1987"/>
                  </a:cubicBezTo>
                  <a:cubicBezTo>
                    <a:pt x="5250" y="1991"/>
                    <a:pt x="5238" y="1998"/>
                    <a:pt x="5227" y="2006"/>
                  </a:cubicBezTo>
                  <a:lnTo>
                    <a:pt x="5227" y="2006"/>
                  </a:lnTo>
                  <a:cubicBezTo>
                    <a:pt x="5236" y="2005"/>
                    <a:pt x="5246" y="2004"/>
                    <a:pt x="5256" y="2004"/>
                  </a:cubicBezTo>
                  <a:cubicBezTo>
                    <a:pt x="5311" y="2004"/>
                    <a:pt x="5370" y="2028"/>
                    <a:pt x="5422" y="2058"/>
                  </a:cubicBezTo>
                  <a:cubicBezTo>
                    <a:pt x="5421" y="2050"/>
                    <a:pt x="5420" y="2041"/>
                    <a:pt x="5419" y="2032"/>
                  </a:cubicBezTo>
                  <a:lnTo>
                    <a:pt x="5419" y="2032"/>
                  </a:lnTo>
                  <a:cubicBezTo>
                    <a:pt x="5382" y="2005"/>
                    <a:pt x="5342" y="1977"/>
                    <a:pt x="5303" y="1977"/>
                  </a:cubicBezTo>
                  <a:close/>
                  <a:moveTo>
                    <a:pt x="5550" y="1773"/>
                  </a:moveTo>
                  <a:cubicBezTo>
                    <a:pt x="5431" y="1786"/>
                    <a:pt x="5410" y="1922"/>
                    <a:pt x="5419" y="2032"/>
                  </a:cubicBezTo>
                  <a:lnTo>
                    <a:pt x="5419" y="2032"/>
                  </a:lnTo>
                  <a:cubicBezTo>
                    <a:pt x="5441" y="2048"/>
                    <a:pt x="5461" y="2064"/>
                    <a:pt x="5479" y="2073"/>
                  </a:cubicBezTo>
                  <a:cubicBezTo>
                    <a:pt x="5481" y="2075"/>
                    <a:pt x="5485" y="2077"/>
                    <a:pt x="5488" y="2077"/>
                  </a:cubicBezTo>
                  <a:cubicBezTo>
                    <a:pt x="5503" y="2077"/>
                    <a:pt x="5522" y="2056"/>
                    <a:pt x="5522" y="2044"/>
                  </a:cubicBezTo>
                  <a:cubicBezTo>
                    <a:pt x="5522" y="1953"/>
                    <a:pt x="5503" y="1798"/>
                    <a:pt x="5598" y="1798"/>
                  </a:cubicBezTo>
                  <a:cubicBezTo>
                    <a:pt x="5614" y="1798"/>
                    <a:pt x="5634" y="1802"/>
                    <a:pt x="5658" y="1812"/>
                  </a:cubicBezTo>
                  <a:lnTo>
                    <a:pt x="5658" y="1812"/>
                  </a:lnTo>
                  <a:cubicBezTo>
                    <a:pt x="5627" y="1789"/>
                    <a:pt x="5590" y="1773"/>
                    <a:pt x="5550" y="1773"/>
                  </a:cubicBezTo>
                  <a:close/>
                  <a:moveTo>
                    <a:pt x="5227" y="2006"/>
                  </a:moveTo>
                  <a:lnTo>
                    <a:pt x="5227" y="2006"/>
                  </a:lnTo>
                  <a:cubicBezTo>
                    <a:pt x="5215" y="2008"/>
                    <a:pt x="5204" y="2011"/>
                    <a:pt x="5193" y="2016"/>
                  </a:cubicBezTo>
                  <a:cubicBezTo>
                    <a:pt x="5143" y="2066"/>
                    <a:pt x="5093" y="2138"/>
                    <a:pt x="5082" y="2223"/>
                  </a:cubicBezTo>
                  <a:lnTo>
                    <a:pt x="5082" y="2223"/>
                  </a:lnTo>
                  <a:cubicBezTo>
                    <a:pt x="5096" y="2234"/>
                    <a:pt x="5110" y="2246"/>
                    <a:pt x="5122" y="2258"/>
                  </a:cubicBezTo>
                  <a:cubicBezTo>
                    <a:pt x="5126" y="2262"/>
                    <a:pt x="5130" y="2264"/>
                    <a:pt x="5133" y="2264"/>
                  </a:cubicBezTo>
                  <a:cubicBezTo>
                    <a:pt x="5143" y="2264"/>
                    <a:pt x="5151" y="2251"/>
                    <a:pt x="5151" y="2230"/>
                  </a:cubicBezTo>
                  <a:cubicBezTo>
                    <a:pt x="5163" y="2169"/>
                    <a:pt x="5165" y="2056"/>
                    <a:pt x="5227" y="2006"/>
                  </a:cubicBezTo>
                  <a:close/>
                  <a:moveTo>
                    <a:pt x="3453" y="2529"/>
                  </a:moveTo>
                  <a:lnTo>
                    <a:pt x="3453" y="2529"/>
                  </a:lnTo>
                  <a:cubicBezTo>
                    <a:pt x="3653" y="2615"/>
                    <a:pt x="3738" y="2843"/>
                    <a:pt x="3710" y="3043"/>
                  </a:cubicBezTo>
                  <a:cubicBezTo>
                    <a:pt x="3553" y="2914"/>
                    <a:pt x="3453" y="2715"/>
                    <a:pt x="3453" y="2529"/>
                  </a:cubicBezTo>
                  <a:close/>
                  <a:moveTo>
                    <a:pt x="1725" y="3997"/>
                  </a:moveTo>
                  <a:cubicBezTo>
                    <a:pt x="1731" y="3997"/>
                    <a:pt x="1736" y="3998"/>
                    <a:pt x="1741" y="3999"/>
                  </a:cubicBezTo>
                  <a:cubicBezTo>
                    <a:pt x="1855" y="4041"/>
                    <a:pt x="1855" y="4184"/>
                    <a:pt x="1798" y="4255"/>
                  </a:cubicBezTo>
                  <a:cubicBezTo>
                    <a:pt x="1713" y="4255"/>
                    <a:pt x="1613" y="4198"/>
                    <a:pt x="1613" y="4127"/>
                  </a:cubicBezTo>
                  <a:cubicBezTo>
                    <a:pt x="1613" y="4074"/>
                    <a:pt x="1662" y="3997"/>
                    <a:pt x="1725" y="3997"/>
                  </a:cubicBezTo>
                  <a:close/>
                  <a:moveTo>
                    <a:pt x="83" y="4777"/>
                  </a:moveTo>
                  <a:cubicBezTo>
                    <a:pt x="54" y="4796"/>
                    <a:pt x="27" y="4819"/>
                    <a:pt x="1" y="4840"/>
                  </a:cubicBezTo>
                  <a:cubicBezTo>
                    <a:pt x="25" y="4821"/>
                    <a:pt x="53" y="4798"/>
                    <a:pt x="83" y="4777"/>
                  </a:cubicBezTo>
                  <a:close/>
                  <a:moveTo>
                    <a:pt x="4942" y="2178"/>
                  </a:moveTo>
                  <a:cubicBezTo>
                    <a:pt x="4921" y="2178"/>
                    <a:pt x="4900" y="2184"/>
                    <a:pt x="4880" y="2201"/>
                  </a:cubicBezTo>
                  <a:cubicBezTo>
                    <a:pt x="4811" y="2256"/>
                    <a:pt x="4782" y="2364"/>
                    <a:pt x="4767" y="2461"/>
                  </a:cubicBezTo>
                  <a:lnTo>
                    <a:pt x="4767" y="2461"/>
                  </a:lnTo>
                  <a:cubicBezTo>
                    <a:pt x="4710" y="2427"/>
                    <a:pt x="4657" y="2390"/>
                    <a:pt x="4623" y="2344"/>
                  </a:cubicBezTo>
                  <a:lnTo>
                    <a:pt x="4623" y="2344"/>
                  </a:lnTo>
                  <a:cubicBezTo>
                    <a:pt x="4625" y="2359"/>
                    <a:pt x="4628" y="2374"/>
                    <a:pt x="4630" y="2390"/>
                  </a:cubicBezTo>
                  <a:lnTo>
                    <a:pt x="4630" y="2390"/>
                  </a:lnTo>
                  <a:cubicBezTo>
                    <a:pt x="4601" y="2363"/>
                    <a:pt x="4579" y="2334"/>
                    <a:pt x="4566" y="2301"/>
                  </a:cubicBezTo>
                  <a:cubicBezTo>
                    <a:pt x="4562" y="2293"/>
                    <a:pt x="4556" y="2289"/>
                    <a:pt x="4551" y="2289"/>
                  </a:cubicBezTo>
                  <a:cubicBezTo>
                    <a:pt x="4537" y="2289"/>
                    <a:pt x="4523" y="2309"/>
                    <a:pt x="4523" y="2330"/>
                  </a:cubicBezTo>
                  <a:cubicBezTo>
                    <a:pt x="4523" y="2415"/>
                    <a:pt x="4551" y="2572"/>
                    <a:pt x="4509" y="2643"/>
                  </a:cubicBezTo>
                  <a:cubicBezTo>
                    <a:pt x="4491" y="2676"/>
                    <a:pt x="4468" y="2690"/>
                    <a:pt x="4443" y="2690"/>
                  </a:cubicBezTo>
                  <a:cubicBezTo>
                    <a:pt x="4347" y="2690"/>
                    <a:pt x="4217" y="2494"/>
                    <a:pt x="4195" y="2415"/>
                  </a:cubicBezTo>
                  <a:cubicBezTo>
                    <a:pt x="4182" y="2390"/>
                    <a:pt x="4167" y="2379"/>
                    <a:pt x="4154" y="2379"/>
                  </a:cubicBezTo>
                  <a:cubicBezTo>
                    <a:pt x="4137" y="2379"/>
                    <a:pt x="4124" y="2397"/>
                    <a:pt x="4124" y="2429"/>
                  </a:cubicBezTo>
                  <a:cubicBezTo>
                    <a:pt x="4124" y="2580"/>
                    <a:pt x="4163" y="3074"/>
                    <a:pt x="3938" y="3074"/>
                  </a:cubicBezTo>
                  <a:cubicBezTo>
                    <a:pt x="3929" y="3074"/>
                    <a:pt x="3919" y="3073"/>
                    <a:pt x="3910" y="3071"/>
                  </a:cubicBezTo>
                  <a:cubicBezTo>
                    <a:pt x="3852" y="3071"/>
                    <a:pt x="3810" y="3057"/>
                    <a:pt x="3781" y="3014"/>
                  </a:cubicBezTo>
                  <a:cubicBezTo>
                    <a:pt x="3867" y="2729"/>
                    <a:pt x="3724" y="2429"/>
                    <a:pt x="3453" y="2301"/>
                  </a:cubicBezTo>
                  <a:cubicBezTo>
                    <a:pt x="3439" y="2301"/>
                    <a:pt x="3425" y="2301"/>
                    <a:pt x="3425" y="2330"/>
                  </a:cubicBezTo>
                  <a:cubicBezTo>
                    <a:pt x="3339" y="2544"/>
                    <a:pt x="3496" y="2872"/>
                    <a:pt x="3696" y="3057"/>
                  </a:cubicBezTo>
                  <a:cubicBezTo>
                    <a:pt x="3667" y="3086"/>
                    <a:pt x="3638" y="3128"/>
                    <a:pt x="3624" y="3157"/>
                  </a:cubicBezTo>
                  <a:cubicBezTo>
                    <a:pt x="3524" y="3257"/>
                    <a:pt x="3396" y="3200"/>
                    <a:pt x="3310" y="3285"/>
                  </a:cubicBezTo>
                  <a:cubicBezTo>
                    <a:pt x="3268" y="3357"/>
                    <a:pt x="3296" y="3357"/>
                    <a:pt x="3211" y="3414"/>
                  </a:cubicBezTo>
                  <a:cubicBezTo>
                    <a:pt x="3171" y="3437"/>
                    <a:pt x="3144" y="3446"/>
                    <a:pt x="3123" y="3446"/>
                  </a:cubicBezTo>
                  <a:cubicBezTo>
                    <a:pt x="3090" y="3446"/>
                    <a:pt x="3068" y="3425"/>
                    <a:pt x="3025" y="3399"/>
                  </a:cubicBezTo>
                  <a:cubicBezTo>
                    <a:pt x="2997" y="3357"/>
                    <a:pt x="2982" y="3328"/>
                    <a:pt x="2939" y="3285"/>
                  </a:cubicBezTo>
                  <a:cubicBezTo>
                    <a:pt x="2935" y="3277"/>
                    <a:pt x="2929" y="3274"/>
                    <a:pt x="2922" y="3274"/>
                  </a:cubicBezTo>
                  <a:cubicBezTo>
                    <a:pt x="2905" y="3274"/>
                    <a:pt x="2882" y="3297"/>
                    <a:pt x="2882" y="3328"/>
                  </a:cubicBezTo>
                  <a:cubicBezTo>
                    <a:pt x="2882" y="3399"/>
                    <a:pt x="2868" y="3542"/>
                    <a:pt x="2783" y="3571"/>
                  </a:cubicBezTo>
                  <a:cubicBezTo>
                    <a:pt x="2775" y="3572"/>
                    <a:pt x="2768" y="3572"/>
                    <a:pt x="2761" y="3572"/>
                  </a:cubicBezTo>
                  <a:cubicBezTo>
                    <a:pt x="2674" y="3572"/>
                    <a:pt x="2621" y="3497"/>
                    <a:pt x="2569" y="3471"/>
                  </a:cubicBezTo>
                  <a:cubicBezTo>
                    <a:pt x="2550" y="3457"/>
                    <a:pt x="2538" y="3452"/>
                    <a:pt x="2530" y="3452"/>
                  </a:cubicBezTo>
                  <a:cubicBezTo>
                    <a:pt x="2512" y="3452"/>
                    <a:pt x="2512" y="3475"/>
                    <a:pt x="2512" y="3485"/>
                  </a:cubicBezTo>
                  <a:cubicBezTo>
                    <a:pt x="2512" y="3514"/>
                    <a:pt x="2497" y="3571"/>
                    <a:pt x="2497" y="3628"/>
                  </a:cubicBezTo>
                  <a:cubicBezTo>
                    <a:pt x="2497" y="3656"/>
                    <a:pt x="2497" y="3685"/>
                    <a:pt x="2469" y="3713"/>
                  </a:cubicBezTo>
                  <a:cubicBezTo>
                    <a:pt x="2460" y="3756"/>
                    <a:pt x="2410" y="3820"/>
                    <a:pt x="2362" y="3820"/>
                  </a:cubicBezTo>
                  <a:cubicBezTo>
                    <a:pt x="2331" y="3820"/>
                    <a:pt x="2300" y="3793"/>
                    <a:pt x="2283" y="3713"/>
                  </a:cubicBezTo>
                  <a:cubicBezTo>
                    <a:pt x="2272" y="3690"/>
                    <a:pt x="2258" y="3681"/>
                    <a:pt x="2246" y="3681"/>
                  </a:cubicBezTo>
                  <a:cubicBezTo>
                    <a:pt x="2227" y="3681"/>
                    <a:pt x="2212" y="3702"/>
                    <a:pt x="2212" y="3728"/>
                  </a:cubicBezTo>
                  <a:cubicBezTo>
                    <a:pt x="2212" y="3870"/>
                    <a:pt x="2169" y="4013"/>
                    <a:pt x="2069" y="4127"/>
                  </a:cubicBezTo>
                  <a:cubicBezTo>
                    <a:pt x="2012" y="4184"/>
                    <a:pt x="1955" y="4213"/>
                    <a:pt x="1870" y="4213"/>
                  </a:cubicBezTo>
                  <a:cubicBezTo>
                    <a:pt x="1884" y="4198"/>
                    <a:pt x="1884" y="4156"/>
                    <a:pt x="1884" y="4127"/>
                  </a:cubicBezTo>
                  <a:cubicBezTo>
                    <a:pt x="1884" y="4041"/>
                    <a:pt x="1855" y="3870"/>
                    <a:pt x="1741" y="3842"/>
                  </a:cubicBezTo>
                  <a:cubicBezTo>
                    <a:pt x="1734" y="3840"/>
                    <a:pt x="1726" y="3840"/>
                    <a:pt x="1719" y="3840"/>
                  </a:cubicBezTo>
                  <a:cubicBezTo>
                    <a:pt x="1641" y="3840"/>
                    <a:pt x="1569" y="3906"/>
                    <a:pt x="1556" y="3984"/>
                  </a:cubicBezTo>
                  <a:cubicBezTo>
                    <a:pt x="1527" y="4084"/>
                    <a:pt x="1584" y="4213"/>
                    <a:pt x="1684" y="4270"/>
                  </a:cubicBezTo>
                  <a:lnTo>
                    <a:pt x="1713" y="4270"/>
                  </a:lnTo>
                  <a:lnTo>
                    <a:pt x="1499" y="4369"/>
                  </a:lnTo>
                  <a:cubicBezTo>
                    <a:pt x="1427" y="4398"/>
                    <a:pt x="1370" y="4412"/>
                    <a:pt x="1299" y="4441"/>
                  </a:cubicBezTo>
                  <a:cubicBezTo>
                    <a:pt x="1285" y="4469"/>
                    <a:pt x="1256" y="4512"/>
                    <a:pt x="1242" y="4541"/>
                  </a:cubicBezTo>
                  <a:cubicBezTo>
                    <a:pt x="1195" y="4564"/>
                    <a:pt x="1168" y="4572"/>
                    <a:pt x="1150" y="4572"/>
                  </a:cubicBezTo>
                  <a:cubicBezTo>
                    <a:pt x="1105" y="4572"/>
                    <a:pt x="1133" y="4512"/>
                    <a:pt x="1071" y="4512"/>
                  </a:cubicBezTo>
                  <a:cubicBezTo>
                    <a:pt x="942" y="4512"/>
                    <a:pt x="814" y="4612"/>
                    <a:pt x="800" y="4726"/>
                  </a:cubicBezTo>
                  <a:cubicBezTo>
                    <a:pt x="767" y="4693"/>
                    <a:pt x="736" y="4679"/>
                    <a:pt x="706" y="4679"/>
                  </a:cubicBezTo>
                  <a:cubicBezTo>
                    <a:pt x="608" y="4679"/>
                    <a:pt x="533" y="4837"/>
                    <a:pt x="500" y="4969"/>
                  </a:cubicBezTo>
                  <a:cubicBezTo>
                    <a:pt x="443" y="4869"/>
                    <a:pt x="372" y="4755"/>
                    <a:pt x="258" y="4712"/>
                  </a:cubicBezTo>
                  <a:cubicBezTo>
                    <a:pt x="251" y="4711"/>
                    <a:pt x="245" y="4710"/>
                    <a:pt x="238" y="4710"/>
                  </a:cubicBezTo>
                  <a:cubicBezTo>
                    <a:pt x="187" y="4710"/>
                    <a:pt x="133" y="4741"/>
                    <a:pt x="83" y="4777"/>
                  </a:cubicBezTo>
                  <a:lnTo>
                    <a:pt x="83" y="4777"/>
                  </a:lnTo>
                  <a:cubicBezTo>
                    <a:pt x="120" y="4751"/>
                    <a:pt x="160" y="4733"/>
                    <a:pt x="202" y="4733"/>
                  </a:cubicBezTo>
                  <a:cubicBezTo>
                    <a:pt x="234" y="4733"/>
                    <a:pt x="266" y="4743"/>
                    <a:pt x="300" y="4769"/>
                  </a:cubicBezTo>
                  <a:cubicBezTo>
                    <a:pt x="372" y="4840"/>
                    <a:pt x="443" y="4926"/>
                    <a:pt x="500" y="5011"/>
                  </a:cubicBezTo>
                  <a:cubicBezTo>
                    <a:pt x="505" y="5020"/>
                    <a:pt x="509" y="5024"/>
                    <a:pt x="513" y="5024"/>
                  </a:cubicBezTo>
                  <a:cubicBezTo>
                    <a:pt x="522" y="5024"/>
                    <a:pt x="529" y="5007"/>
                    <a:pt x="529" y="4997"/>
                  </a:cubicBezTo>
                  <a:cubicBezTo>
                    <a:pt x="550" y="4921"/>
                    <a:pt x="622" y="4736"/>
                    <a:pt x="712" y="4736"/>
                  </a:cubicBezTo>
                  <a:cubicBezTo>
                    <a:pt x="740" y="4736"/>
                    <a:pt x="769" y="4754"/>
                    <a:pt x="800" y="4797"/>
                  </a:cubicBezTo>
                  <a:cubicBezTo>
                    <a:pt x="804" y="4806"/>
                    <a:pt x="810" y="4810"/>
                    <a:pt x="816" y="4810"/>
                  </a:cubicBezTo>
                  <a:cubicBezTo>
                    <a:pt x="829" y="4810"/>
                    <a:pt x="842" y="4793"/>
                    <a:pt x="842" y="4783"/>
                  </a:cubicBezTo>
                  <a:cubicBezTo>
                    <a:pt x="865" y="4660"/>
                    <a:pt x="923" y="4598"/>
                    <a:pt x="1029" y="4598"/>
                  </a:cubicBezTo>
                  <a:cubicBezTo>
                    <a:pt x="1058" y="4598"/>
                    <a:pt x="1091" y="4603"/>
                    <a:pt x="1128" y="4612"/>
                  </a:cubicBezTo>
                  <a:cubicBezTo>
                    <a:pt x="1169" y="4620"/>
                    <a:pt x="1191" y="4628"/>
                    <a:pt x="1213" y="4628"/>
                  </a:cubicBezTo>
                  <a:cubicBezTo>
                    <a:pt x="1230" y="4628"/>
                    <a:pt x="1246" y="4624"/>
                    <a:pt x="1270" y="4612"/>
                  </a:cubicBezTo>
                  <a:cubicBezTo>
                    <a:pt x="1313" y="4569"/>
                    <a:pt x="1313" y="4512"/>
                    <a:pt x="1370" y="4498"/>
                  </a:cubicBezTo>
                  <a:cubicBezTo>
                    <a:pt x="1385" y="4484"/>
                    <a:pt x="1427" y="4484"/>
                    <a:pt x="1456" y="4469"/>
                  </a:cubicBezTo>
                  <a:cubicBezTo>
                    <a:pt x="1527" y="4441"/>
                    <a:pt x="1627" y="4412"/>
                    <a:pt x="1698" y="4369"/>
                  </a:cubicBezTo>
                  <a:cubicBezTo>
                    <a:pt x="1741" y="4355"/>
                    <a:pt x="1784" y="4327"/>
                    <a:pt x="1813" y="4284"/>
                  </a:cubicBezTo>
                  <a:cubicBezTo>
                    <a:pt x="1837" y="4289"/>
                    <a:pt x="1861" y="4292"/>
                    <a:pt x="1884" y="4292"/>
                  </a:cubicBezTo>
                  <a:cubicBezTo>
                    <a:pt x="2101" y="4292"/>
                    <a:pt x="2245" y="4061"/>
                    <a:pt x="2283" y="3842"/>
                  </a:cubicBezTo>
                  <a:cubicBezTo>
                    <a:pt x="2315" y="3874"/>
                    <a:pt x="2356" y="3892"/>
                    <a:pt x="2399" y="3892"/>
                  </a:cubicBezTo>
                  <a:cubicBezTo>
                    <a:pt x="2432" y="3892"/>
                    <a:pt x="2466" y="3881"/>
                    <a:pt x="2497" y="3856"/>
                  </a:cubicBezTo>
                  <a:cubicBezTo>
                    <a:pt x="2583" y="3785"/>
                    <a:pt x="2569" y="3656"/>
                    <a:pt x="2583" y="3556"/>
                  </a:cubicBezTo>
                  <a:cubicBezTo>
                    <a:pt x="2636" y="3599"/>
                    <a:pt x="2712" y="3649"/>
                    <a:pt x="2783" y="3649"/>
                  </a:cubicBezTo>
                  <a:cubicBezTo>
                    <a:pt x="2808" y="3649"/>
                    <a:pt x="2832" y="3643"/>
                    <a:pt x="2854" y="3628"/>
                  </a:cubicBezTo>
                  <a:cubicBezTo>
                    <a:pt x="2925" y="3571"/>
                    <a:pt x="2954" y="3485"/>
                    <a:pt x="2954" y="3399"/>
                  </a:cubicBezTo>
                  <a:cubicBezTo>
                    <a:pt x="3020" y="3465"/>
                    <a:pt x="3104" y="3525"/>
                    <a:pt x="3183" y="3525"/>
                  </a:cubicBezTo>
                  <a:cubicBezTo>
                    <a:pt x="3223" y="3525"/>
                    <a:pt x="3262" y="3509"/>
                    <a:pt x="3296" y="3471"/>
                  </a:cubicBezTo>
                  <a:cubicBezTo>
                    <a:pt x="3382" y="3371"/>
                    <a:pt x="3211" y="3399"/>
                    <a:pt x="3482" y="3285"/>
                  </a:cubicBezTo>
                  <a:cubicBezTo>
                    <a:pt x="3496" y="3278"/>
                    <a:pt x="3514" y="3278"/>
                    <a:pt x="3531" y="3278"/>
                  </a:cubicBezTo>
                  <a:cubicBezTo>
                    <a:pt x="3549" y="3278"/>
                    <a:pt x="3567" y="3278"/>
                    <a:pt x="3581" y="3271"/>
                  </a:cubicBezTo>
                  <a:cubicBezTo>
                    <a:pt x="3653" y="3228"/>
                    <a:pt x="3710" y="3157"/>
                    <a:pt x="3738" y="3086"/>
                  </a:cubicBezTo>
                  <a:cubicBezTo>
                    <a:pt x="3738" y="3071"/>
                    <a:pt x="3738" y="3071"/>
                    <a:pt x="3767" y="3057"/>
                  </a:cubicBezTo>
                  <a:cubicBezTo>
                    <a:pt x="3795" y="3071"/>
                    <a:pt x="3810" y="3086"/>
                    <a:pt x="3852" y="3114"/>
                  </a:cubicBezTo>
                  <a:cubicBezTo>
                    <a:pt x="3904" y="3137"/>
                    <a:pt x="3948" y="3147"/>
                    <a:pt x="3986" y="3147"/>
                  </a:cubicBezTo>
                  <a:cubicBezTo>
                    <a:pt x="4213" y="3147"/>
                    <a:pt x="4223" y="2788"/>
                    <a:pt x="4223" y="2544"/>
                  </a:cubicBezTo>
                  <a:cubicBezTo>
                    <a:pt x="4295" y="2643"/>
                    <a:pt x="4409" y="2757"/>
                    <a:pt x="4509" y="2757"/>
                  </a:cubicBezTo>
                  <a:cubicBezTo>
                    <a:pt x="4651" y="2732"/>
                    <a:pt x="4652" y="2542"/>
                    <a:pt x="4630" y="2390"/>
                  </a:cubicBezTo>
                  <a:lnTo>
                    <a:pt x="4630" y="2390"/>
                  </a:lnTo>
                  <a:cubicBezTo>
                    <a:pt x="4665" y="2422"/>
                    <a:pt x="4711" y="2449"/>
                    <a:pt x="4765" y="2472"/>
                  </a:cubicBezTo>
                  <a:cubicBezTo>
                    <a:pt x="4766" y="2469"/>
                    <a:pt x="4766" y="2465"/>
                    <a:pt x="4767" y="2461"/>
                  </a:cubicBezTo>
                  <a:lnTo>
                    <a:pt x="4767" y="2461"/>
                  </a:lnTo>
                  <a:cubicBezTo>
                    <a:pt x="4781" y="2470"/>
                    <a:pt x="4794" y="2478"/>
                    <a:pt x="4808" y="2486"/>
                  </a:cubicBezTo>
                  <a:cubicBezTo>
                    <a:pt x="4837" y="2486"/>
                    <a:pt x="4851" y="2486"/>
                    <a:pt x="4851" y="2472"/>
                  </a:cubicBezTo>
                  <a:cubicBezTo>
                    <a:pt x="4865" y="2401"/>
                    <a:pt x="4865" y="2344"/>
                    <a:pt x="4880" y="2272"/>
                  </a:cubicBezTo>
                  <a:cubicBezTo>
                    <a:pt x="4904" y="2210"/>
                    <a:pt x="4940" y="2186"/>
                    <a:pt x="4978" y="2184"/>
                  </a:cubicBezTo>
                  <a:lnTo>
                    <a:pt x="4978" y="2184"/>
                  </a:lnTo>
                  <a:cubicBezTo>
                    <a:pt x="5015" y="2198"/>
                    <a:pt x="5049" y="2228"/>
                    <a:pt x="5079" y="2258"/>
                  </a:cubicBezTo>
                  <a:cubicBezTo>
                    <a:pt x="5079" y="2246"/>
                    <a:pt x="5080" y="2235"/>
                    <a:pt x="5082" y="2223"/>
                  </a:cubicBezTo>
                  <a:lnTo>
                    <a:pt x="5082" y="2223"/>
                  </a:lnTo>
                  <a:cubicBezTo>
                    <a:pt x="5050" y="2201"/>
                    <a:pt x="5016" y="2184"/>
                    <a:pt x="4983" y="2184"/>
                  </a:cubicBezTo>
                  <a:cubicBezTo>
                    <a:pt x="4981" y="2184"/>
                    <a:pt x="4980" y="2184"/>
                    <a:pt x="4978" y="2184"/>
                  </a:cubicBezTo>
                  <a:lnTo>
                    <a:pt x="4978" y="2184"/>
                  </a:lnTo>
                  <a:cubicBezTo>
                    <a:pt x="4966" y="2180"/>
                    <a:pt x="4954" y="2178"/>
                    <a:pt x="4942" y="2178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62"/>
            <p:cNvSpPr/>
            <p:nvPr/>
          </p:nvSpPr>
          <p:spPr>
            <a:xfrm>
              <a:off x="3018075" y="1449150"/>
              <a:ext cx="220275" cy="125500"/>
            </a:xfrm>
            <a:custGeom>
              <a:avLst/>
              <a:gdLst/>
              <a:ahLst/>
              <a:cxnLst/>
              <a:rect l="l" t="t" r="r" b="b"/>
              <a:pathLst>
                <a:path w="8811" h="5020" extrusionOk="0">
                  <a:moveTo>
                    <a:pt x="8774" y="0"/>
                  </a:moveTo>
                  <a:cubicBezTo>
                    <a:pt x="8760" y="0"/>
                    <a:pt x="8760" y="29"/>
                    <a:pt x="8760" y="29"/>
                  </a:cubicBezTo>
                  <a:cubicBezTo>
                    <a:pt x="8760" y="162"/>
                    <a:pt x="8647" y="258"/>
                    <a:pt x="8516" y="258"/>
                  </a:cubicBezTo>
                  <a:cubicBezTo>
                    <a:pt x="8507" y="258"/>
                    <a:pt x="8498" y="258"/>
                    <a:pt x="8489" y="257"/>
                  </a:cubicBezTo>
                  <a:cubicBezTo>
                    <a:pt x="8434" y="264"/>
                    <a:pt x="8386" y="267"/>
                    <a:pt x="8340" y="268"/>
                  </a:cubicBezTo>
                  <a:lnTo>
                    <a:pt x="8340" y="268"/>
                  </a:lnTo>
                  <a:cubicBezTo>
                    <a:pt x="8346" y="269"/>
                    <a:pt x="8353" y="270"/>
                    <a:pt x="8360" y="271"/>
                  </a:cubicBezTo>
                  <a:cubicBezTo>
                    <a:pt x="8417" y="285"/>
                    <a:pt x="8474" y="285"/>
                    <a:pt x="8546" y="285"/>
                  </a:cubicBezTo>
                  <a:cubicBezTo>
                    <a:pt x="8584" y="308"/>
                    <a:pt x="8619" y="318"/>
                    <a:pt x="8649" y="318"/>
                  </a:cubicBezTo>
                  <a:cubicBezTo>
                    <a:pt x="8755" y="318"/>
                    <a:pt x="8810" y="195"/>
                    <a:pt x="8788" y="29"/>
                  </a:cubicBezTo>
                  <a:cubicBezTo>
                    <a:pt x="8788" y="0"/>
                    <a:pt x="8774" y="0"/>
                    <a:pt x="8774" y="0"/>
                  </a:cubicBezTo>
                  <a:close/>
                  <a:moveTo>
                    <a:pt x="7690" y="742"/>
                  </a:moveTo>
                  <a:cubicBezTo>
                    <a:pt x="7704" y="754"/>
                    <a:pt x="7716" y="762"/>
                    <a:pt x="7727" y="767"/>
                  </a:cubicBezTo>
                  <a:lnTo>
                    <a:pt x="7727" y="767"/>
                  </a:lnTo>
                  <a:cubicBezTo>
                    <a:pt x="7715" y="757"/>
                    <a:pt x="7703" y="748"/>
                    <a:pt x="7690" y="742"/>
                  </a:cubicBezTo>
                  <a:close/>
                  <a:moveTo>
                    <a:pt x="8271" y="250"/>
                  </a:moveTo>
                  <a:cubicBezTo>
                    <a:pt x="8264" y="250"/>
                    <a:pt x="8259" y="254"/>
                    <a:pt x="8255" y="264"/>
                  </a:cubicBezTo>
                  <a:lnTo>
                    <a:pt x="8255" y="264"/>
                  </a:lnTo>
                  <a:cubicBezTo>
                    <a:pt x="8234" y="263"/>
                    <a:pt x="8212" y="260"/>
                    <a:pt x="8189" y="257"/>
                  </a:cubicBezTo>
                  <a:cubicBezTo>
                    <a:pt x="8161" y="257"/>
                    <a:pt x="8146" y="257"/>
                    <a:pt x="8146" y="271"/>
                  </a:cubicBezTo>
                  <a:cubicBezTo>
                    <a:pt x="8132" y="354"/>
                    <a:pt x="8092" y="451"/>
                    <a:pt x="8063" y="534"/>
                  </a:cubicBezTo>
                  <a:lnTo>
                    <a:pt x="8063" y="534"/>
                  </a:lnTo>
                  <a:cubicBezTo>
                    <a:pt x="8037" y="509"/>
                    <a:pt x="8012" y="485"/>
                    <a:pt x="7986" y="485"/>
                  </a:cubicBezTo>
                  <a:cubicBezTo>
                    <a:pt x="7983" y="485"/>
                    <a:pt x="7981" y="485"/>
                    <a:pt x="7978" y="486"/>
                  </a:cubicBezTo>
                  <a:lnTo>
                    <a:pt x="7978" y="486"/>
                  </a:lnTo>
                  <a:cubicBezTo>
                    <a:pt x="7956" y="474"/>
                    <a:pt x="7933" y="466"/>
                    <a:pt x="7912" y="466"/>
                  </a:cubicBezTo>
                  <a:cubicBezTo>
                    <a:pt x="7888" y="466"/>
                    <a:pt x="7866" y="476"/>
                    <a:pt x="7847" y="499"/>
                  </a:cubicBezTo>
                  <a:cubicBezTo>
                    <a:pt x="7803" y="576"/>
                    <a:pt x="7818" y="773"/>
                    <a:pt x="7749" y="773"/>
                  </a:cubicBezTo>
                  <a:cubicBezTo>
                    <a:pt x="7742" y="773"/>
                    <a:pt x="7735" y="771"/>
                    <a:pt x="7727" y="767"/>
                  </a:cubicBezTo>
                  <a:lnTo>
                    <a:pt x="7727" y="767"/>
                  </a:lnTo>
                  <a:cubicBezTo>
                    <a:pt x="7743" y="781"/>
                    <a:pt x="7759" y="797"/>
                    <a:pt x="7775" y="813"/>
                  </a:cubicBezTo>
                  <a:lnTo>
                    <a:pt x="7818" y="813"/>
                  </a:lnTo>
                  <a:cubicBezTo>
                    <a:pt x="7861" y="756"/>
                    <a:pt x="7904" y="699"/>
                    <a:pt x="7918" y="628"/>
                  </a:cubicBezTo>
                  <a:cubicBezTo>
                    <a:pt x="7918" y="599"/>
                    <a:pt x="7918" y="556"/>
                    <a:pt x="7932" y="528"/>
                  </a:cubicBezTo>
                  <a:cubicBezTo>
                    <a:pt x="7948" y="501"/>
                    <a:pt x="7963" y="489"/>
                    <a:pt x="7978" y="486"/>
                  </a:cubicBezTo>
                  <a:lnTo>
                    <a:pt x="7978" y="486"/>
                  </a:lnTo>
                  <a:cubicBezTo>
                    <a:pt x="8006" y="500"/>
                    <a:pt x="8034" y="521"/>
                    <a:pt x="8061" y="542"/>
                  </a:cubicBezTo>
                  <a:cubicBezTo>
                    <a:pt x="8062" y="540"/>
                    <a:pt x="8062" y="537"/>
                    <a:pt x="8063" y="534"/>
                  </a:cubicBezTo>
                  <a:lnTo>
                    <a:pt x="8063" y="534"/>
                  </a:lnTo>
                  <a:cubicBezTo>
                    <a:pt x="8077" y="547"/>
                    <a:pt x="8090" y="561"/>
                    <a:pt x="8103" y="571"/>
                  </a:cubicBezTo>
                  <a:cubicBezTo>
                    <a:pt x="8111" y="585"/>
                    <a:pt x="8118" y="592"/>
                    <a:pt x="8125" y="592"/>
                  </a:cubicBezTo>
                  <a:cubicBezTo>
                    <a:pt x="8132" y="592"/>
                    <a:pt x="8139" y="585"/>
                    <a:pt x="8146" y="571"/>
                  </a:cubicBezTo>
                  <a:cubicBezTo>
                    <a:pt x="8246" y="485"/>
                    <a:pt x="8203" y="414"/>
                    <a:pt x="8246" y="314"/>
                  </a:cubicBezTo>
                  <a:cubicBezTo>
                    <a:pt x="8250" y="290"/>
                    <a:pt x="8252" y="274"/>
                    <a:pt x="8255" y="264"/>
                  </a:cubicBezTo>
                  <a:lnTo>
                    <a:pt x="8255" y="264"/>
                  </a:lnTo>
                  <a:cubicBezTo>
                    <a:pt x="8282" y="266"/>
                    <a:pt x="8307" y="268"/>
                    <a:pt x="8333" y="268"/>
                  </a:cubicBezTo>
                  <a:cubicBezTo>
                    <a:pt x="8336" y="268"/>
                    <a:pt x="8338" y="268"/>
                    <a:pt x="8340" y="268"/>
                  </a:cubicBezTo>
                  <a:lnTo>
                    <a:pt x="8340" y="268"/>
                  </a:lnTo>
                  <a:cubicBezTo>
                    <a:pt x="8303" y="260"/>
                    <a:pt x="8283" y="250"/>
                    <a:pt x="8271" y="250"/>
                  </a:cubicBezTo>
                  <a:close/>
                  <a:moveTo>
                    <a:pt x="5253" y="1991"/>
                  </a:moveTo>
                  <a:cubicBezTo>
                    <a:pt x="5242" y="1991"/>
                    <a:pt x="5232" y="1993"/>
                    <a:pt x="5222" y="1997"/>
                  </a:cubicBezTo>
                  <a:cubicBezTo>
                    <a:pt x="5205" y="2005"/>
                    <a:pt x="5192" y="2017"/>
                    <a:pt x="5181" y="2032"/>
                  </a:cubicBezTo>
                  <a:lnTo>
                    <a:pt x="5181" y="2032"/>
                  </a:lnTo>
                  <a:cubicBezTo>
                    <a:pt x="5185" y="2029"/>
                    <a:pt x="5189" y="2027"/>
                    <a:pt x="5193" y="2026"/>
                  </a:cubicBezTo>
                  <a:cubicBezTo>
                    <a:pt x="5215" y="2013"/>
                    <a:pt x="5238" y="2008"/>
                    <a:pt x="5261" y="2008"/>
                  </a:cubicBezTo>
                  <a:cubicBezTo>
                    <a:pt x="5293" y="2008"/>
                    <a:pt x="5325" y="2017"/>
                    <a:pt x="5356" y="2028"/>
                  </a:cubicBezTo>
                  <a:lnTo>
                    <a:pt x="5356" y="2028"/>
                  </a:lnTo>
                  <a:cubicBezTo>
                    <a:pt x="5323" y="2008"/>
                    <a:pt x="5287" y="1991"/>
                    <a:pt x="5253" y="1991"/>
                  </a:cubicBezTo>
                  <a:close/>
                  <a:moveTo>
                    <a:pt x="7237" y="619"/>
                  </a:moveTo>
                  <a:cubicBezTo>
                    <a:pt x="7213" y="619"/>
                    <a:pt x="7205" y="652"/>
                    <a:pt x="7205" y="685"/>
                  </a:cubicBezTo>
                  <a:cubicBezTo>
                    <a:pt x="7219" y="742"/>
                    <a:pt x="7219" y="770"/>
                    <a:pt x="7248" y="813"/>
                  </a:cubicBezTo>
                  <a:cubicBezTo>
                    <a:pt x="7262" y="927"/>
                    <a:pt x="7219" y="1056"/>
                    <a:pt x="7148" y="1170"/>
                  </a:cubicBezTo>
                  <a:cubicBezTo>
                    <a:pt x="7123" y="1188"/>
                    <a:pt x="7096" y="1196"/>
                    <a:pt x="7070" y="1196"/>
                  </a:cubicBezTo>
                  <a:cubicBezTo>
                    <a:pt x="6931" y="1196"/>
                    <a:pt x="6789" y="976"/>
                    <a:pt x="6777" y="856"/>
                  </a:cubicBezTo>
                  <a:lnTo>
                    <a:pt x="6777" y="842"/>
                  </a:lnTo>
                  <a:cubicBezTo>
                    <a:pt x="6771" y="819"/>
                    <a:pt x="6759" y="810"/>
                    <a:pt x="6745" y="810"/>
                  </a:cubicBezTo>
                  <a:cubicBezTo>
                    <a:pt x="6726" y="810"/>
                    <a:pt x="6705" y="830"/>
                    <a:pt x="6705" y="856"/>
                  </a:cubicBezTo>
                  <a:lnTo>
                    <a:pt x="6705" y="885"/>
                  </a:lnTo>
                  <a:cubicBezTo>
                    <a:pt x="6720" y="999"/>
                    <a:pt x="6705" y="1141"/>
                    <a:pt x="6648" y="1270"/>
                  </a:cubicBezTo>
                  <a:cubicBezTo>
                    <a:pt x="6614" y="1332"/>
                    <a:pt x="6578" y="1356"/>
                    <a:pt x="6539" y="1356"/>
                  </a:cubicBezTo>
                  <a:cubicBezTo>
                    <a:pt x="6481" y="1356"/>
                    <a:pt x="6417" y="1301"/>
                    <a:pt x="6349" y="1241"/>
                  </a:cubicBezTo>
                  <a:cubicBezTo>
                    <a:pt x="6338" y="1230"/>
                    <a:pt x="6328" y="1226"/>
                    <a:pt x="6321" y="1226"/>
                  </a:cubicBezTo>
                  <a:cubicBezTo>
                    <a:pt x="6299" y="1226"/>
                    <a:pt x="6292" y="1259"/>
                    <a:pt x="6292" y="1270"/>
                  </a:cubicBezTo>
                  <a:cubicBezTo>
                    <a:pt x="6292" y="1403"/>
                    <a:pt x="6210" y="1574"/>
                    <a:pt x="6106" y="1574"/>
                  </a:cubicBezTo>
                  <a:cubicBezTo>
                    <a:pt x="6066" y="1574"/>
                    <a:pt x="6022" y="1548"/>
                    <a:pt x="5978" y="1484"/>
                  </a:cubicBezTo>
                  <a:cubicBezTo>
                    <a:pt x="5973" y="1475"/>
                    <a:pt x="5966" y="1471"/>
                    <a:pt x="5959" y="1471"/>
                  </a:cubicBezTo>
                  <a:cubicBezTo>
                    <a:pt x="5941" y="1471"/>
                    <a:pt x="5921" y="1488"/>
                    <a:pt x="5921" y="1498"/>
                  </a:cubicBezTo>
                  <a:lnTo>
                    <a:pt x="5864" y="1712"/>
                  </a:lnTo>
                  <a:cubicBezTo>
                    <a:pt x="5850" y="1769"/>
                    <a:pt x="5850" y="1826"/>
                    <a:pt x="5821" y="1869"/>
                  </a:cubicBezTo>
                  <a:cubicBezTo>
                    <a:pt x="5821" y="1917"/>
                    <a:pt x="5807" y="1943"/>
                    <a:pt x="5790" y="1943"/>
                  </a:cubicBezTo>
                  <a:cubicBezTo>
                    <a:pt x="5777" y="1943"/>
                    <a:pt x="5762" y="1928"/>
                    <a:pt x="5750" y="1897"/>
                  </a:cubicBezTo>
                  <a:cubicBezTo>
                    <a:pt x="5711" y="1832"/>
                    <a:pt x="5648" y="1767"/>
                    <a:pt x="5572" y="1767"/>
                  </a:cubicBezTo>
                  <a:cubicBezTo>
                    <a:pt x="5565" y="1767"/>
                    <a:pt x="5557" y="1768"/>
                    <a:pt x="5550" y="1769"/>
                  </a:cubicBezTo>
                  <a:cubicBezTo>
                    <a:pt x="5422" y="1783"/>
                    <a:pt x="5407" y="1954"/>
                    <a:pt x="5422" y="2054"/>
                  </a:cubicBezTo>
                  <a:cubicBezTo>
                    <a:pt x="5401" y="2046"/>
                    <a:pt x="5379" y="2036"/>
                    <a:pt x="5356" y="2028"/>
                  </a:cubicBezTo>
                  <a:lnTo>
                    <a:pt x="5356" y="2028"/>
                  </a:lnTo>
                  <a:cubicBezTo>
                    <a:pt x="5389" y="2048"/>
                    <a:pt x="5417" y="2071"/>
                    <a:pt x="5436" y="2083"/>
                  </a:cubicBezTo>
                  <a:cubicBezTo>
                    <a:pt x="5443" y="2090"/>
                    <a:pt x="5450" y="2092"/>
                    <a:pt x="5456" y="2092"/>
                  </a:cubicBezTo>
                  <a:cubicBezTo>
                    <a:pt x="5476" y="2092"/>
                    <a:pt x="5493" y="2065"/>
                    <a:pt x="5493" y="2054"/>
                  </a:cubicBezTo>
                  <a:cubicBezTo>
                    <a:pt x="5493" y="1974"/>
                    <a:pt x="5474" y="1809"/>
                    <a:pt x="5565" y="1809"/>
                  </a:cubicBezTo>
                  <a:cubicBezTo>
                    <a:pt x="5586" y="1809"/>
                    <a:pt x="5614" y="1818"/>
                    <a:pt x="5650" y="1840"/>
                  </a:cubicBezTo>
                  <a:cubicBezTo>
                    <a:pt x="5707" y="1869"/>
                    <a:pt x="5750" y="1954"/>
                    <a:pt x="5821" y="1983"/>
                  </a:cubicBezTo>
                  <a:lnTo>
                    <a:pt x="5850" y="1983"/>
                  </a:lnTo>
                  <a:cubicBezTo>
                    <a:pt x="5921" y="1840"/>
                    <a:pt x="5978" y="1698"/>
                    <a:pt x="5992" y="1555"/>
                  </a:cubicBezTo>
                  <a:cubicBezTo>
                    <a:pt x="6044" y="1615"/>
                    <a:pt x="6095" y="1640"/>
                    <a:pt x="6144" y="1640"/>
                  </a:cubicBezTo>
                  <a:cubicBezTo>
                    <a:pt x="6269" y="1640"/>
                    <a:pt x="6371" y="1469"/>
                    <a:pt x="6392" y="1284"/>
                  </a:cubicBezTo>
                  <a:cubicBezTo>
                    <a:pt x="6445" y="1355"/>
                    <a:pt x="6515" y="1409"/>
                    <a:pt x="6587" y="1409"/>
                  </a:cubicBezTo>
                  <a:cubicBezTo>
                    <a:pt x="6632" y="1409"/>
                    <a:pt x="6677" y="1389"/>
                    <a:pt x="6720" y="1341"/>
                  </a:cubicBezTo>
                  <a:cubicBezTo>
                    <a:pt x="6791" y="1255"/>
                    <a:pt x="6834" y="1141"/>
                    <a:pt x="6834" y="1041"/>
                  </a:cubicBezTo>
                  <a:cubicBezTo>
                    <a:pt x="6903" y="1168"/>
                    <a:pt x="7018" y="1276"/>
                    <a:pt x="7150" y="1276"/>
                  </a:cubicBezTo>
                  <a:cubicBezTo>
                    <a:pt x="7181" y="1276"/>
                    <a:pt x="7214" y="1269"/>
                    <a:pt x="7248" y="1255"/>
                  </a:cubicBezTo>
                  <a:cubicBezTo>
                    <a:pt x="7362" y="1184"/>
                    <a:pt x="7433" y="1027"/>
                    <a:pt x="7404" y="885"/>
                  </a:cubicBezTo>
                  <a:lnTo>
                    <a:pt x="7404" y="885"/>
                  </a:lnTo>
                  <a:lnTo>
                    <a:pt x="7433" y="899"/>
                  </a:lnTo>
                  <a:cubicBezTo>
                    <a:pt x="7450" y="903"/>
                    <a:pt x="7466" y="904"/>
                    <a:pt x="7481" y="904"/>
                  </a:cubicBezTo>
                  <a:cubicBezTo>
                    <a:pt x="7580" y="904"/>
                    <a:pt x="7640" y="828"/>
                    <a:pt x="7690" y="742"/>
                  </a:cubicBezTo>
                  <a:cubicBezTo>
                    <a:pt x="7690" y="742"/>
                    <a:pt x="7690" y="742"/>
                    <a:pt x="7690" y="742"/>
                  </a:cubicBezTo>
                  <a:lnTo>
                    <a:pt x="7690" y="742"/>
                  </a:lnTo>
                  <a:cubicBezTo>
                    <a:pt x="7681" y="734"/>
                    <a:pt x="7672" y="725"/>
                    <a:pt x="7661" y="713"/>
                  </a:cubicBezTo>
                  <a:cubicBezTo>
                    <a:pt x="7654" y="706"/>
                    <a:pt x="7647" y="703"/>
                    <a:pt x="7640" y="703"/>
                  </a:cubicBezTo>
                  <a:cubicBezTo>
                    <a:pt x="7633" y="703"/>
                    <a:pt x="7626" y="706"/>
                    <a:pt x="7618" y="713"/>
                  </a:cubicBezTo>
                  <a:cubicBezTo>
                    <a:pt x="7562" y="810"/>
                    <a:pt x="7505" y="852"/>
                    <a:pt x="7451" y="852"/>
                  </a:cubicBezTo>
                  <a:cubicBezTo>
                    <a:pt x="7410" y="852"/>
                    <a:pt x="7370" y="828"/>
                    <a:pt x="7333" y="785"/>
                  </a:cubicBezTo>
                  <a:cubicBezTo>
                    <a:pt x="7305" y="742"/>
                    <a:pt x="7276" y="685"/>
                    <a:pt x="7262" y="628"/>
                  </a:cubicBezTo>
                  <a:cubicBezTo>
                    <a:pt x="7252" y="621"/>
                    <a:pt x="7244" y="619"/>
                    <a:pt x="7237" y="619"/>
                  </a:cubicBezTo>
                  <a:close/>
                  <a:moveTo>
                    <a:pt x="3439" y="2497"/>
                  </a:moveTo>
                  <a:lnTo>
                    <a:pt x="3439" y="2497"/>
                  </a:lnTo>
                  <a:cubicBezTo>
                    <a:pt x="3638" y="2582"/>
                    <a:pt x="3724" y="2825"/>
                    <a:pt x="3695" y="3024"/>
                  </a:cubicBezTo>
                  <a:cubicBezTo>
                    <a:pt x="3539" y="2896"/>
                    <a:pt x="3439" y="2696"/>
                    <a:pt x="3439" y="2497"/>
                  </a:cubicBezTo>
                  <a:close/>
                  <a:moveTo>
                    <a:pt x="1711" y="3993"/>
                  </a:moveTo>
                  <a:cubicBezTo>
                    <a:pt x="1716" y="3993"/>
                    <a:pt x="1721" y="3993"/>
                    <a:pt x="1727" y="3994"/>
                  </a:cubicBezTo>
                  <a:cubicBezTo>
                    <a:pt x="1841" y="4037"/>
                    <a:pt x="1841" y="4180"/>
                    <a:pt x="1784" y="4251"/>
                  </a:cubicBezTo>
                  <a:cubicBezTo>
                    <a:pt x="1698" y="4237"/>
                    <a:pt x="1613" y="4194"/>
                    <a:pt x="1613" y="4123"/>
                  </a:cubicBezTo>
                  <a:cubicBezTo>
                    <a:pt x="1613" y="4070"/>
                    <a:pt x="1649" y="3993"/>
                    <a:pt x="1711" y="3993"/>
                  </a:cubicBezTo>
                  <a:close/>
                  <a:moveTo>
                    <a:pt x="50" y="4798"/>
                  </a:moveTo>
                  <a:lnTo>
                    <a:pt x="50" y="4798"/>
                  </a:lnTo>
                  <a:cubicBezTo>
                    <a:pt x="33" y="4810"/>
                    <a:pt x="16" y="4823"/>
                    <a:pt x="1" y="4836"/>
                  </a:cubicBezTo>
                  <a:cubicBezTo>
                    <a:pt x="16" y="4824"/>
                    <a:pt x="32" y="4811"/>
                    <a:pt x="50" y="4798"/>
                  </a:cubicBezTo>
                  <a:close/>
                  <a:moveTo>
                    <a:pt x="5181" y="2032"/>
                  </a:moveTo>
                  <a:lnTo>
                    <a:pt x="5181" y="2032"/>
                  </a:lnTo>
                  <a:cubicBezTo>
                    <a:pt x="5120" y="2069"/>
                    <a:pt x="5106" y="2187"/>
                    <a:pt x="5079" y="2254"/>
                  </a:cubicBezTo>
                  <a:cubicBezTo>
                    <a:pt x="5049" y="2214"/>
                    <a:pt x="5004" y="2173"/>
                    <a:pt x="4956" y="2173"/>
                  </a:cubicBezTo>
                  <a:cubicBezTo>
                    <a:pt x="4936" y="2173"/>
                    <a:pt x="4915" y="2180"/>
                    <a:pt x="4894" y="2197"/>
                  </a:cubicBezTo>
                  <a:cubicBezTo>
                    <a:pt x="4822" y="2254"/>
                    <a:pt x="4780" y="2382"/>
                    <a:pt x="4765" y="2468"/>
                  </a:cubicBezTo>
                  <a:cubicBezTo>
                    <a:pt x="4680" y="2425"/>
                    <a:pt x="4608" y="2382"/>
                    <a:pt x="4566" y="2311"/>
                  </a:cubicBezTo>
                  <a:cubicBezTo>
                    <a:pt x="4561" y="2297"/>
                    <a:pt x="4557" y="2293"/>
                    <a:pt x="4553" y="2293"/>
                  </a:cubicBezTo>
                  <a:cubicBezTo>
                    <a:pt x="4544" y="2293"/>
                    <a:pt x="4537" y="2316"/>
                    <a:pt x="4537" y="2325"/>
                  </a:cubicBezTo>
                  <a:cubicBezTo>
                    <a:pt x="4537" y="2411"/>
                    <a:pt x="4551" y="2568"/>
                    <a:pt x="4509" y="2639"/>
                  </a:cubicBezTo>
                  <a:cubicBezTo>
                    <a:pt x="4490" y="2677"/>
                    <a:pt x="4465" y="2693"/>
                    <a:pt x="4438" y="2693"/>
                  </a:cubicBezTo>
                  <a:cubicBezTo>
                    <a:pt x="4343" y="2693"/>
                    <a:pt x="4217" y="2500"/>
                    <a:pt x="4195" y="2411"/>
                  </a:cubicBezTo>
                  <a:cubicBezTo>
                    <a:pt x="4189" y="2388"/>
                    <a:pt x="4176" y="2379"/>
                    <a:pt x="4163" y="2379"/>
                  </a:cubicBezTo>
                  <a:cubicBezTo>
                    <a:pt x="4144" y="2379"/>
                    <a:pt x="4123" y="2400"/>
                    <a:pt x="4123" y="2425"/>
                  </a:cubicBezTo>
                  <a:cubicBezTo>
                    <a:pt x="4123" y="2576"/>
                    <a:pt x="4176" y="3070"/>
                    <a:pt x="3939" y="3070"/>
                  </a:cubicBezTo>
                  <a:cubicBezTo>
                    <a:pt x="3930" y="3070"/>
                    <a:pt x="3920" y="3069"/>
                    <a:pt x="3909" y="3067"/>
                  </a:cubicBezTo>
                  <a:cubicBezTo>
                    <a:pt x="3852" y="3067"/>
                    <a:pt x="3824" y="3053"/>
                    <a:pt x="3781" y="3010"/>
                  </a:cubicBezTo>
                  <a:cubicBezTo>
                    <a:pt x="3867" y="2725"/>
                    <a:pt x="3724" y="2425"/>
                    <a:pt x="3467" y="2325"/>
                  </a:cubicBezTo>
                  <a:cubicBezTo>
                    <a:pt x="3439" y="2325"/>
                    <a:pt x="3424" y="2325"/>
                    <a:pt x="3410" y="2340"/>
                  </a:cubicBezTo>
                  <a:cubicBezTo>
                    <a:pt x="3325" y="2568"/>
                    <a:pt x="3481" y="2896"/>
                    <a:pt x="3681" y="3067"/>
                  </a:cubicBezTo>
                  <a:cubicBezTo>
                    <a:pt x="3653" y="3110"/>
                    <a:pt x="3624" y="3138"/>
                    <a:pt x="3610" y="3181"/>
                  </a:cubicBezTo>
                  <a:cubicBezTo>
                    <a:pt x="3510" y="3267"/>
                    <a:pt x="3396" y="3210"/>
                    <a:pt x="3296" y="3295"/>
                  </a:cubicBezTo>
                  <a:cubicBezTo>
                    <a:pt x="3253" y="3367"/>
                    <a:pt x="3282" y="3367"/>
                    <a:pt x="3196" y="3424"/>
                  </a:cubicBezTo>
                  <a:cubicBezTo>
                    <a:pt x="3159" y="3449"/>
                    <a:pt x="3132" y="3460"/>
                    <a:pt x="3108" y="3460"/>
                  </a:cubicBezTo>
                  <a:cubicBezTo>
                    <a:pt x="3077" y="3460"/>
                    <a:pt x="3051" y="3442"/>
                    <a:pt x="3011" y="3409"/>
                  </a:cubicBezTo>
                  <a:cubicBezTo>
                    <a:pt x="2982" y="3367"/>
                    <a:pt x="2968" y="3338"/>
                    <a:pt x="2925" y="3295"/>
                  </a:cubicBezTo>
                  <a:cubicBezTo>
                    <a:pt x="2921" y="3287"/>
                    <a:pt x="2915" y="3284"/>
                    <a:pt x="2908" y="3284"/>
                  </a:cubicBezTo>
                  <a:cubicBezTo>
                    <a:pt x="2890" y="3284"/>
                    <a:pt x="2868" y="3307"/>
                    <a:pt x="2868" y="3338"/>
                  </a:cubicBezTo>
                  <a:cubicBezTo>
                    <a:pt x="2868" y="3409"/>
                    <a:pt x="2854" y="3552"/>
                    <a:pt x="2768" y="3581"/>
                  </a:cubicBezTo>
                  <a:cubicBezTo>
                    <a:pt x="2758" y="3584"/>
                    <a:pt x="2747" y="3586"/>
                    <a:pt x="2737" y="3586"/>
                  </a:cubicBezTo>
                  <a:cubicBezTo>
                    <a:pt x="2665" y="3586"/>
                    <a:pt x="2604" y="3506"/>
                    <a:pt x="2554" y="3481"/>
                  </a:cubicBezTo>
                  <a:cubicBezTo>
                    <a:pt x="2546" y="3477"/>
                    <a:pt x="2538" y="3475"/>
                    <a:pt x="2530" y="3475"/>
                  </a:cubicBezTo>
                  <a:cubicBezTo>
                    <a:pt x="2511" y="3475"/>
                    <a:pt x="2497" y="3485"/>
                    <a:pt x="2497" y="3495"/>
                  </a:cubicBezTo>
                  <a:cubicBezTo>
                    <a:pt x="2483" y="3538"/>
                    <a:pt x="2483" y="3581"/>
                    <a:pt x="2483" y="3623"/>
                  </a:cubicBezTo>
                  <a:cubicBezTo>
                    <a:pt x="2483" y="3652"/>
                    <a:pt x="2483" y="3681"/>
                    <a:pt x="2469" y="3709"/>
                  </a:cubicBezTo>
                  <a:cubicBezTo>
                    <a:pt x="2451" y="3752"/>
                    <a:pt x="2403" y="3816"/>
                    <a:pt x="2355" y="3816"/>
                  </a:cubicBezTo>
                  <a:cubicBezTo>
                    <a:pt x="2323" y="3816"/>
                    <a:pt x="2292" y="3788"/>
                    <a:pt x="2269" y="3709"/>
                  </a:cubicBezTo>
                  <a:cubicBezTo>
                    <a:pt x="2257" y="3686"/>
                    <a:pt x="2244" y="3677"/>
                    <a:pt x="2231" y="3677"/>
                  </a:cubicBezTo>
                  <a:cubicBezTo>
                    <a:pt x="2213" y="3677"/>
                    <a:pt x="2198" y="3698"/>
                    <a:pt x="2198" y="3723"/>
                  </a:cubicBezTo>
                  <a:cubicBezTo>
                    <a:pt x="2198" y="3866"/>
                    <a:pt x="2155" y="4009"/>
                    <a:pt x="2055" y="4123"/>
                  </a:cubicBezTo>
                  <a:cubicBezTo>
                    <a:pt x="1998" y="4180"/>
                    <a:pt x="1941" y="4208"/>
                    <a:pt x="1855" y="4208"/>
                  </a:cubicBezTo>
                  <a:cubicBezTo>
                    <a:pt x="1869" y="4194"/>
                    <a:pt x="1869" y="4151"/>
                    <a:pt x="1869" y="4123"/>
                  </a:cubicBezTo>
                  <a:cubicBezTo>
                    <a:pt x="1869" y="4037"/>
                    <a:pt x="1841" y="3866"/>
                    <a:pt x="1727" y="3837"/>
                  </a:cubicBezTo>
                  <a:cubicBezTo>
                    <a:pt x="1710" y="3830"/>
                    <a:pt x="1695" y="3827"/>
                    <a:pt x="1680" y="3827"/>
                  </a:cubicBezTo>
                  <a:cubicBezTo>
                    <a:pt x="1605" y="3827"/>
                    <a:pt x="1553" y="3909"/>
                    <a:pt x="1541" y="3980"/>
                  </a:cubicBezTo>
                  <a:cubicBezTo>
                    <a:pt x="1513" y="4080"/>
                    <a:pt x="1570" y="4208"/>
                    <a:pt x="1684" y="4265"/>
                  </a:cubicBezTo>
                  <a:lnTo>
                    <a:pt x="1698" y="4265"/>
                  </a:lnTo>
                  <a:lnTo>
                    <a:pt x="1484" y="4365"/>
                  </a:lnTo>
                  <a:cubicBezTo>
                    <a:pt x="1413" y="4394"/>
                    <a:pt x="1356" y="4408"/>
                    <a:pt x="1285" y="4437"/>
                  </a:cubicBezTo>
                  <a:cubicBezTo>
                    <a:pt x="1270" y="4465"/>
                    <a:pt x="1242" y="4508"/>
                    <a:pt x="1228" y="4536"/>
                  </a:cubicBezTo>
                  <a:cubicBezTo>
                    <a:pt x="1181" y="4560"/>
                    <a:pt x="1153" y="4568"/>
                    <a:pt x="1136" y="4568"/>
                  </a:cubicBezTo>
                  <a:cubicBezTo>
                    <a:pt x="1091" y="4568"/>
                    <a:pt x="1122" y="4508"/>
                    <a:pt x="1071" y="4508"/>
                  </a:cubicBezTo>
                  <a:cubicBezTo>
                    <a:pt x="942" y="4508"/>
                    <a:pt x="828" y="4608"/>
                    <a:pt x="800" y="4722"/>
                  </a:cubicBezTo>
                  <a:cubicBezTo>
                    <a:pt x="767" y="4689"/>
                    <a:pt x="736" y="4675"/>
                    <a:pt x="706" y="4675"/>
                  </a:cubicBezTo>
                  <a:cubicBezTo>
                    <a:pt x="608" y="4675"/>
                    <a:pt x="533" y="4833"/>
                    <a:pt x="500" y="4964"/>
                  </a:cubicBezTo>
                  <a:cubicBezTo>
                    <a:pt x="443" y="4865"/>
                    <a:pt x="372" y="4750"/>
                    <a:pt x="272" y="4708"/>
                  </a:cubicBezTo>
                  <a:cubicBezTo>
                    <a:pt x="265" y="4707"/>
                    <a:pt x="259" y="4706"/>
                    <a:pt x="252" y="4706"/>
                  </a:cubicBezTo>
                  <a:cubicBezTo>
                    <a:pt x="188" y="4706"/>
                    <a:pt x="112" y="4752"/>
                    <a:pt x="50" y="4798"/>
                  </a:cubicBezTo>
                  <a:lnTo>
                    <a:pt x="50" y="4798"/>
                  </a:lnTo>
                  <a:cubicBezTo>
                    <a:pt x="100" y="4763"/>
                    <a:pt x="155" y="4735"/>
                    <a:pt x="210" y="4735"/>
                  </a:cubicBezTo>
                  <a:cubicBezTo>
                    <a:pt x="241" y="4735"/>
                    <a:pt x="271" y="4744"/>
                    <a:pt x="300" y="4765"/>
                  </a:cubicBezTo>
                  <a:cubicBezTo>
                    <a:pt x="372" y="4836"/>
                    <a:pt x="443" y="4922"/>
                    <a:pt x="500" y="5007"/>
                  </a:cubicBezTo>
                  <a:cubicBezTo>
                    <a:pt x="504" y="5016"/>
                    <a:pt x="507" y="5019"/>
                    <a:pt x="510" y="5019"/>
                  </a:cubicBezTo>
                  <a:cubicBezTo>
                    <a:pt x="517" y="5019"/>
                    <a:pt x="523" y="5003"/>
                    <a:pt x="543" y="4993"/>
                  </a:cubicBezTo>
                  <a:cubicBezTo>
                    <a:pt x="554" y="4917"/>
                    <a:pt x="631" y="4732"/>
                    <a:pt x="718" y="4732"/>
                  </a:cubicBezTo>
                  <a:cubicBezTo>
                    <a:pt x="745" y="4732"/>
                    <a:pt x="773" y="4750"/>
                    <a:pt x="800" y="4793"/>
                  </a:cubicBezTo>
                  <a:cubicBezTo>
                    <a:pt x="808" y="4802"/>
                    <a:pt x="816" y="4805"/>
                    <a:pt x="822" y="4805"/>
                  </a:cubicBezTo>
                  <a:cubicBezTo>
                    <a:pt x="836" y="4805"/>
                    <a:pt x="842" y="4789"/>
                    <a:pt x="842" y="4779"/>
                  </a:cubicBezTo>
                  <a:cubicBezTo>
                    <a:pt x="865" y="4656"/>
                    <a:pt x="931" y="4594"/>
                    <a:pt x="1035" y="4594"/>
                  </a:cubicBezTo>
                  <a:cubicBezTo>
                    <a:pt x="1063" y="4594"/>
                    <a:pt x="1094" y="4599"/>
                    <a:pt x="1128" y="4608"/>
                  </a:cubicBezTo>
                  <a:cubicBezTo>
                    <a:pt x="1169" y="4616"/>
                    <a:pt x="1191" y="4624"/>
                    <a:pt x="1213" y="4624"/>
                  </a:cubicBezTo>
                  <a:cubicBezTo>
                    <a:pt x="1230" y="4624"/>
                    <a:pt x="1246" y="4620"/>
                    <a:pt x="1270" y="4608"/>
                  </a:cubicBezTo>
                  <a:cubicBezTo>
                    <a:pt x="1327" y="4565"/>
                    <a:pt x="1327" y="4508"/>
                    <a:pt x="1370" y="4494"/>
                  </a:cubicBezTo>
                  <a:cubicBezTo>
                    <a:pt x="1399" y="4479"/>
                    <a:pt x="1427" y="4479"/>
                    <a:pt x="1470" y="4465"/>
                  </a:cubicBezTo>
                  <a:cubicBezTo>
                    <a:pt x="1541" y="4437"/>
                    <a:pt x="1613" y="4408"/>
                    <a:pt x="1698" y="4365"/>
                  </a:cubicBezTo>
                  <a:cubicBezTo>
                    <a:pt x="1755" y="4351"/>
                    <a:pt x="1784" y="4322"/>
                    <a:pt x="1827" y="4280"/>
                  </a:cubicBezTo>
                  <a:cubicBezTo>
                    <a:pt x="1850" y="4285"/>
                    <a:pt x="1873" y="4288"/>
                    <a:pt x="1895" y="4288"/>
                  </a:cubicBezTo>
                  <a:cubicBezTo>
                    <a:pt x="2103" y="4288"/>
                    <a:pt x="2257" y="4057"/>
                    <a:pt x="2283" y="3837"/>
                  </a:cubicBezTo>
                  <a:cubicBezTo>
                    <a:pt x="2313" y="3875"/>
                    <a:pt x="2351" y="3893"/>
                    <a:pt x="2389" y="3893"/>
                  </a:cubicBezTo>
                  <a:cubicBezTo>
                    <a:pt x="2423" y="3893"/>
                    <a:pt x="2456" y="3879"/>
                    <a:pt x="2483" y="3852"/>
                  </a:cubicBezTo>
                  <a:cubicBezTo>
                    <a:pt x="2568" y="3780"/>
                    <a:pt x="2554" y="3652"/>
                    <a:pt x="2568" y="3552"/>
                  </a:cubicBezTo>
                  <a:cubicBezTo>
                    <a:pt x="2621" y="3594"/>
                    <a:pt x="2698" y="3644"/>
                    <a:pt x="2763" y="3644"/>
                  </a:cubicBezTo>
                  <a:cubicBezTo>
                    <a:pt x="2785" y="3644"/>
                    <a:pt x="2807" y="3638"/>
                    <a:pt x="2825" y="3623"/>
                  </a:cubicBezTo>
                  <a:cubicBezTo>
                    <a:pt x="2897" y="3566"/>
                    <a:pt x="2925" y="3481"/>
                    <a:pt x="2925" y="3395"/>
                  </a:cubicBezTo>
                  <a:cubicBezTo>
                    <a:pt x="2982" y="3461"/>
                    <a:pt x="3063" y="3521"/>
                    <a:pt x="3145" y="3521"/>
                  </a:cubicBezTo>
                  <a:cubicBezTo>
                    <a:pt x="3187" y="3521"/>
                    <a:pt x="3229" y="3505"/>
                    <a:pt x="3267" y="3467"/>
                  </a:cubicBezTo>
                  <a:cubicBezTo>
                    <a:pt x="3353" y="3367"/>
                    <a:pt x="3182" y="3395"/>
                    <a:pt x="3439" y="3295"/>
                  </a:cubicBezTo>
                  <a:cubicBezTo>
                    <a:pt x="3460" y="3288"/>
                    <a:pt x="3478" y="3288"/>
                    <a:pt x="3496" y="3288"/>
                  </a:cubicBezTo>
                  <a:cubicBezTo>
                    <a:pt x="3514" y="3288"/>
                    <a:pt x="3531" y="3288"/>
                    <a:pt x="3553" y="3281"/>
                  </a:cubicBezTo>
                  <a:cubicBezTo>
                    <a:pt x="3624" y="3253"/>
                    <a:pt x="3681" y="3181"/>
                    <a:pt x="3710" y="3110"/>
                  </a:cubicBezTo>
                  <a:cubicBezTo>
                    <a:pt x="3710" y="3081"/>
                    <a:pt x="3724" y="3081"/>
                    <a:pt x="3724" y="3067"/>
                  </a:cubicBezTo>
                  <a:cubicBezTo>
                    <a:pt x="3767" y="3081"/>
                    <a:pt x="3781" y="3110"/>
                    <a:pt x="3824" y="3124"/>
                  </a:cubicBezTo>
                  <a:cubicBezTo>
                    <a:pt x="3875" y="3147"/>
                    <a:pt x="3919" y="3157"/>
                    <a:pt x="3958" y="3157"/>
                  </a:cubicBezTo>
                  <a:cubicBezTo>
                    <a:pt x="4184" y="3157"/>
                    <a:pt x="4195" y="2798"/>
                    <a:pt x="4195" y="2554"/>
                  </a:cubicBezTo>
                  <a:cubicBezTo>
                    <a:pt x="4266" y="2653"/>
                    <a:pt x="4366" y="2768"/>
                    <a:pt x="4480" y="2768"/>
                  </a:cubicBezTo>
                  <a:cubicBezTo>
                    <a:pt x="4637" y="2753"/>
                    <a:pt x="4623" y="2511"/>
                    <a:pt x="4580" y="2354"/>
                  </a:cubicBezTo>
                  <a:lnTo>
                    <a:pt x="4580" y="2354"/>
                  </a:lnTo>
                  <a:cubicBezTo>
                    <a:pt x="4637" y="2411"/>
                    <a:pt x="4708" y="2468"/>
                    <a:pt x="4780" y="2497"/>
                  </a:cubicBezTo>
                  <a:cubicBezTo>
                    <a:pt x="4794" y="2497"/>
                    <a:pt x="4822" y="2497"/>
                    <a:pt x="4822" y="2482"/>
                  </a:cubicBezTo>
                  <a:cubicBezTo>
                    <a:pt x="4822" y="2411"/>
                    <a:pt x="4837" y="2354"/>
                    <a:pt x="4851" y="2283"/>
                  </a:cubicBezTo>
                  <a:cubicBezTo>
                    <a:pt x="4877" y="2218"/>
                    <a:pt x="4911" y="2194"/>
                    <a:pt x="4948" y="2194"/>
                  </a:cubicBezTo>
                  <a:cubicBezTo>
                    <a:pt x="4992" y="2194"/>
                    <a:pt x="5040" y="2229"/>
                    <a:pt x="5079" y="2268"/>
                  </a:cubicBezTo>
                  <a:cubicBezTo>
                    <a:pt x="5088" y="2272"/>
                    <a:pt x="5095" y="2274"/>
                    <a:pt x="5101" y="2274"/>
                  </a:cubicBezTo>
                  <a:cubicBezTo>
                    <a:pt x="5115" y="2274"/>
                    <a:pt x="5122" y="2264"/>
                    <a:pt x="5122" y="2254"/>
                  </a:cubicBezTo>
                  <a:cubicBezTo>
                    <a:pt x="5133" y="2196"/>
                    <a:pt x="5136" y="2092"/>
                    <a:pt x="5181" y="2032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62"/>
            <p:cNvSpPr/>
            <p:nvPr/>
          </p:nvSpPr>
          <p:spPr>
            <a:xfrm>
              <a:off x="2953525" y="1517575"/>
              <a:ext cx="49600" cy="21550"/>
            </a:xfrm>
            <a:custGeom>
              <a:avLst/>
              <a:gdLst/>
              <a:ahLst/>
              <a:cxnLst/>
              <a:rect l="l" t="t" r="r" b="b"/>
              <a:pathLst>
                <a:path w="1984" h="862" extrusionOk="0">
                  <a:moveTo>
                    <a:pt x="1713" y="416"/>
                  </a:moveTo>
                  <a:lnTo>
                    <a:pt x="1713" y="416"/>
                  </a:lnTo>
                  <a:cubicBezTo>
                    <a:pt x="1741" y="444"/>
                    <a:pt x="1784" y="516"/>
                    <a:pt x="1784" y="558"/>
                  </a:cubicBezTo>
                  <a:cubicBezTo>
                    <a:pt x="1713" y="544"/>
                    <a:pt x="1670" y="473"/>
                    <a:pt x="1713" y="416"/>
                  </a:cubicBezTo>
                  <a:close/>
                  <a:moveTo>
                    <a:pt x="1413" y="1"/>
                  </a:moveTo>
                  <a:cubicBezTo>
                    <a:pt x="1392" y="1"/>
                    <a:pt x="1384" y="34"/>
                    <a:pt x="1384" y="45"/>
                  </a:cubicBezTo>
                  <a:cubicBezTo>
                    <a:pt x="1384" y="130"/>
                    <a:pt x="1356" y="230"/>
                    <a:pt x="1285" y="302"/>
                  </a:cubicBezTo>
                  <a:cubicBezTo>
                    <a:pt x="1256" y="330"/>
                    <a:pt x="1227" y="337"/>
                    <a:pt x="1197" y="337"/>
                  </a:cubicBezTo>
                  <a:cubicBezTo>
                    <a:pt x="1167" y="337"/>
                    <a:pt x="1135" y="330"/>
                    <a:pt x="1099" y="330"/>
                  </a:cubicBezTo>
                  <a:cubicBezTo>
                    <a:pt x="1091" y="329"/>
                    <a:pt x="1084" y="328"/>
                    <a:pt x="1078" y="328"/>
                  </a:cubicBezTo>
                  <a:cubicBezTo>
                    <a:pt x="1022" y="328"/>
                    <a:pt x="996" y="377"/>
                    <a:pt x="971" y="416"/>
                  </a:cubicBezTo>
                  <a:cubicBezTo>
                    <a:pt x="956" y="409"/>
                    <a:pt x="942" y="407"/>
                    <a:pt x="929" y="407"/>
                  </a:cubicBezTo>
                  <a:cubicBezTo>
                    <a:pt x="851" y="407"/>
                    <a:pt x="797" y="504"/>
                    <a:pt x="785" y="601"/>
                  </a:cubicBezTo>
                  <a:cubicBezTo>
                    <a:pt x="757" y="563"/>
                    <a:pt x="716" y="544"/>
                    <a:pt x="670" y="544"/>
                  </a:cubicBezTo>
                  <a:cubicBezTo>
                    <a:pt x="647" y="544"/>
                    <a:pt x="624" y="549"/>
                    <a:pt x="600" y="558"/>
                  </a:cubicBezTo>
                  <a:cubicBezTo>
                    <a:pt x="543" y="615"/>
                    <a:pt x="500" y="687"/>
                    <a:pt x="471" y="758"/>
                  </a:cubicBezTo>
                  <a:cubicBezTo>
                    <a:pt x="389" y="703"/>
                    <a:pt x="333" y="543"/>
                    <a:pt x="228" y="543"/>
                  </a:cubicBezTo>
                  <a:cubicBezTo>
                    <a:pt x="224" y="543"/>
                    <a:pt x="219" y="544"/>
                    <a:pt x="215" y="544"/>
                  </a:cubicBezTo>
                  <a:cubicBezTo>
                    <a:pt x="101" y="558"/>
                    <a:pt x="15" y="730"/>
                    <a:pt x="1" y="829"/>
                  </a:cubicBezTo>
                  <a:cubicBezTo>
                    <a:pt x="1" y="851"/>
                    <a:pt x="4" y="862"/>
                    <a:pt x="10" y="862"/>
                  </a:cubicBezTo>
                  <a:cubicBezTo>
                    <a:pt x="15" y="862"/>
                    <a:pt x="22" y="851"/>
                    <a:pt x="29" y="829"/>
                  </a:cubicBezTo>
                  <a:cubicBezTo>
                    <a:pt x="42" y="754"/>
                    <a:pt x="142" y="591"/>
                    <a:pt x="244" y="591"/>
                  </a:cubicBezTo>
                  <a:cubicBezTo>
                    <a:pt x="258" y="591"/>
                    <a:pt x="272" y="594"/>
                    <a:pt x="286" y="601"/>
                  </a:cubicBezTo>
                  <a:cubicBezTo>
                    <a:pt x="372" y="658"/>
                    <a:pt x="386" y="772"/>
                    <a:pt x="471" y="815"/>
                  </a:cubicBezTo>
                  <a:cubicBezTo>
                    <a:pt x="500" y="815"/>
                    <a:pt x="500" y="815"/>
                    <a:pt x="500" y="801"/>
                  </a:cubicBezTo>
                  <a:cubicBezTo>
                    <a:pt x="531" y="709"/>
                    <a:pt x="576" y="602"/>
                    <a:pt x="652" y="602"/>
                  </a:cubicBezTo>
                  <a:cubicBezTo>
                    <a:pt x="682" y="602"/>
                    <a:pt x="717" y="618"/>
                    <a:pt x="757" y="658"/>
                  </a:cubicBezTo>
                  <a:cubicBezTo>
                    <a:pt x="764" y="662"/>
                    <a:pt x="771" y="664"/>
                    <a:pt x="777" y="664"/>
                  </a:cubicBezTo>
                  <a:cubicBezTo>
                    <a:pt x="792" y="664"/>
                    <a:pt x="800" y="651"/>
                    <a:pt x="800" y="630"/>
                  </a:cubicBezTo>
                  <a:cubicBezTo>
                    <a:pt x="811" y="560"/>
                    <a:pt x="851" y="453"/>
                    <a:pt x="934" y="453"/>
                  </a:cubicBezTo>
                  <a:cubicBezTo>
                    <a:pt x="953" y="453"/>
                    <a:pt x="975" y="459"/>
                    <a:pt x="999" y="473"/>
                  </a:cubicBezTo>
                  <a:cubicBezTo>
                    <a:pt x="1002" y="475"/>
                    <a:pt x="1005" y="477"/>
                    <a:pt x="1007" y="477"/>
                  </a:cubicBezTo>
                  <a:cubicBezTo>
                    <a:pt x="1018" y="477"/>
                    <a:pt x="1028" y="456"/>
                    <a:pt x="1028" y="444"/>
                  </a:cubicBezTo>
                  <a:cubicBezTo>
                    <a:pt x="1021" y="390"/>
                    <a:pt x="1037" y="375"/>
                    <a:pt x="1061" y="375"/>
                  </a:cubicBezTo>
                  <a:cubicBezTo>
                    <a:pt x="1088" y="375"/>
                    <a:pt x="1126" y="394"/>
                    <a:pt x="1156" y="401"/>
                  </a:cubicBezTo>
                  <a:cubicBezTo>
                    <a:pt x="1213" y="401"/>
                    <a:pt x="1242" y="401"/>
                    <a:pt x="1285" y="373"/>
                  </a:cubicBezTo>
                  <a:cubicBezTo>
                    <a:pt x="1356" y="302"/>
                    <a:pt x="1427" y="230"/>
                    <a:pt x="1441" y="116"/>
                  </a:cubicBezTo>
                  <a:cubicBezTo>
                    <a:pt x="1499" y="173"/>
                    <a:pt x="1556" y="202"/>
                    <a:pt x="1598" y="259"/>
                  </a:cubicBezTo>
                  <a:lnTo>
                    <a:pt x="1670" y="316"/>
                  </a:lnTo>
                  <a:cubicBezTo>
                    <a:pt x="1670" y="330"/>
                    <a:pt x="1655" y="330"/>
                    <a:pt x="1655" y="359"/>
                  </a:cubicBezTo>
                  <a:cubicBezTo>
                    <a:pt x="1613" y="473"/>
                    <a:pt x="1698" y="601"/>
                    <a:pt x="1812" y="644"/>
                  </a:cubicBezTo>
                  <a:lnTo>
                    <a:pt x="1841" y="644"/>
                  </a:lnTo>
                  <a:cubicBezTo>
                    <a:pt x="1855" y="644"/>
                    <a:pt x="1869" y="615"/>
                    <a:pt x="1869" y="615"/>
                  </a:cubicBezTo>
                  <a:cubicBezTo>
                    <a:pt x="1912" y="516"/>
                    <a:pt x="1869" y="401"/>
                    <a:pt x="1798" y="316"/>
                  </a:cubicBezTo>
                  <a:cubicBezTo>
                    <a:pt x="1855" y="287"/>
                    <a:pt x="1927" y="287"/>
                    <a:pt x="1984" y="245"/>
                  </a:cubicBezTo>
                  <a:lnTo>
                    <a:pt x="1984" y="245"/>
                  </a:lnTo>
                  <a:cubicBezTo>
                    <a:pt x="1981" y="246"/>
                    <a:pt x="1979" y="246"/>
                    <a:pt x="1976" y="246"/>
                  </a:cubicBezTo>
                  <a:cubicBezTo>
                    <a:pt x="1955" y="246"/>
                    <a:pt x="1952" y="187"/>
                    <a:pt x="1927" y="187"/>
                  </a:cubicBezTo>
                  <a:cubicBezTo>
                    <a:pt x="1841" y="187"/>
                    <a:pt x="1770" y="230"/>
                    <a:pt x="1713" y="287"/>
                  </a:cubicBezTo>
                  <a:cubicBezTo>
                    <a:pt x="1613" y="187"/>
                    <a:pt x="1513" y="102"/>
                    <a:pt x="1441" y="16"/>
                  </a:cubicBezTo>
                  <a:cubicBezTo>
                    <a:pt x="1430" y="5"/>
                    <a:pt x="1421" y="1"/>
                    <a:pt x="1413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62"/>
            <p:cNvSpPr/>
            <p:nvPr/>
          </p:nvSpPr>
          <p:spPr>
            <a:xfrm>
              <a:off x="3001325" y="1482675"/>
              <a:ext cx="49225" cy="29725"/>
            </a:xfrm>
            <a:custGeom>
              <a:avLst/>
              <a:gdLst/>
              <a:ahLst/>
              <a:cxnLst/>
              <a:rect l="l" t="t" r="r" b="b"/>
              <a:pathLst>
                <a:path w="1969" h="1189" extrusionOk="0">
                  <a:moveTo>
                    <a:pt x="1955" y="0"/>
                  </a:moveTo>
                  <a:cubicBezTo>
                    <a:pt x="1940" y="57"/>
                    <a:pt x="1940" y="128"/>
                    <a:pt x="1869" y="143"/>
                  </a:cubicBezTo>
                  <a:cubicBezTo>
                    <a:pt x="1859" y="145"/>
                    <a:pt x="1850" y="145"/>
                    <a:pt x="1841" y="145"/>
                  </a:cubicBezTo>
                  <a:cubicBezTo>
                    <a:pt x="1783" y="145"/>
                    <a:pt x="1737" y="110"/>
                    <a:pt x="1712" y="86"/>
                  </a:cubicBezTo>
                  <a:cubicBezTo>
                    <a:pt x="1707" y="83"/>
                    <a:pt x="1702" y="82"/>
                    <a:pt x="1698" y="82"/>
                  </a:cubicBezTo>
                  <a:cubicBezTo>
                    <a:pt x="1679" y="82"/>
                    <a:pt x="1669" y="105"/>
                    <a:pt x="1669" y="128"/>
                  </a:cubicBezTo>
                  <a:cubicBezTo>
                    <a:pt x="1669" y="157"/>
                    <a:pt x="1655" y="271"/>
                    <a:pt x="1612" y="285"/>
                  </a:cubicBezTo>
                  <a:cubicBezTo>
                    <a:pt x="1610" y="286"/>
                    <a:pt x="1608" y="287"/>
                    <a:pt x="1605" y="287"/>
                  </a:cubicBezTo>
                  <a:cubicBezTo>
                    <a:pt x="1569" y="287"/>
                    <a:pt x="1482" y="211"/>
                    <a:pt x="1455" y="171"/>
                  </a:cubicBezTo>
                  <a:cubicBezTo>
                    <a:pt x="1447" y="163"/>
                    <a:pt x="1439" y="160"/>
                    <a:pt x="1432" y="160"/>
                  </a:cubicBezTo>
                  <a:cubicBezTo>
                    <a:pt x="1414" y="160"/>
                    <a:pt x="1402" y="183"/>
                    <a:pt x="1413" y="214"/>
                  </a:cubicBezTo>
                  <a:cubicBezTo>
                    <a:pt x="1413" y="297"/>
                    <a:pt x="1373" y="486"/>
                    <a:pt x="1267" y="486"/>
                  </a:cubicBezTo>
                  <a:cubicBezTo>
                    <a:pt x="1263" y="486"/>
                    <a:pt x="1259" y="486"/>
                    <a:pt x="1256" y="485"/>
                  </a:cubicBezTo>
                  <a:cubicBezTo>
                    <a:pt x="1227" y="485"/>
                    <a:pt x="1213" y="457"/>
                    <a:pt x="1184" y="442"/>
                  </a:cubicBezTo>
                  <a:cubicBezTo>
                    <a:pt x="1213" y="328"/>
                    <a:pt x="1156" y="200"/>
                    <a:pt x="1042" y="100"/>
                  </a:cubicBezTo>
                  <a:cubicBezTo>
                    <a:pt x="1038" y="98"/>
                    <a:pt x="1034" y="97"/>
                    <a:pt x="1030" y="97"/>
                  </a:cubicBezTo>
                  <a:cubicBezTo>
                    <a:pt x="1009" y="97"/>
                    <a:pt x="999" y="130"/>
                    <a:pt x="999" y="143"/>
                  </a:cubicBezTo>
                  <a:cubicBezTo>
                    <a:pt x="999" y="271"/>
                    <a:pt x="1027" y="385"/>
                    <a:pt x="1099" y="499"/>
                  </a:cubicBezTo>
                  <a:cubicBezTo>
                    <a:pt x="1099" y="571"/>
                    <a:pt x="1070" y="642"/>
                    <a:pt x="1013" y="699"/>
                  </a:cubicBezTo>
                  <a:cubicBezTo>
                    <a:pt x="989" y="713"/>
                    <a:pt x="967" y="718"/>
                    <a:pt x="945" y="718"/>
                  </a:cubicBezTo>
                  <a:cubicBezTo>
                    <a:pt x="902" y="718"/>
                    <a:pt x="861" y="699"/>
                    <a:pt x="813" y="699"/>
                  </a:cubicBezTo>
                  <a:cubicBezTo>
                    <a:pt x="756" y="699"/>
                    <a:pt x="742" y="742"/>
                    <a:pt x="728" y="785"/>
                  </a:cubicBezTo>
                  <a:cubicBezTo>
                    <a:pt x="708" y="768"/>
                    <a:pt x="688" y="760"/>
                    <a:pt x="670" y="760"/>
                  </a:cubicBezTo>
                  <a:cubicBezTo>
                    <a:pt x="610" y="760"/>
                    <a:pt x="561" y="837"/>
                    <a:pt x="528" y="913"/>
                  </a:cubicBezTo>
                  <a:cubicBezTo>
                    <a:pt x="494" y="886"/>
                    <a:pt x="463" y="875"/>
                    <a:pt x="435" y="875"/>
                  </a:cubicBezTo>
                  <a:cubicBezTo>
                    <a:pt x="358" y="875"/>
                    <a:pt x="306" y="961"/>
                    <a:pt x="286" y="1056"/>
                  </a:cubicBezTo>
                  <a:cubicBezTo>
                    <a:pt x="228" y="999"/>
                    <a:pt x="171" y="984"/>
                    <a:pt x="100" y="984"/>
                  </a:cubicBezTo>
                  <a:cubicBezTo>
                    <a:pt x="0" y="984"/>
                    <a:pt x="15" y="1098"/>
                    <a:pt x="29" y="1170"/>
                  </a:cubicBezTo>
                  <a:cubicBezTo>
                    <a:pt x="29" y="1183"/>
                    <a:pt x="33" y="1188"/>
                    <a:pt x="39" y="1188"/>
                  </a:cubicBezTo>
                  <a:cubicBezTo>
                    <a:pt x="52" y="1188"/>
                    <a:pt x="72" y="1165"/>
                    <a:pt x="72" y="1156"/>
                  </a:cubicBezTo>
                  <a:cubicBezTo>
                    <a:pt x="61" y="1099"/>
                    <a:pt x="80" y="1080"/>
                    <a:pt x="112" y="1080"/>
                  </a:cubicBezTo>
                  <a:cubicBezTo>
                    <a:pt x="168" y="1080"/>
                    <a:pt x="263" y="1142"/>
                    <a:pt x="300" y="1170"/>
                  </a:cubicBezTo>
                  <a:cubicBezTo>
                    <a:pt x="304" y="1178"/>
                    <a:pt x="311" y="1182"/>
                    <a:pt x="318" y="1182"/>
                  </a:cubicBezTo>
                  <a:cubicBezTo>
                    <a:pt x="335" y="1182"/>
                    <a:pt x="357" y="1161"/>
                    <a:pt x="357" y="1141"/>
                  </a:cubicBezTo>
                  <a:cubicBezTo>
                    <a:pt x="357" y="1057"/>
                    <a:pt x="396" y="981"/>
                    <a:pt x="456" y="981"/>
                  </a:cubicBezTo>
                  <a:cubicBezTo>
                    <a:pt x="478" y="981"/>
                    <a:pt x="502" y="990"/>
                    <a:pt x="528" y="1013"/>
                  </a:cubicBezTo>
                  <a:lnTo>
                    <a:pt x="571" y="1013"/>
                  </a:lnTo>
                  <a:cubicBezTo>
                    <a:pt x="593" y="957"/>
                    <a:pt x="624" y="858"/>
                    <a:pt x="677" y="858"/>
                  </a:cubicBezTo>
                  <a:cubicBezTo>
                    <a:pt x="692" y="858"/>
                    <a:pt x="709" y="866"/>
                    <a:pt x="728" y="884"/>
                  </a:cubicBezTo>
                  <a:cubicBezTo>
                    <a:pt x="731" y="892"/>
                    <a:pt x="735" y="894"/>
                    <a:pt x="738" y="894"/>
                  </a:cubicBezTo>
                  <a:cubicBezTo>
                    <a:pt x="748" y="894"/>
                    <a:pt x="756" y="870"/>
                    <a:pt x="756" y="870"/>
                  </a:cubicBezTo>
                  <a:cubicBezTo>
                    <a:pt x="769" y="805"/>
                    <a:pt x="794" y="788"/>
                    <a:pt x="827" y="788"/>
                  </a:cubicBezTo>
                  <a:cubicBezTo>
                    <a:pt x="866" y="788"/>
                    <a:pt x="916" y="813"/>
                    <a:pt x="970" y="813"/>
                  </a:cubicBezTo>
                  <a:cubicBezTo>
                    <a:pt x="1070" y="799"/>
                    <a:pt x="1113" y="728"/>
                    <a:pt x="1141" y="642"/>
                  </a:cubicBezTo>
                  <a:cubicBezTo>
                    <a:pt x="1141" y="628"/>
                    <a:pt x="1156" y="613"/>
                    <a:pt x="1156" y="585"/>
                  </a:cubicBezTo>
                  <a:cubicBezTo>
                    <a:pt x="1184" y="599"/>
                    <a:pt x="1227" y="628"/>
                    <a:pt x="1256" y="628"/>
                  </a:cubicBezTo>
                  <a:cubicBezTo>
                    <a:pt x="1427" y="628"/>
                    <a:pt x="1455" y="442"/>
                    <a:pt x="1455" y="314"/>
                  </a:cubicBezTo>
                  <a:cubicBezTo>
                    <a:pt x="1488" y="357"/>
                    <a:pt x="1536" y="400"/>
                    <a:pt x="1577" y="400"/>
                  </a:cubicBezTo>
                  <a:cubicBezTo>
                    <a:pt x="1590" y="400"/>
                    <a:pt x="1602" y="396"/>
                    <a:pt x="1612" y="385"/>
                  </a:cubicBezTo>
                  <a:cubicBezTo>
                    <a:pt x="1669" y="357"/>
                    <a:pt x="1684" y="271"/>
                    <a:pt x="1684" y="171"/>
                  </a:cubicBezTo>
                  <a:cubicBezTo>
                    <a:pt x="1724" y="201"/>
                    <a:pt x="1779" y="232"/>
                    <a:pt x="1827" y="232"/>
                  </a:cubicBezTo>
                  <a:cubicBezTo>
                    <a:pt x="1847" y="232"/>
                    <a:pt x="1867" y="227"/>
                    <a:pt x="1883" y="214"/>
                  </a:cubicBezTo>
                  <a:cubicBezTo>
                    <a:pt x="1969" y="157"/>
                    <a:pt x="1955" y="71"/>
                    <a:pt x="195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62"/>
            <p:cNvSpPr/>
            <p:nvPr/>
          </p:nvSpPr>
          <p:spPr>
            <a:xfrm>
              <a:off x="3051600" y="1482675"/>
              <a:ext cx="4300" cy="1950"/>
            </a:xfrm>
            <a:custGeom>
              <a:avLst/>
              <a:gdLst/>
              <a:ahLst/>
              <a:cxnLst/>
              <a:rect l="l" t="t" r="r" b="b"/>
              <a:pathLst>
                <a:path w="172" h="78" extrusionOk="0">
                  <a:moveTo>
                    <a:pt x="15" y="0"/>
                  </a:moveTo>
                  <a:lnTo>
                    <a:pt x="1" y="14"/>
                  </a:lnTo>
                  <a:lnTo>
                    <a:pt x="1" y="57"/>
                  </a:lnTo>
                  <a:cubicBezTo>
                    <a:pt x="11" y="67"/>
                    <a:pt x="28" y="77"/>
                    <a:pt x="52" y="77"/>
                  </a:cubicBezTo>
                  <a:cubicBezTo>
                    <a:pt x="62" y="77"/>
                    <a:pt x="74" y="76"/>
                    <a:pt x="86" y="71"/>
                  </a:cubicBezTo>
                  <a:cubicBezTo>
                    <a:pt x="143" y="57"/>
                    <a:pt x="172" y="43"/>
                    <a:pt x="158" y="0"/>
                  </a:cubicBezTo>
                  <a:lnTo>
                    <a:pt x="158" y="0"/>
                  </a:lnTo>
                  <a:lnTo>
                    <a:pt x="115" y="14"/>
                  </a:lnTo>
                  <a:lnTo>
                    <a:pt x="72" y="14"/>
                  </a:lnTo>
                  <a:cubicBezTo>
                    <a:pt x="43" y="14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62"/>
            <p:cNvSpPr/>
            <p:nvPr/>
          </p:nvSpPr>
          <p:spPr>
            <a:xfrm>
              <a:off x="3053025" y="1475525"/>
              <a:ext cx="9300" cy="7525"/>
            </a:xfrm>
            <a:custGeom>
              <a:avLst/>
              <a:gdLst/>
              <a:ahLst/>
              <a:cxnLst/>
              <a:rect l="l" t="t" r="r" b="b"/>
              <a:pathLst>
                <a:path w="372" h="301" extrusionOk="0">
                  <a:moveTo>
                    <a:pt x="372" y="1"/>
                  </a:moveTo>
                  <a:cubicBezTo>
                    <a:pt x="372" y="58"/>
                    <a:pt x="329" y="101"/>
                    <a:pt x="300" y="158"/>
                  </a:cubicBezTo>
                  <a:lnTo>
                    <a:pt x="143" y="215"/>
                  </a:lnTo>
                  <a:cubicBezTo>
                    <a:pt x="101" y="215"/>
                    <a:pt x="44" y="229"/>
                    <a:pt x="15" y="257"/>
                  </a:cubicBezTo>
                  <a:cubicBezTo>
                    <a:pt x="1" y="257"/>
                    <a:pt x="1" y="300"/>
                    <a:pt x="15" y="300"/>
                  </a:cubicBezTo>
                  <a:lnTo>
                    <a:pt x="229" y="257"/>
                  </a:lnTo>
                  <a:cubicBezTo>
                    <a:pt x="243" y="257"/>
                    <a:pt x="286" y="229"/>
                    <a:pt x="300" y="215"/>
                  </a:cubicBezTo>
                  <a:cubicBezTo>
                    <a:pt x="315" y="200"/>
                    <a:pt x="329" y="158"/>
                    <a:pt x="357" y="129"/>
                  </a:cubicBezTo>
                  <a:cubicBezTo>
                    <a:pt x="372" y="72"/>
                    <a:pt x="372" y="44"/>
                    <a:pt x="372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62"/>
            <p:cNvSpPr/>
            <p:nvPr/>
          </p:nvSpPr>
          <p:spPr>
            <a:xfrm>
              <a:off x="3082350" y="1419900"/>
              <a:ext cx="85900" cy="48375"/>
            </a:xfrm>
            <a:custGeom>
              <a:avLst/>
              <a:gdLst/>
              <a:ahLst/>
              <a:cxnLst/>
              <a:rect l="l" t="t" r="r" b="b"/>
              <a:pathLst>
                <a:path w="3436" h="1935" extrusionOk="0">
                  <a:moveTo>
                    <a:pt x="1260" y="924"/>
                  </a:moveTo>
                  <a:cubicBezTo>
                    <a:pt x="1272" y="924"/>
                    <a:pt x="1284" y="925"/>
                    <a:pt x="1296" y="928"/>
                  </a:cubicBezTo>
                  <a:cubicBezTo>
                    <a:pt x="1324" y="1027"/>
                    <a:pt x="1281" y="1127"/>
                    <a:pt x="1210" y="1213"/>
                  </a:cubicBezTo>
                  <a:cubicBezTo>
                    <a:pt x="1189" y="1227"/>
                    <a:pt x="1172" y="1233"/>
                    <a:pt x="1157" y="1233"/>
                  </a:cubicBezTo>
                  <a:cubicBezTo>
                    <a:pt x="1083" y="1233"/>
                    <a:pt x="1089" y="1073"/>
                    <a:pt x="1124" y="1013"/>
                  </a:cubicBezTo>
                  <a:cubicBezTo>
                    <a:pt x="1148" y="954"/>
                    <a:pt x="1202" y="924"/>
                    <a:pt x="1260" y="924"/>
                  </a:cubicBezTo>
                  <a:close/>
                  <a:moveTo>
                    <a:pt x="2936" y="0"/>
                  </a:moveTo>
                  <a:lnTo>
                    <a:pt x="2922" y="15"/>
                  </a:lnTo>
                  <a:cubicBezTo>
                    <a:pt x="2894" y="91"/>
                    <a:pt x="2853" y="127"/>
                    <a:pt x="2806" y="127"/>
                  </a:cubicBezTo>
                  <a:cubicBezTo>
                    <a:pt x="2757" y="127"/>
                    <a:pt x="2702" y="88"/>
                    <a:pt x="2651" y="15"/>
                  </a:cubicBezTo>
                  <a:cubicBezTo>
                    <a:pt x="2646" y="6"/>
                    <a:pt x="2642" y="2"/>
                    <a:pt x="2638" y="2"/>
                  </a:cubicBezTo>
                  <a:cubicBezTo>
                    <a:pt x="2629" y="2"/>
                    <a:pt x="2622" y="19"/>
                    <a:pt x="2622" y="29"/>
                  </a:cubicBezTo>
                  <a:cubicBezTo>
                    <a:pt x="2622" y="157"/>
                    <a:pt x="2594" y="286"/>
                    <a:pt x="2551" y="400"/>
                  </a:cubicBezTo>
                  <a:cubicBezTo>
                    <a:pt x="2520" y="440"/>
                    <a:pt x="2494" y="453"/>
                    <a:pt x="2472" y="453"/>
                  </a:cubicBezTo>
                  <a:cubicBezTo>
                    <a:pt x="2420" y="453"/>
                    <a:pt x="2382" y="385"/>
                    <a:pt x="2323" y="385"/>
                  </a:cubicBezTo>
                  <a:cubicBezTo>
                    <a:pt x="2223" y="385"/>
                    <a:pt x="2209" y="500"/>
                    <a:pt x="2194" y="585"/>
                  </a:cubicBezTo>
                  <a:cubicBezTo>
                    <a:pt x="2167" y="570"/>
                    <a:pt x="2143" y="563"/>
                    <a:pt x="2121" y="563"/>
                  </a:cubicBezTo>
                  <a:cubicBezTo>
                    <a:pt x="2064" y="563"/>
                    <a:pt x="2026" y="612"/>
                    <a:pt x="1995" y="685"/>
                  </a:cubicBezTo>
                  <a:cubicBezTo>
                    <a:pt x="1968" y="659"/>
                    <a:pt x="1941" y="647"/>
                    <a:pt x="1914" y="647"/>
                  </a:cubicBezTo>
                  <a:cubicBezTo>
                    <a:pt x="1854" y="647"/>
                    <a:pt x="1800" y="706"/>
                    <a:pt x="1781" y="785"/>
                  </a:cubicBezTo>
                  <a:cubicBezTo>
                    <a:pt x="1728" y="745"/>
                    <a:pt x="1663" y="669"/>
                    <a:pt x="1631" y="669"/>
                  </a:cubicBezTo>
                  <a:cubicBezTo>
                    <a:pt x="1628" y="669"/>
                    <a:pt x="1626" y="670"/>
                    <a:pt x="1624" y="671"/>
                  </a:cubicBezTo>
                  <a:cubicBezTo>
                    <a:pt x="1546" y="682"/>
                    <a:pt x="1520" y="974"/>
                    <a:pt x="1447" y="974"/>
                  </a:cubicBezTo>
                  <a:cubicBezTo>
                    <a:pt x="1425" y="974"/>
                    <a:pt x="1399" y="949"/>
                    <a:pt x="1367" y="885"/>
                  </a:cubicBezTo>
                  <a:cubicBezTo>
                    <a:pt x="1367" y="870"/>
                    <a:pt x="1353" y="870"/>
                    <a:pt x="1353" y="870"/>
                  </a:cubicBezTo>
                  <a:cubicBezTo>
                    <a:pt x="1353" y="856"/>
                    <a:pt x="1338" y="828"/>
                    <a:pt x="1338" y="813"/>
                  </a:cubicBezTo>
                  <a:cubicBezTo>
                    <a:pt x="1304" y="779"/>
                    <a:pt x="1257" y="762"/>
                    <a:pt x="1210" y="762"/>
                  </a:cubicBezTo>
                  <a:cubicBezTo>
                    <a:pt x="1158" y="762"/>
                    <a:pt x="1105" y="783"/>
                    <a:pt x="1067" y="828"/>
                  </a:cubicBezTo>
                  <a:cubicBezTo>
                    <a:pt x="1053" y="856"/>
                    <a:pt x="1025" y="885"/>
                    <a:pt x="1025" y="899"/>
                  </a:cubicBezTo>
                  <a:cubicBezTo>
                    <a:pt x="970" y="1029"/>
                    <a:pt x="933" y="1375"/>
                    <a:pt x="804" y="1375"/>
                  </a:cubicBezTo>
                  <a:cubicBezTo>
                    <a:pt x="764" y="1375"/>
                    <a:pt x="715" y="1341"/>
                    <a:pt x="654" y="1256"/>
                  </a:cubicBezTo>
                  <a:cubicBezTo>
                    <a:pt x="650" y="1247"/>
                    <a:pt x="643" y="1244"/>
                    <a:pt x="636" y="1244"/>
                  </a:cubicBezTo>
                  <a:cubicBezTo>
                    <a:pt x="618" y="1244"/>
                    <a:pt x="597" y="1264"/>
                    <a:pt x="597" y="1284"/>
                  </a:cubicBezTo>
                  <a:cubicBezTo>
                    <a:pt x="597" y="1367"/>
                    <a:pt x="589" y="1481"/>
                    <a:pt x="530" y="1481"/>
                  </a:cubicBezTo>
                  <a:cubicBezTo>
                    <a:pt x="507" y="1481"/>
                    <a:pt x="478" y="1465"/>
                    <a:pt x="440" y="1427"/>
                  </a:cubicBezTo>
                  <a:cubicBezTo>
                    <a:pt x="436" y="1420"/>
                    <a:pt x="433" y="1417"/>
                    <a:pt x="430" y="1417"/>
                  </a:cubicBezTo>
                  <a:cubicBezTo>
                    <a:pt x="419" y="1417"/>
                    <a:pt x="411" y="1445"/>
                    <a:pt x="411" y="1455"/>
                  </a:cubicBezTo>
                  <a:cubicBezTo>
                    <a:pt x="411" y="1526"/>
                    <a:pt x="411" y="1676"/>
                    <a:pt x="330" y="1676"/>
                  </a:cubicBezTo>
                  <a:cubicBezTo>
                    <a:pt x="313" y="1676"/>
                    <a:pt x="293" y="1670"/>
                    <a:pt x="269" y="1655"/>
                  </a:cubicBezTo>
                  <a:cubicBezTo>
                    <a:pt x="197" y="1598"/>
                    <a:pt x="154" y="1527"/>
                    <a:pt x="140" y="1441"/>
                  </a:cubicBezTo>
                  <a:cubicBezTo>
                    <a:pt x="136" y="1428"/>
                    <a:pt x="128" y="1423"/>
                    <a:pt x="121" y="1423"/>
                  </a:cubicBezTo>
                  <a:cubicBezTo>
                    <a:pt x="104" y="1423"/>
                    <a:pt x="88" y="1446"/>
                    <a:pt x="97" y="1455"/>
                  </a:cubicBezTo>
                  <a:cubicBezTo>
                    <a:pt x="126" y="1598"/>
                    <a:pt x="83" y="1755"/>
                    <a:pt x="12" y="1883"/>
                  </a:cubicBezTo>
                  <a:cubicBezTo>
                    <a:pt x="0" y="1895"/>
                    <a:pt x="7" y="1934"/>
                    <a:pt x="33" y="1934"/>
                  </a:cubicBezTo>
                  <a:cubicBezTo>
                    <a:pt x="39" y="1934"/>
                    <a:pt x="46" y="1932"/>
                    <a:pt x="55" y="1926"/>
                  </a:cubicBezTo>
                  <a:cubicBezTo>
                    <a:pt x="126" y="1826"/>
                    <a:pt x="154" y="1712"/>
                    <a:pt x="169" y="1598"/>
                  </a:cubicBezTo>
                  <a:cubicBezTo>
                    <a:pt x="219" y="1673"/>
                    <a:pt x="269" y="1760"/>
                    <a:pt x="339" y="1760"/>
                  </a:cubicBezTo>
                  <a:cubicBezTo>
                    <a:pt x="348" y="1760"/>
                    <a:pt x="358" y="1758"/>
                    <a:pt x="368" y="1755"/>
                  </a:cubicBezTo>
                  <a:cubicBezTo>
                    <a:pt x="454" y="1741"/>
                    <a:pt x="483" y="1641"/>
                    <a:pt x="483" y="1541"/>
                  </a:cubicBezTo>
                  <a:cubicBezTo>
                    <a:pt x="523" y="1578"/>
                    <a:pt x="555" y="1593"/>
                    <a:pt x="579" y="1593"/>
                  </a:cubicBezTo>
                  <a:cubicBezTo>
                    <a:pt x="640" y="1593"/>
                    <a:pt x="658" y="1496"/>
                    <a:pt x="668" y="1384"/>
                  </a:cubicBezTo>
                  <a:cubicBezTo>
                    <a:pt x="718" y="1441"/>
                    <a:pt x="775" y="1473"/>
                    <a:pt x="830" y="1473"/>
                  </a:cubicBezTo>
                  <a:cubicBezTo>
                    <a:pt x="885" y="1473"/>
                    <a:pt x="939" y="1441"/>
                    <a:pt x="982" y="1370"/>
                  </a:cubicBezTo>
                  <a:cubicBezTo>
                    <a:pt x="1010" y="1298"/>
                    <a:pt x="1025" y="1213"/>
                    <a:pt x="1053" y="1142"/>
                  </a:cubicBezTo>
                  <a:cubicBezTo>
                    <a:pt x="1053" y="1184"/>
                    <a:pt x="1082" y="1241"/>
                    <a:pt x="1124" y="1298"/>
                  </a:cubicBezTo>
                  <a:cubicBezTo>
                    <a:pt x="1156" y="1330"/>
                    <a:pt x="1185" y="1343"/>
                    <a:pt x="1212" y="1343"/>
                  </a:cubicBezTo>
                  <a:cubicBezTo>
                    <a:pt x="1307" y="1343"/>
                    <a:pt x="1370" y="1175"/>
                    <a:pt x="1381" y="1042"/>
                  </a:cubicBezTo>
                  <a:cubicBezTo>
                    <a:pt x="1413" y="1081"/>
                    <a:pt x="1449" y="1112"/>
                    <a:pt x="1487" y="1112"/>
                  </a:cubicBezTo>
                  <a:cubicBezTo>
                    <a:pt x="1518" y="1112"/>
                    <a:pt x="1549" y="1092"/>
                    <a:pt x="1581" y="1042"/>
                  </a:cubicBezTo>
                  <a:cubicBezTo>
                    <a:pt x="1609" y="1013"/>
                    <a:pt x="1652" y="799"/>
                    <a:pt x="1681" y="799"/>
                  </a:cubicBezTo>
                  <a:cubicBezTo>
                    <a:pt x="1695" y="799"/>
                    <a:pt x="1795" y="899"/>
                    <a:pt x="1809" y="899"/>
                  </a:cubicBezTo>
                  <a:cubicBezTo>
                    <a:pt x="1838" y="899"/>
                    <a:pt x="1852" y="899"/>
                    <a:pt x="1866" y="870"/>
                  </a:cubicBezTo>
                  <a:cubicBezTo>
                    <a:pt x="1866" y="815"/>
                    <a:pt x="1890" y="784"/>
                    <a:pt x="1934" y="784"/>
                  </a:cubicBezTo>
                  <a:cubicBezTo>
                    <a:pt x="1958" y="784"/>
                    <a:pt x="1988" y="793"/>
                    <a:pt x="2023" y="813"/>
                  </a:cubicBezTo>
                  <a:cubicBezTo>
                    <a:pt x="2032" y="818"/>
                    <a:pt x="2040" y="819"/>
                    <a:pt x="2048" y="819"/>
                  </a:cubicBezTo>
                  <a:cubicBezTo>
                    <a:pt x="2066" y="819"/>
                    <a:pt x="2080" y="809"/>
                    <a:pt x="2080" y="799"/>
                  </a:cubicBezTo>
                  <a:cubicBezTo>
                    <a:pt x="2080" y="735"/>
                    <a:pt x="2112" y="703"/>
                    <a:pt x="2164" y="703"/>
                  </a:cubicBezTo>
                  <a:cubicBezTo>
                    <a:pt x="2182" y="703"/>
                    <a:pt x="2201" y="706"/>
                    <a:pt x="2223" y="714"/>
                  </a:cubicBezTo>
                  <a:cubicBezTo>
                    <a:pt x="2228" y="724"/>
                    <a:pt x="2238" y="728"/>
                    <a:pt x="2250" y="728"/>
                  </a:cubicBezTo>
                  <a:cubicBezTo>
                    <a:pt x="2270" y="728"/>
                    <a:pt x="2294" y="713"/>
                    <a:pt x="2294" y="685"/>
                  </a:cubicBezTo>
                  <a:cubicBezTo>
                    <a:pt x="2294" y="657"/>
                    <a:pt x="2280" y="585"/>
                    <a:pt x="2308" y="542"/>
                  </a:cubicBezTo>
                  <a:cubicBezTo>
                    <a:pt x="2326" y="520"/>
                    <a:pt x="2343" y="512"/>
                    <a:pt x="2358" y="512"/>
                  </a:cubicBezTo>
                  <a:cubicBezTo>
                    <a:pt x="2392" y="512"/>
                    <a:pt x="2422" y="551"/>
                    <a:pt x="2451" y="571"/>
                  </a:cubicBezTo>
                  <a:cubicBezTo>
                    <a:pt x="2465" y="574"/>
                    <a:pt x="2479" y="576"/>
                    <a:pt x="2493" y="576"/>
                  </a:cubicBezTo>
                  <a:cubicBezTo>
                    <a:pt x="2540" y="576"/>
                    <a:pt x="2590" y="557"/>
                    <a:pt x="2622" y="514"/>
                  </a:cubicBezTo>
                  <a:cubicBezTo>
                    <a:pt x="2694" y="385"/>
                    <a:pt x="2722" y="257"/>
                    <a:pt x="2708" y="114"/>
                  </a:cubicBezTo>
                  <a:lnTo>
                    <a:pt x="2708" y="114"/>
                  </a:lnTo>
                  <a:cubicBezTo>
                    <a:pt x="2751" y="179"/>
                    <a:pt x="2811" y="214"/>
                    <a:pt x="2867" y="214"/>
                  </a:cubicBezTo>
                  <a:cubicBezTo>
                    <a:pt x="2922" y="214"/>
                    <a:pt x="2972" y="179"/>
                    <a:pt x="2993" y="100"/>
                  </a:cubicBezTo>
                  <a:cubicBezTo>
                    <a:pt x="3164" y="286"/>
                    <a:pt x="3293" y="514"/>
                    <a:pt x="3378" y="742"/>
                  </a:cubicBezTo>
                  <a:cubicBezTo>
                    <a:pt x="3388" y="760"/>
                    <a:pt x="3397" y="767"/>
                    <a:pt x="3405" y="767"/>
                  </a:cubicBezTo>
                  <a:cubicBezTo>
                    <a:pt x="3422" y="767"/>
                    <a:pt x="3435" y="738"/>
                    <a:pt x="3435" y="728"/>
                  </a:cubicBezTo>
                  <a:cubicBezTo>
                    <a:pt x="3364" y="428"/>
                    <a:pt x="3107" y="229"/>
                    <a:pt x="2965" y="15"/>
                  </a:cubicBezTo>
                  <a:cubicBezTo>
                    <a:pt x="2965" y="0"/>
                    <a:pt x="2936" y="0"/>
                    <a:pt x="2936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62"/>
            <p:cNvSpPr/>
            <p:nvPr/>
          </p:nvSpPr>
          <p:spPr>
            <a:xfrm>
              <a:off x="3087625" y="1590700"/>
              <a:ext cx="49600" cy="21525"/>
            </a:xfrm>
            <a:custGeom>
              <a:avLst/>
              <a:gdLst/>
              <a:ahLst/>
              <a:cxnLst/>
              <a:rect l="l" t="t" r="r" b="b"/>
              <a:pathLst>
                <a:path w="1984" h="861" extrusionOk="0">
                  <a:moveTo>
                    <a:pt x="1727" y="401"/>
                  </a:moveTo>
                  <a:cubicBezTo>
                    <a:pt x="1769" y="444"/>
                    <a:pt x="1784" y="501"/>
                    <a:pt x="1798" y="544"/>
                  </a:cubicBezTo>
                  <a:cubicBezTo>
                    <a:pt x="1727" y="529"/>
                    <a:pt x="1712" y="458"/>
                    <a:pt x="1727" y="401"/>
                  </a:cubicBezTo>
                  <a:close/>
                  <a:moveTo>
                    <a:pt x="1422" y="0"/>
                  </a:moveTo>
                  <a:cubicBezTo>
                    <a:pt x="1406" y="0"/>
                    <a:pt x="1398" y="34"/>
                    <a:pt x="1398" y="44"/>
                  </a:cubicBezTo>
                  <a:cubicBezTo>
                    <a:pt x="1398" y="144"/>
                    <a:pt x="1356" y="230"/>
                    <a:pt x="1284" y="301"/>
                  </a:cubicBezTo>
                  <a:cubicBezTo>
                    <a:pt x="1256" y="330"/>
                    <a:pt x="1227" y="337"/>
                    <a:pt x="1199" y="337"/>
                  </a:cubicBezTo>
                  <a:cubicBezTo>
                    <a:pt x="1170" y="337"/>
                    <a:pt x="1142" y="330"/>
                    <a:pt x="1113" y="330"/>
                  </a:cubicBezTo>
                  <a:cubicBezTo>
                    <a:pt x="1106" y="328"/>
                    <a:pt x="1098" y="327"/>
                    <a:pt x="1092" y="327"/>
                  </a:cubicBezTo>
                  <a:cubicBezTo>
                    <a:pt x="1033" y="327"/>
                    <a:pt x="998" y="378"/>
                    <a:pt x="985" y="429"/>
                  </a:cubicBezTo>
                  <a:cubicBezTo>
                    <a:pt x="965" y="420"/>
                    <a:pt x="947" y="415"/>
                    <a:pt x="930" y="415"/>
                  </a:cubicBezTo>
                  <a:cubicBezTo>
                    <a:pt x="848" y="415"/>
                    <a:pt x="797" y="518"/>
                    <a:pt x="785" y="601"/>
                  </a:cubicBezTo>
                  <a:cubicBezTo>
                    <a:pt x="759" y="566"/>
                    <a:pt x="723" y="547"/>
                    <a:pt x="682" y="547"/>
                  </a:cubicBezTo>
                  <a:cubicBezTo>
                    <a:pt x="656" y="547"/>
                    <a:pt x="628" y="555"/>
                    <a:pt x="600" y="572"/>
                  </a:cubicBezTo>
                  <a:cubicBezTo>
                    <a:pt x="557" y="615"/>
                    <a:pt x="500" y="686"/>
                    <a:pt x="485" y="757"/>
                  </a:cubicBezTo>
                  <a:cubicBezTo>
                    <a:pt x="390" y="703"/>
                    <a:pt x="346" y="543"/>
                    <a:pt x="229" y="543"/>
                  </a:cubicBezTo>
                  <a:cubicBezTo>
                    <a:pt x="225" y="543"/>
                    <a:pt x="220" y="543"/>
                    <a:pt x="214" y="544"/>
                  </a:cubicBezTo>
                  <a:cubicBezTo>
                    <a:pt x="100" y="572"/>
                    <a:pt x="15" y="729"/>
                    <a:pt x="0" y="829"/>
                  </a:cubicBezTo>
                  <a:cubicBezTo>
                    <a:pt x="0" y="850"/>
                    <a:pt x="4" y="861"/>
                    <a:pt x="9" y="861"/>
                  </a:cubicBezTo>
                  <a:cubicBezTo>
                    <a:pt x="15" y="861"/>
                    <a:pt x="22" y="850"/>
                    <a:pt x="29" y="829"/>
                  </a:cubicBezTo>
                  <a:cubicBezTo>
                    <a:pt x="53" y="756"/>
                    <a:pt x="140" y="600"/>
                    <a:pt x="236" y="600"/>
                  </a:cubicBezTo>
                  <a:cubicBezTo>
                    <a:pt x="252" y="600"/>
                    <a:pt x="269" y="604"/>
                    <a:pt x="286" y="615"/>
                  </a:cubicBezTo>
                  <a:cubicBezTo>
                    <a:pt x="371" y="672"/>
                    <a:pt x="386" y="800"/>
                    <a:pt x="485" y="829"/>
                  </a:cubicBezTo>
                  <a:cubicBezTo>
                    <a:pt x="500" y="829"/>
                    <a:pt x="500" y="829"/>
                    <a:pt x="500" y="815"/>
                  </a:cubicBezTo>
                  <a:cubicBezTo>
                    <a:pt x="541" y="722"/>
                    <a:pt x="589" y="615"/>
                    <a:pt x="666" y="615"/>
                  </a:cubicBezTo>
                  <a:cubicBezTo>
                    <a:pt x="696" y="615"/>
                    <a:pt x="731" y="632"/>
                    <a:pt x="771" y="672"/>
                  </a:cubicBezTo>
                  <a:cubicBezTo>
                    <a:pt x="775" y="676"/>
                    <a:pt x="779" y="678"/>
                    <a:pt x="783" y="678"/>
                  </a:cubicBezTo>
                  <a:cubicBezTo>
                    <a:pt x="792" y="678"/>
                    <a:pt x="799" y="668"/>
                    <a:pt x="799" y="658"/>
                  </a:cubicBezTo>
                  <a:cubicBezTo>
                    <a:pt x="811" y="588"/>
                    <a:pt x="851" y="481"/>
                    <a:pt x="934" y="481"/>
                  </a:cubicBezTo>
                  <a:cubicBezTo>
                    <a:pt x="953" y="481"/>
                    <a:pt x="975" y="487"/>
                    <a:pt x="999" y="501"/>
                  </a:cubicBezTo>
                  <a:cubicBezTo>
                    <a:pt x="1005" y="503"/>
                    <a:pt x="1010" y="504"/>
                    <a:pt x="1015" y="504"/>
                  </a:cubicBezTo>
                  <a:cubicBezTo>
                    <a:pt x="1042" y="504"/>
                    <a:pt x="1042" y="470"/>
                    <a:pt x="1042" y="458"/>
                  </a:cubicBezTo>
                  <a:cubicBezTo>
                    <a:pt x="1028" y="411"/>
                    <a:pt x="1044" y="395"/>
                    <a:pt x="1068" y="395"/>
                  </a:cubicBezTo>
                  <a:cubicBezTo>
                    <a:pt x="1095" y="395"/>
                    <a:pt x="1133" y="414"/>
                    <a:pt x="1156" y="429"/>
                  </a:cubicBezTo>
                  <a:cubicBezTo>
                    <a:pt x="1170" y="433"/>
                    <a:pt x="1184" y="435"/>
                    <a:pt x="1196" y="435"/>
                  </a:cubicBezTo>
                  <a:cubicBezTo>
                    <a:pt x="1234" y="435"/>
                    <a:pt x="1267" y="419"/>
                    <a:pt x="1299" y="387"/>
                  </a:cubicBezTo>
                  <a:cubicBezTo>
                    <a:pt x="1370" y="330"/>
                    <a:pt x="1441" y="244"/>
                    <a:pt x="1470" y="144"/>
                  </a:cubicBezTo>
                  <a:cubicBezTo>
                    <a:pt x="1513" y="187"/>
                    <a:pt x="1570" y="230"/>
                    <a:pt x="1627" y="287"/>
                  </a:cubicBezTo>
                  <a:lnTo>
                    <a:pt x="1698" y="330"/>
                  </a:lnTo>
                  <a:cubicBezTo>
                    <a:pt x="1698" y="358"/>
                    <a:pt x="1670" y="358"/>
                    <a:pt x="1670" y="372"/>
                  </a:cubicBezTo>
                  <a:cubicBezTo>
                    <a:pt x="1641" y="501"/>
                    <a:pt x="1712" y="615"/>
                    <a:pt x="1841" y="658"/>
                  </a:cubicBezTo>
                  <a:cubicBezTo>
                    <a:pt x="1855" y="658"/>
                    <a:pt x="1869" y="643"/>
                    <a:pt x="1869" y="643"/>
                  </a:cubicBezTo>
                  <a:cubicBezTo>
                    <a:pt x="1912" y="529"/>
                    <a:pt x="1869" y="429"/>
                    <a:pt x="1798" y="330"/>
                  </a:cubicBezTo>
                  <a:cubicBezTo>
                    <a:pt x="1855" y="301"/>
                    <a:pt x="1926" y="301"/>
                    <a:pt x="1983" y="258"/>
                  </a:cubicBezTo>
                  <a:cubicBezTo>
                    <a:pt x="1969" y="258"/>
                    <a:pt x="1983" y="187"/>
                    <a:pt x="1926" y="187"/>
                  </a:cubicBezTo>
                  <a:cubicBezTo>
                    <a:pt x="1841" y="187"/>
                    <a:pt x="1769" y="230"/>
                    <a:pt x="1712" y="287"/>
                  </a:cubicBezTo>
                  <a:cubicBezTo>
                    <a:pt x="1627" y="187"/>
                    <a:pt x="1513" y="101"/>
                    <a:pt x="1441" y="16"/>
                  </a:cubicBezTo>
                  <a:cubicBezTo>
                    <a:pt x="1434" y="4"/>
                    <a:pt x="1427" y="0"/>
                    <a:pt x="1422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62"/>
            <p:cNvSpPr/>
            <p:nvPr/>
          </p:nvSpPr>
          <p:spPr>
            <a:xfrm>
              <a:off x="3134350" y="1555775"/>
              <a:ext cx="50650" cy="29725"/>
            </a:xfrm>
            <a:custGeom>
              <a:avLst/>
              <a:gdLst/>
              <a:ahLst/>
              <a:cxnLst/>
              <a:rect l="l" t="t" r="r" b="b"/>
              <a:pathLst>
                <a:path w="2026" h="1189" extrusionOk="0">
                  <a:moveTo>
                    <a:pt x="1983" y="0"/>
                  </a:moveTo>
                  <a:lnTo>
                    <a:pt x="1983" y="0"/>
                  </a:lnTo>
                  <a:cubicBezTo>
                    <a:pt x="1969" y="57"/>
                    <a:pt x="1969" y="129"/>
                    <a:pt x="1898" y="143"/>
                  </a:cubicBezTo>
                  <a:cubicBezTo>
                    <a:pt x="1888" y="145"/>
                    <a:pt x="1878" y="146"/>
                    <a:pt x="1869" y="146"/>
                  </a:cubicBezTo>
                  <a:cubicBezTo>
                    <a:pt x="1811" y="146"/>
                    <a:pt x="1765" y="111"/>
                    <a:pt x="1741" y="86"/>
                  </a:cubicBezTo>
                  <a:cubicBezTo>
                    <a:pt x="1733" y="83"/>
                    <a:pt x="1726" y="82"/>
                    <a:pt x="1721" y="82"/>
                  </a:cubicBezTo>
                  <a:cubicBezTo>
                    <a:pt x="1698" y="82"/>
                    <a:pt x="1698" y="106"/>
                    <a:pt x="1698" y="129"/>
                  </a:cubicBezTo>
                  <a:cubicBezTo>
                    <a:pt x="1698" y="157"/>
                    <a:pt x="1684" y="271"/>
                    <a:pt x="1641" y="286"/>
                  </a:cubicBezTo>
                  <a:cubicBezTo>
                    <a:pt x="1639" y="287"/>
                    <a:pt x="1636" y="287"/>
                    <a:pt x="1633" y="287"/>
                  </a:cubicBezTo>
                  <a:cubicBezTo>
                    <a:pt x="1599" y="287"/>
                    <a:pt x="1523" y="212"/>
                    <a:pt x="1484" y="186"/>
                  </a:cubicBezTo>
                  <a:cubicBezTo>
                    <a:pt x="1475" y="173"/>
                    <a:pt x="1466" y="168"/>
                    <a:pt x="1459" y="168"/>
                  </a:cubicBezTo>
                  <a:cubicBezTo>
                    <a:pt x="1441" y="168"/>
                    <a:pt x="1427" y="195"/>
                    <a:pt x="1427" y="214"/>
                  </a:cubicBezTo>
                  <a:cubicBezTo>
                    <a:pt x="1427" y="297"/>
                    <a:pt x="1387" y="486"/>
                    <a:pt x="1281" y="486"/>
                  </a:cubicBezTo>
                  <a:cubicBezTo>
                    <a:pt x="1278" y="486"/>
                    <a:pt x="1274" y="486"/>
                    <a:pt x="1270" y="485"/>
                  </a:cubicBezTo>
                  <a:cubicBezTo>
                    <a:pt x="1241" y="485"/>
                    <a:pt x="1213" y="457"/>
                    <a:pt x="1199" y="443"/>
                  </a:cubicBezTo>
                  <a:cubicBezTo>
                    <a:pt x="1213" y="329"/>
                    <a:pt x="1170" y="200"/>
                    <a:pt x="1056" y="100"/>
                  </a:cubicBezTo>
                  <a:cubicBezTo>
                    <a:pt x="1052" y="98"/>
                    <a:pt x="1048" y="97"/>
                    <a:pt x="1044" y="97"/>
                  </a:cubicBezTo>
                  <a:cubicBezTo>
                    <a:pt x="1020" y="97"/>
                    <a:pt x="999" y="131"/>
                    <a:pt x="999" y="143"/>
                  </a:cubicBezTo>
                  <a:cubicBezTo>
                    <a:pt x="999" y="271"/>
                    <a:pt x="1042" y="386"/>
                    <a:pt x="1113" y="500"/>
                  </a:cubicBezTo>
                  <a:cubicBezTo>
                    <a:pt x="1113" y="571"/>
                    <a:pt x="1070" y="642"/>
                    <a:pt x="1027" y="699"/>
                  </a:cubicBezTo>
                  <a:cubicBezTo>
                    <a:pt x="1004" y="714"/>
                    <a:pt x="981" y="718"/>
                    <a:pt x="960" y="718"/>
                  </a:cubicBezTo>
                  <a:cubicBezTo>
                    <a:pt x="916" y="718"/>
                    <a:pt x="875" y="699"/>
                    <a:pt x="828" y="699"/>
                  </a:cubicBezTo>
                  <a:cubicBezTo>
                    <a:pt x="771" y="699"/>
                    <a:pt x="756" y="742"/>
                    <a:pt x="742" y="785"/>
                  </a:cubicBezTo>
                  <a:cubicBezTo>
                    <a:pt x="718" y="768"/>
                    <a:pt x="696" y="761"/>
                    <a:pt x="676" y="761"/>
                  </a:cubicBezTo>
                  <a:cubicBezTo>
                    <a:pt x="611" y="761"/>
                    <a:pt x="564" y="837"/>
                    <a:pt x="542" y="913"/>
                  </a:cubicBezTo>
                  <a:cubicBezTo>
                    <a:pt x="508" y="887"/>
                    <a:pt x="477" y="875"/>
                    <a:pt x="449" y="875"/>
                  </a:cubicBezTo>
                  <a:cubicBezTo>
                    <a:pt x="371" y="875"/>
                    <a:pt x="317" y="962"/>
                    <a:pt x="286" y="1056"/>
                  </a:cubicBezTo>
                  <a:cubicBezTo>
                    <a:pt x="243" y="1013"/>
                    <a:pt x="186" y="985"/>
                    <a:pt x="114" y="985"/>
                  </a:cubicBezTo>
                  <a:cubicBezTo>
                    <a:pt x="0" y="985"/>
                    <a:pt x="29" y="1099"/>
                    <a:pt x="43" y="1170"/>
                  </a:cubicBezTo>
                  <a:cubicBezTo>
                    <a:pt x="43" y="1184"/>
                    <a:pt x="46" y="1189"/>
                    <a:pt x="50" y="1189"/>
                  </a:cubicBezTo>
                  <a:cubicBezTo>
                    <a:pt x="58" y="1189"/>
                    <a:pt x="72" y="1166"/>
                    <a:pt x="72" y="1156"/>
                  </a:cubicBezTo>
                  <a:cubicBezTo>
                    <a:pt x="66" y="1100"/>
                    <a:pt x="89" y="1080"/>
                    <a:pt x="122" y="1080"/>
                  </a:cubicBezTo>
                  <a:cubicBezTo>
                    <a:pt x="182" y="1080"/>
                    <a:pt x="277" y="1143"/>
                    <a:pt x="314" y="1170"/>
                  </a:cubicBezTo>
                  <a:cubicBezTo>
                    <a:pt x="318" y="1179"/>
                    <a:pt x="324" y="1182"/>
                    <a:pt x="329" y="1182"/>
                  </a:cubicBezTo>
                  <a:cubicBezTo>
                    <a:pt x="343" y="1182"/>
                    <a:pt x="357" y="1162"/>
                    <a:pt x="357" y="1142"/>
                  </a:cubicBezTo>
                  <a:cubicBezTo>
                    <a:pt x="357" y="1057"/>
                    <a:pt x="396" y="981"/>
                    <a:pt x="462" y="981"/>
                  </a:cubicBezTo>
                  <a:cubicBezTo>
                    <a:pt x="485" y="981"/>
                    <a:pt x="512" y="991"/>
                    <a:pt x="542" y="1013"/>
                  </a:cubicBezTo>
                  <a:lnTo>
                    <a:pt x="571" y="1013"/>
                  </a:lnTo>
                  <a:cubicBezTo>
                    <a:pt x="603" y="959"/>
                    <a:pt x="627" y="865"/>
                    <a:pt x="680" y="865"/>
                  </a:cubicBezTo>
                  <a:cubicBezTo>
                    <a:pt x="697" y="865"/>
                    <a:pt x="718" y="875"/>
                    <a:pt x="742" y="899"/>
                  </a:cubicBezTo>
                  <a:cubicBezTo>
                    <a:pt x="744" y="901"/>
                    <a:pt x="746" y="902"/>
                    <a:pt x="748" y="902"/>
                  </a:cubicBezTo>
                  <a:cubicBezTo>
                    <a:pt x="760" y="902"/>
                    <a:pt x="771" y="871"/>
                    <a:pt x="771" y="871"/>
                  </a:cubicBezTo>
                  <a:cubicBezTo>
                    <a:pt x="777" y="807"/>
                    <a:pt x="800" y="792"/>
                    <a:pt x="833" y="792"/>
                  </a:cubicBezTo>
                  <a:cubicBezTo>
                    <a:pt x="864" y="792"/>
                    <a:pt x="902" y="805"/>
                    <a:pt x="943" y="805"/>
                  </a:cubicBezTo>
                  <a:cubicBezTo>
                    <a:pt x="957" y="805"/>
                    <a:pt x="971" y="803"/>
                    <a:pt x="985" y="799"/>
                  </a:cubicBezTo>
                  <a:cubicBezTo>
                    <a:pt x="1070" y="785"/>
                    <a:pt x="1127" y="714"/>
                    <a:pt x="1141" y="628"/>
                  </a:cubicBezTo>
                  <a:cubicBezTo>
                    <a:pt x="1141" y="614"/>
                    <a:pt x="1170" y="585"/>
                    <a:pt x="1170" y="557"/>
                  </a:cubicBezTo>
                  <a:cubicBezTo>
                    <a:pt x="1199" y="571"/>
                    <a:pt x="1241" y="585"/>
                    <a:pt x="1270" y="585"/>
                  </a:cubicBezTo>
                  <a:cubicBezTo>
                    <a:pt x="1276" y="586"/>
                    <a:pt x="1281" y="586"/>
                    <a:pt x="1287" y="586"/>
                  </a:cubicBezTo>
                  <a:cubicBezTo>
                    <a:pt x="1430" y="586"/>
                    <a:pt x="1470" y="409"/>
                    <a:pt x="1470" y="286"/>
                  </a:cubicBezTo>
                  <a:cubicBezTo>
                    <a:pt x="1492" y="330"/>
                    <a:pt x="1540" y="366"/>
                    <a:pt x="1587" y="366"/>
                  </a:cubicBezTo>
                  <a:cubicBezTo>
                    <a:pt x="1601" y="366"/>
                    <a:pt x="1614" y="363"/>
                    <a:pt x="1626" y="357"/>
                  </a:cubicBezTo>
                  <a:cubicBezTo>
                    <a:pt x="1684" y="329"/>
                    <a:pt x="1698" y="229"/>
                    <a:pt x="1698" y="143"/>
                  </a:cubicBezTo>
                  <a:cubicBezTo>
                    <a:pt x="1739" y="174"/>
                    <a:pt x="1795" y="197"/>
                    <a:pt x="1844" y="197"/>
                  </a:cubicBezTo>
                  <a:cubicBezTo>
                    <a:pt x="1863" y="197"/>
                    <a:pt x="1882" y="194"/>
                    <a:pt x="1898" y="186"/>
                  </a:cubicBezTo>
                  <a:cubicBezTo>
                    <a:pt x="1997" y="157"/>
                    <a:pt x="2026" y="57"/>
                    <a:pt x="1983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62"/>
            <p:cNvSpPr/>
            <p:nvPr/>
          </p:nvSpPr>
          <p:spPr>
            <a:xfrm>
              <a:off x="3187125" y="1548275"/>
              <a:ext cx="9300" cy="7525"/>
            </a:xfrm>
            <a:custGeom>
              <a:avLst/>
              <a:gdLst/>
              <a:ahLst/>
              <a:cxnLst/>
              <a:rect l="l" t="t" r="r" b="b"/>
              <a:pathLst>
                <a:path w="372" h="301" extrusionOk="0">
                  <a:moveTo>
                    <a:pt x="371" y="1"/>
                  </a:moveTo>
                  <a:lnTo>
                    <a:pt x="371" y="1"/>
                  </a:lnTo>
                  <a:cubicBezTo>
                    <a:pt x="371" y="58"/>
                    <a:pt x="343" y="101"/>
                    <a:pt x="300" y="158"/>
                  </a:cubicBezTo>
                  <a:lnTo>
                    <a:pt x="143" y="215"/>
                  </a:lnTo>
                  <a:cubicBezTo>
                    <a:pt x="100" y="215"/>
                    <a:pt x="58" y="229"/>
                    <a:pt x="15" y="243"/>
                  </a:cubicBezTo>
                  <a:cubicBezTo>
                    <a:pt x="1" y="243"/>
                    <a:pt x="1" y="300"/>
                    <a:pt x="15" y="300"/>
                  </a:cubicBezTo>
                  <a:lnTo>
                    <a:pt x="229" y="243"/>
                  </a:lnTo>
                  <a:cubicBezTo>
                    <a:pt x="243" y="243"/>
                    <a:pt x="286" y="229"/>
                    <a:pt x="300" y="215"/>
                  </a:cubicBezTo>
                  <a:cubicBezTo>
                    <a:pt x="314" y="201"/>
                    <a:pt x="343" y="158"/>
                    <a:pt x="357" y="129"/>
                  </a:cubicBezTo>
                  <a:cubicBezTo>
                    <a:pt x="371" y="86"/>
                    <a:pt x="371" y="44"/>
                    <a:pt x="371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62"/>
            <p:cNvSpPr/>
            <p:nvPr/>
          </p:nvSpPr>
          <p:spPr>
            <a:xfrm>
              <a:off x="3216075" y="1492750"/>
              <a:ext cx="85900" cy="48625"/>
            </a:xfrm>
            <a:custGeom>
              <a:avLst/>
              <a:gdLst/>
              <a:ahLst/>
              <a:cxnLst/>
              <a:rect l="l" t="t" r="r" b="b"/>
              <a:pathLst>
                <a:path w="3436" h="1945" extrusionOk="0">
                  <a:moveTo>
                    <a:pt x="1279" y="915"/>
                  </a:moveTo>
                  <a:cubicBezTo>
                    <a:pt x="1294" y="915"/>
                    <a:pt x="1309" y="918"/>
                    <a:pt x="1325" y="924"/>
                  </a:cubicBezTo>
                  <a:cubicBezTo>
                    <a:pt x="1339" y="1024"/>
                    <a:pt x="1296" y="1138"/>
                    <a:pt x="1225" y="1195"/>
                  </a:cubicBezTo>
                  <a:cubicBezTo>
                    <a:pt x="1204" y="1213"/>
                    <a:pt x="1187" y="1221"/>
                    <a:pt x="1173" y="1221"/>
                  </a:cubicBezTo>
                  <a:cubicBezTo>
                    <a:pt x="1112" y="1221"/>
                    <a:pt x="1116" y="1068"/>
                    <a:pt x="1139" y="1009"/>
                  </a:cubicBezTo>
                  <a:cubicBezTo>
                    <a:pt x="1173" y="953"/>
                    <a:pt x="1224" y="915"/>
                    <a:pt x="1279" y="915"/>
                  </a:cubicBezTo>
                  <a:close/>
                  <a:moveTo>
                    <a:pt x="2969" y="0"/>
                  </a:moveTo>
                  <a:cubicBezTo>
                    <a:pt x="2962" y="0"/>
                    <a:pt x="2951" y="4"/>
                    <a:pt x="2937" y="11"/>
                  </a:cubicBezTo>
                  <a:lnTo>
                    <a:pt x="2922" y="25"/>
                  </a:lnTo>
                  <a:cubicBezTo>
                    <a:pt x="2895" y="102"/>
                    <a:pt x="2853" y="137"/>
                    <a:pt x="2806" y="137"/>
                  </a:cubicBezTo>
                  <a:cubicBezTo>
                    <a:pt x="2757" y="137"/>
                    <a:pt x="2702" y="98"/>
                    <a:pt x="2651" y="25"/>
                  </a:cubicBezTo>
                  <a:cubicBezTo>
                    <a:pt x="2647" y="16"/>
                    <a:pt x="2643" y="13"/>
                    <a:pt x="2639" y="13"/>
                  </a:cubicBezTo>
                  <a:cubicBezTo>
                    <a:pt x="2630" y="13"/>
                    <a:pt x="2623" y="29"/>
                    <a:pt x="2623" y="39"/>
                  </a:cubicBezTo>
                  <a:cubicBezTo>
                    <a:pt x="2637" y="168"/>
                    <a:pt x="2594" y="310"/>
                    <a:pt x="2552" y="410"/>
                  </a:cubicBezTo>
                  <a:cubicBezTo>
                    <a:pt x="2525" y="450"/>
                    <a:pt x="2501" y="464"/>
                    <a:pt x="2478" y="464"/>
                  </a:cubicBezTo>
                  <a:cubicBezTo>
                    <a:pt x="2428" y="464"/>
                    <a:pt x="2382" y="396"/>
                    <a:pt x="2323" y="396"/>
                  </a:cubicBezTo>
                  <a:cubicBezTo>
                    <a:pt x="2223" y="396"/>
                    <a:pt x="2209" y="510"/>
                    <a:pt x="2195" y="596"/>
                  </a:cubicBezTo>
                  <a:cubicBezTo>
                    <a:pt x="2175" y="580"/>
                    <a:pt x="2155" y="573"/>
                    <a:pt x="2134" y="573"/>
                  </a:cubicBezTo>
                  <a:cubicBezTo>
                    <a:pt x="2080" y="573"/>
                    <a:pt x="2026" y="623"/>
                    <a:pt x="1995" y="695"/>
                  </a:cubicBezTo>
                  <a:cubicBezTo>
                    <a:pt x="1969" y="669"/>
                    <a:pt x="1943" y="658"/>
                    <a:pt x="1918" y="658"/>
                  </a:cubicBezTo>
                  <a:cubicBezTo>
                    <a:pt x="1861" y="658"/>
                    <a:pt x="1811" y="716"/>
                    <a:pt x="1781" y="795"/>
                  </a:cubicBezTo>
                  <a:cubicBezTo>
                    <a:pt x="1728" y="756"/>
                    <a:pt x="1663" y="680"/>
                    <a:pt x="1631" y="680"/>
                  </a:cubicBezTo>
                  <a:cubicBezTo>
                    <a:pt x="1629" y="680"/>
                    <a:pt x="1626" y="680"/>
                    <a:pt x="1624" y="681"/>
                  </a:cubicBezTo>
                  <a:cubicBezTo>
                    <a:pt x="1547" y="692"/>
                    <a:pt x="1521" y="985"/>
                    <a:pt x="1447" y="985"/>
                  </a:cubicBezTo>
                  <a:cubicBezTo>
                    <a:pt x="1426" y="985"/>
                    <a:pt x="1400" y="960"/>
                    <a:pt x="1367" y="895"/>
                  </a:cubicBezTo>
                  <a:cubicBezTo>
                    <a:pt x="1367" y="881"/>
                    <a:pt x="1353" y="881"/>
                    <a:pt x="1353" y="881"/>
                  </a:cubicBezTo>
                  <a:cubicBezTo>
                    <a:pt x="1353" y="867"/>
                    <a:pt x="1353" y="838"/>
                    <a:pt x="1339" y="824"/>
                  </a:cubicBezTo>
                  <a:cubicBezTo>
                    <a:pt x="1305" y="790"/>
                    <a:pt x="1258" y="772"/>
                    <a:pt x="1210" y="772"/>
                  </a:cubicBezTo>
                  <a:cubicBezTo>
                    <a:pt x="1158" y="772"/>
                    <a:pt x="1105" y="793"/>
                    <a:pt x="1068" y="838"/>
                  </a:cubicBezTo>
                  <a:cubicBezTo>
                    <a:pt x="1054" y="867"/>
                    <a:pt x="1025" y="895"/>
                    <a:pt x="1025" y="909"/>
                  </a:cubicBezTo>
                  <a:cubicBezTo>
                    <a:pt x="971" y="1040"/>
                    <a:pt x="933" y="1385"/>
                    <a:pt x="805" y="1385"/>
                  </a:cubicBezTo>
                  <a:cubicBezTo>
                    <a:pt x="765" y="1385"/>
                    <a:pt x="715" y="1351"/>
                    <a:pt x="654" y="1266"/>
                  </a:cubicBezTo>
                  <a:cubicBezTo>
                    <a:pt x="650" y="1262"/>
                    <a:pt x="645" y="1260"/>
                    <a:pt x="638" y="1260"/>
                  </a:cubicBezTo>
                  <a:cubicBezTo>
                    <a:pt x="620" y="1260"/>
                    <a:pt x="597" y="1274"/>
                    <a:pt x="597" y="1295"/>
                  </a:cubicBezTo>
                  <a:cubicBezTo>
                    <a:pt x="597" y="1378"/>
                    <a:pt x="590" y="1491"/>
                    <a:pt x="530" y="1491"/>
                  </a:cubicBezTo>
                  <a:cubicBezTo>
                    <a:pt x="508" y="1491"/>
                    <a:pt x="479" y="1476"/>
                    <a:pt x="440" y="1437"/>
                  </a:cubicBezTo>
                  <a:cubicBezTo>
                    <a:pt x="437" y="1430"/>
                    <a:pt x="433" y="1428"/>
                    <a:pt x="430" y="1428"/>
                  </a:cubicBezTo>
                  <a:cubicBezTo>
                    <a:pt x="420" y="1428"/>
                    <a:pt x="412" y="1455"/>
                    <a:pt x="412" y="1466"/>
                  </a:cubicBezTo>
                  <a:cubicBezTo>
                    <a:pt x="412" y="1537"/>
                    <a:pt x="412" y="1686"/>
                    <a:pt x="330" y="1686"/>
                  </a:cubicBezTo>
                  <a:cubicBezTo>
                    <a:pt x="313" y="1686"/>
                    <a:pt x="293" y="1680"/>
                    <a:pt x="269" y="1665"/>
                  </a:cubicBezTo>
                  <a:cubicBezTo>
                    <a:pt x="198" y="1608"/>
                    <a:pt x="155" y="1537"/>
                    <a:pt x="141" y="1452"/>
                  </a:cubicBezTo>
                  <a:cubicBezTo>
                    <a:pt x="141" y="1438"/>
                    <a:pt x="135" y="1433"/>
                    <a:pt x="128" y="1433"/>
                  </a:cubicBezTo>
                  <a:cubicBezTo>
                    <a:pt x="112" y="1433"/>
                    <a:pt x="88" y="1456"/>
                    <a:pt x="98" y="1466"/>
                  </a:cubicBezTo>
                  <a:cubicBezTo>
                    <a:pt x="126" y="1608"/>
                    <a:pt x="84" y="1765"/>
                    <a:pt x="12" y="1894"/>
                  </a:cubicBezTo>
                  <a:cubicBezTo>
                    <a:pt x="1" y="1905"/>
                    <a:pt x="8" y="1944"/>
                    <a:pt x="33" y="1944"/>
                  </a:cubicBezTo>
                  <a:cubicBezTo>
                    <a:pt x="39" y="1944"/>
                    <a:pt x="47" y="1942"/>
                    <a:pt x="55" y="1937"/>
                  </a:cubicBezTo>
                  <a:cubicBezTo>
                    <a:pt x="126" y="1837"/>
                    <a:pt x="155" y="1723"/>
                    <a:pt x="169" y="1608"/>
                  </a:cubicBezTo>
                  <a:cubicBezTo>
                    <a:pt x="207" y="1684"/>
                    <a:pt x="267" y="1770"/>
                    <a:pt x="339" y="1770"/>
                  </a:cubicBezTo>
                  <a:cubicBezTo>
                    <a:pt x="349" y="1770"/>
                    <a:pt x="359" y="1769"/>
                    <a:pt x="369" y="1765"/>
                  </a:cubicBezTo>
                  <a:cubicBezTo>
                    <a:pt x="454" y="1751"/>
                    <a:pt x="483" y="1651"/>
                    <a:pt x="483" y="1551"/>
                  </a:cubicBezTo>
                  <a:cubicBezTo>
                    <a:pt x="524" y="1588"/>
                    <a:pt x="555" y="1604"/>
                    <a:pt x="580" y="1604"/>
                  </a:cubicBezTo>
                  <a:cubicBezTo>
                    <a:pt x="642" y="1604"/>
                    <a:pt x="662" y="1506"/>
                    <a:pt x="683" y="1394"/>
                  </a:cubicBezTo>
                  <a:cubicBezTo>
                    <a:pt x="726" y="1452"/>
                    <a:pt x="779" y="1484"/>
                    <a:pt x="833" y="1484"/>
                  </a:cubicBezTo>
                  <a:cubicBezTo>
                    <a:pt x="886" y="1484"/>
                    <a:pt x="940" y="1452"/>
                    <a:pt x="982" y="1380"/>
                  </a:cubicBezTo>
                  <a:cubicBezTo>
                    <a:pt x="1011" y="1309"/>
                    <a:pt x="1039" y="1223"/>
                    <a:pt x="1054" y="1152"/>
                  </a:cubicBezTo>
                  <a:cubicBezTo>
                    <a:pt x="1054" y="1195"/>
                    <a:pt x="1082" y="1252"/>
                    <a:pt x="1125" y="1309"/>
                  </a:cubicBezTo>
                  <a:cubicBezTo>
                    <a:pt x="1156" y="1340"/>
                    <a:pt x="1186" y="1354"/>
                    <a:pt x="1213" y="1354"/>
                  </a:cubicBezTo>
                  <a:cubicBezTo>
                    <a:pt x="1308" y="1354"/>
                    <a:pt x="1374" y="1186"/>
                    <a:pt x="1396" y="1052"/>
                  </a:cubicBezTo>
                  <a:cubicBezTo>
                    <a:pt x="1420" y="1092"/>
                    <a:pt x="1452" y="1123"/>
                    <a:pt x="1489" y="1123"/>
                  </a:cubicBezTo>
                  <a:cubicBezTo>
                    <a:pt x="1518" y="1123"/>
                    <a:pt x="1550" y="1103"/>
                    <a:pt x="1581" y="1052"/>
                  </a:cubicBezTo>
                  <a:cubicBezTo>
                    <a:pt x="1610" y="1024"/>
                    <a:pt x="1653" y="810"/>
                    <a:pt x="1681" y="810"/>
                  </a:cubicBezTo>
                  <a:cubicBezTo>
                    <a:pt x="1696" y="810"/>
                    <a:pt x="1795" y="909"/>
                    <a:pt x="1824" y="938"/>
                  </a:cubicBezTo>
                  <a:cubicBezTo>
                    <a:pt x="1828" y="942"/>
                    <a:pt x="1831" y="943"/>
                    <a:pt x="1835" y="943"/>
                  </a:cubicBezTo>
                  <a:cubicBezTo>
                    <a:pt x="1845" y="943"/>
                    <a:pt x="1856" y="927"/>
                    <a:pt x="1867" y="895"/>
                  </a:cubicBezTo>
                  <a:cubicBezTo>
                    <a:pt x="1867" y="840"/>
                    <a:pt x="1890" y="815"/>
                    <a:pt x="1933" y="815"/>
                  </a:cubicBezTo>
                  <a:cubicBezTo>
                    <a:pt x="1958" y="815"/>
                    <a:pt x="1988" y="823"/>
                    <a:pt x="2024" y="838"/>
                  </a:cubicBezTo>
                  <a:cubicBezTo>
                    <a:pt x="2033" y="847"/>
                    <a:pt x="2041" y="850"/>
                    <a:pt x="2049" y="850"/>
                  </a:cubicBezTo>
                  <a:cubicBezTo>
                    <a:pt x="2067" y="850"/>
                    <a:pt x="2081" y="834"/>
                    <a:pt x="2081" y="824"/>
                  </a:cubicBezTo>
                  <a:cubicBezTo>
                    <a:pt x="2081" y="757"/>
                    <a:pt x="2116" y="733"/>
                    <a:pt x="2172" y="733"/>
                  </a:cubicBezTo>
                  <a:cubicBezTo>
                    <a:pt x="2188" y="733"/>
                    <a:pt x="2205" y="735"/>
                    <a:pt x="2223" y="738"/>
                  </a:cubicBezTo>
                  <a:cubicBezTo>
                    <a:pt x="2229" y="749"/>
                    <a:pt x="2241" y="754"/>
                    <a:pt x="2253" y="754"/>
                  </a:cubicBezTo>
                  <a:cubicBezTo>
                    <a:pt x="2273" y="754"/>
                    <a:pt x="2295" y="742"/>
                    <a:pt x="2295" y="724"/>
                  </a:cubicBezTo>
                  <a:cubicBezTo>
                    <a:pt x="2295" y="681"/>
                    <a:pt x="2280" y="610"/>
                    <a:pt x="2309" y="581"/>
                  </a:cubicBezTo>
                  <a:cubicBezTo>
                    <a:pt x="2327" y="558"/>
                    <a:pt x="2344" y="550"/>
                    <a:pt x="2360" y="550"/>
                  </a:cubicBezTo>
                  <a:cubicBezTo>
                    <a:pt x="2394" y="550"/>
                    <a:pt x="2423" y="586"/>
                    <a:pt x="2452" y="596"/>
                  </a:cubicBezTo>
                  <a:cubicBezTo>
                    <a:pt x="2465" y="599"/>
                    <a:pt x="2479" y="601"/>
                    <a:pt x="2494" y="601"/>
                  </a:cubicBezTo>
                  <a:cubicBezTo>
                    <a:pt x="2541" y="601"/>
                    <a:pt x="2590" y="582"/>
                    <a:pt x="2623" y="539"/>
                  </a:cubicBezTo>
                  <a:cubicBezTo>
                    <a:pt x="2694" y="410"/>
                    <a:pt x="2723" y="296"/>
                    <a:pt x="2708" y="153"/>
                  </a:cubicBezTo>
                  <a:lnTo>
                    <a:pt x="2708" y="153"/>
                  </a:lnTo>
                  <a:cubicBezTo>
                    <a:pt x="2751" y="210"/>
                    <a:pt x="2812" y="246"/>
                    <a:pt x="2867" y="246"/>
                  </a:cubicBezTo>
                  <a:cubicBezTo>
                    <a:pt x="2922" y="246"/>
                    <a:pt x="2972" y="210"/>
                    <a:pt x="2994" y="125"/>
                  </a:cubicBezTo>
                  <a:cubicBezTo>
                    <a:pt x="3165" y="310"/>
                    <a:pt x="3293" y="539"/>
                    <a:pt x="3379" y="767"/>
                  </a:cubicBezTo>
                  <a:cubicBezTo>
                    <a:pt x="3388" y="785"/>
                    <a:pt x="3397" y="792"/>
                    <a:pt x="3405" y="792"/>
                  </a:cubicBezTo>
                  <a:cubicBezTo>
                    <a:pt x="3423" y="792"/>
                    <a:pt x="3436" y="762"/>
                    <a:pt x="3436" y="753"/>
                  </a:cubicBezTo>
                  <a:cubicBezTo>
                    <a:pt x="3407" y="424"/>
                    <a:pt x="3136" y="239"/>
                    <a:pt x="2979" y="11"/>
                  </a:cubicBezTo>
                  <a:cubicBezTo>
                    <a:pt x="2979" y="4"/>
                    <a:pt x="2976" y="0"/>
                    <a:pt x="2969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62"/>
            <p:cNvSpPr/>
            <p:nvPr/>
          </p:nvSpPr>
          <p:spPr>
            <a:xfrm>
              <a:off x="2997175" y="1506250"/>
              <a:ext cx="81125" cy="53950"/>
            </a:xfrm>
            <a:custGeom>
              <a:avLst/>
              <a:gdLst/>
              <a:ahLst/>
              <a:cxnLst/>
              <a:rect l="l" t="t" r="r" b="b"/>
              <a:pathLst>
                <a:path w="3245" h="2158" extrusionOk="0">
                  <a:moveTo>
                    <a:pt x="3187" y="972"/>
                  </a:moveTo>
                  <a:cubicBezTo>
                    <a:pt x="3183" y="976"/>
                    <a:pt x="3184" y="979"/>
                    <a:pt x="3190" y="983"/>
                  </a:cubicBezTo>
                  <a:cubicBezTo>
                    <a:pt x="3189" y="979"/>
                    <a:pt x="3188" y="975"/>
                    <a:pt x="3187" y="972"/>
                  </a:cubicBezTo>
                  <a:close/>
                  <a:moveTo>
                    <a:pt x="2743" y="0"/>
                  </a:moveTo>
                  <a:cubicBezTo>
                    <a:pt x="2731" y="0"/>
                    <a:pt x="2718" y="8"/>
                    <a:pt x="2705" y="27"/>
                  </a:cubicBezTo>
                  <a:cubicBezTo>
                    <a:pt x="2677" y="127"/>
                    <a:pt x="2734" y="398"/>
                    <a:pt x="2606" y="426"/>
                  </a:cubicBezTo>
                  <a:cubicBezTo>
                    <a:pt x="2597" y="431"/>
                    <a:pt x="2588" y="433"/>
                    <a:pt x="2580" y="433"/>
                  </a:cubicBezTo>
                  <a:cubicBezTo>
                    <a:pt x="2508" y="433"/>
                    <a:pt x="2454" y="279"/>
                    <a:pt x="2377" y="241"/>
                  </a:cubicBezTo>
                  <a:cubicBezTo>
                    <a:pt x="2349" y="241"/>
                    <a:pt x="2335" y="241"/>
                    <a:pt x="2335" y="255"/>
                  </a:cubicBezTo>
                  <a:cubicBezTo>
                    <a:pt x="2263" y="384"/>
                    <a:pt x="2278" y="555"/>
                    <a:pt x="2206" y="683"/>
                  </a:cubicBezTo>
                  <a:cubicBezTo>
                    <a:pt x="2185" y="641"/>
                    <a:pt x="2157" y="615"/>
                    <a:pt x="2121" y="615"/>
                  </a:cubicBezTo>
                  <a:cubicBezTo>
                    <a:pt x="2107" y="615"/>
                    <a:pt x="2093" y="619"/>
                    <a:pt x="2078" y="626"/>
                  </a:cubicBezTo>
                  <a:cubicBezTo>
                    <a:pt x="2035" y="655"/>
                    <a:pt x="2035" y="740"/>
                    <a:pt x="2006" y="783"/>
                  </a:cubicBezTo>
                  <a:cubicBezTo>
                    <a:pt x="1983" y="766"/>
                    <a:pt x="1961" y="759"/>
                    <a:pt x="1940" y="759"/>
                  </a:cubicBezTo>
                  <a:cubicBezTo>
                    <a:pt x="1875" y="759"/>
                    <a:pt x="1825" y="835"/>
                    <a:pt x="1792" y="912"/>
                  </a:cubicBezTo>
                  <a:cubicBezTo>
                    <a:pt x="1755" y="879"/>
                    <a:pt x="1722" y="864"/>
                    <a:pt x="1693" y="864"/>
                  </a:cubicBezTo>
                  <a:cubicBezTo>
                    <a:pt x="1632" y="864"/>
                    <a:pt x="1584" y="925"/>
                    <a:pt x="1536" y="1011"/>
                  </a:cubicBezTo>
                  <a:cubicBezTo>
                    <a:pt x="1493" y="969"/>
                    <a:pt x="1436" y="926"/>
                    <a:pt x="1365" y="912"/>
                  </a:cubicBezTo>
                  <a:cubicBezTo>
                    <a:pt x="1350" y="912"/>
                    <a:pt x="1336" y="912"/>
                    <a:pt x="1336" y="926"/>
                  </a:cubicBezTo>
                  <a:lnTo>
                    <a:pt x="1279" y="1140"/>
                  </a:lnTo>
                  <a:cubicBezTo>
                    <a:pt x="1261" y="1198"/>
                    <a:pt x="1239" y="1220"/>
                    <a:pt x="1215" y="1220"/>
                  </a:cubicBezTo>
                  <a:cubicBezTo>
                    <a:pt x="1165" y="1220"/>
                    <a:pt x="1109" y="1117"/>
                    <a:pt x="1079" y="1068"/>
                  </a:cubicBezTo>
                  <a:cubicBezTo>
                    <a:pt x="1071" y="1060"/>
                    <a:pt x="1058" y="1052"/>
                    <a:pt x="1048" y="1052"/>
                  </a:cubicBezTo>
                  <a:cubicBezTo>
                    <a:pt x="1042" y="1052"/>
                    <a:pt x="1036" y="1056"/>
                    <a:pt x="1036" y="1068"/>
                  </a:cubicBezTo>
                  <a:cubicBezTo>
                    <a:pt x="994" y="1154"/>
                    <a:pt x="979" y="1254"/>
                    <a:pt x="979" y="1339"/>
                  </a:cubicBezTo>
                  <a:cubicBezTo>
                    <a:pt x="979" y="1368"/>
                    <a:pt x="965" y="1397"/>
                    <a:pt x="965" y="1425"/>
                  </a:cubicBezTo>
                  <a:cubicBezTo>
                    <a:pt x="937" y="1463"/>
                    <a:pt x="895" y="1476"/>
                    <a:pt x="858" y="1476"/>
                  </a:cubicBezTo>
                  <a:cubicBezTo>
                    <a:pt x="840" y="1476"/>
                    <a:pt x="822" y="1473"/>
                    <a:pt x="808" y="1468"/>
                  </a:cubicBezTo>
                  <a:cubicBezTo>
                    <a:pt x="751" y="1439"/>
                    <a:pt x="737" y="1339"/>
                    <a:pt x="708" y="1282"/>
                  </a:cubicBezTo>
                  <a:cubicBezTo>
                    <a:pt x="708" y="1268"/>
                    <a:pt x="694" y="1254"/>
                    <a:pt x="680" y="1254"/>
                  </a:cubicBezTo>
                  <a:cubicBezTo>
                    <a:pt x="651" y="1254"/>
                    <a:pt x="637" y="1268"/>
                    <a:pt x="637" y="1282"/>
                  </a:cubicBezTo>
                  <a:lnTo>
                    <a:pt x="637" y="1297"/>
                  </a:lnTo>
                  <a:cubicBezTo>
                    <a:pt x="637" y="1468"/>
                    <a:pt x="680" y="1767"/>
                    <a:pt x="494" y="1853"/>
                  </a:cubicBezTo>
                  <a:cubicBezTo>
                    <a:pt x="480" y="1860"/>
                    <a:pt x="459" y="1864"/>
                    <a:pt x="435" y="1864"/>
                  </a:cubicBezTo>
                  <a:cubicBezTo>
                    <a:pt x="412" y="1864"/>
                    <a:pt x="387" y="1860"/>
                    <a:pt x="366" y="1853"/>
                  </a:cubicBezTo>
                  <a:cubicBezTo>
                    <a:pt x="423" y="1782"/>
                    <a:pt x="437" y="1696"/>
                    <a:pt x="409" y="1611"/>
                  </a:cubicBezTo>
                  <a:cubicBezTo>
                    <a:pt x="383" y="1534"/>
                    <a:pt x="341" y="1500"/>
                    <a:pt x="300" y="1500"/>
                  </a:cubicBezTo>
                  <a:cubicBezTo>
                    <a:pt x="250" y="1500"/>
                    <a:pt x="203" y="1552"/>
                    <a:pt x="195" y="1639"/>
                  </a:cubicBezTo>
                  <a:cubicBezTo>
                    <a:pt x="195" y="1725"/>
                    <a:pt x="209" y="1796"/>
                    <a:pt x="266" y="1867"/>
                  </a:cubicBezTo>
                  <a:cubicBezTo>
                    <a:pt x="209" y="1967"/>
                    <a:pt x="123" y="2010"/>
                    <a:pt x="38" y="2067"/>
                  </a:cubicBezTo>
                  <a:cubicBezTo>
                    <a:pt x="0" y="2080"/>
                    <a:pt x="7" y="2158"/>
                    <a:pt x="38" y="2158"/>
                  </a:cubicBezTo>
                  <a:cubicBezTo>
                    <a:pt x="42" y="2158"/>
                    <a:pt x="47" y="2156"/>
                    <a:pt x="52" y="2153"/>
                  </a:cubicBezTo>
                  <a:cubicBezTo>
                    <a:pt x="152" y="2110"/>
                    <a:pt x="252" y="2038"/>
                    <a:pt x="323" y="1939"/>
                  </a:cubicBezTo>
                  <a:cubicBezTo>
                    <a:pt x="352" y="1977"/>
                    <a:pt x="399" y="1989"/>
                    <a:pt x="445" y="1989"/>
                  </a:cubicBezTo>
                  <a:cubicBezTo>
                    <a:pt x="467" y="1989"/>
                    <a:pt x="490" y="1986"/>
                    <a:pt x="509" y="1981"/>
                  </a:cubicBezTo>
                  <a:cubicBezTo>
                    <a:pt x="680" y="1910"/>
                    <a:pt x="694" y="1696"/>
                    <a:pt x="694" y="1511"/>
                  </a:cubicBezTo>
                  <a:cubicBezTo>
                    <a:pt x="737" y="1586"/>
                    <a:pt x="788" y="1645"/>
                    <a:pt x="848" y="1645"/>
                  </a:cubicBezTo>
                  <a:cubicBezTo>
                    <a:pt x="867" y="1645"/>
                    <a:pt x="887" y="1639"/>
                    <a:pt x="908" y="1625"/>
                  </a:cubicBezTo>
                  <a:cubicBezTo>
                    <a:pt x="1051" y="1568"/>
                    <a:pt x="1036" y="1368"/>
                    <a:pt x="1065" y="1254"/>
                  </a:cubicBezTo>
                  <a:cubicBezTo>
                    <a:pt x="1113" y="1325"/>
                    <a:pt x="1170" y="1407"/>
                    <a:pt x="1238" y="1407"/>
                  </a:cubicBezTo>
                  <a:cubicBezTo>
                    <a:pt x="1251" y="1407"/>
                    <a:pt x="1265" y="1404"/>
                    <a:pt x="1279" y="1397"/>
                  </a:cubicBezTo>
                  <a:cubicBezTo>
                    <a:pt x="1336" y="1354"/>
                    <a:pt x="1336" y="1282"/>
                    <a:pt x="1350" y="1225"/>
                  </a:cubicBezTo>
                  <a:cubicBezTo>
                    <a:pt x="1350" y="1211"/>
                    <a:pt x="1379" y="1111"/>
                    <a:pt x="1393" y="1111"/>
                  </a:cubicBezTo>
                  <a:cubicBezTo>
                    <a:pt x="1395" y="1108"/>
                    <a:pt x="1397" y="1107"/>
                    <a:pt x="1400" y="1107"/>
                  </a:cubicBezTo>
                  <a:cubicBezTo>
                    <a:pt x="1426" y="1107"/>
                    <a:pt x="1498" y="1198"/>
                    <a:pt x="1536" y="1211"/>
                  </a:cubicBezTo>
                  <a:cubicBezTo>
                    <a:pt x="1550" y="1218"/>
                    <a:pt x="1557" y="1222"/>
                    <a:pt x="1562" y="1222"/>
                  </a:cubicBezTo>
                  <a:cubicBezTo>
                    <a:pt x="1568" y="1222"/>
                    <a:pt x="1571" y="1218"/>
                    <a:pt x="1579" y="1211"/>
                  </a:cubicBezTo>
                  <a:cubicBezTo>
                    <a:pt x="1617" y="1143"/>
                    <a:pt x="1656" y="1056"/>
                    <a:pt x="1717" y="1056"/>
                  </a:cubicBezTo>
                  <a:cubicBezTo>
                    <a:pt x="1746" y="1056"/>
                    <a:pt x="1780" y="1075"/>
                    <a:pt x="1821" y="1125"/>
                  </a:cubicBezTo>
                  <a:cubicBezTo>
                    <a:pt x="1825" y="1130"/>
                    <a:pt x="1831" y="1131"/>
                    <a:pt x="1836" y="1131"/>
                  </a:cubicBezTo>
                  <a:cubicBezTo>
                    <a:pt x="1850" y="1131"/>
                    <a:pt x="1864" y="1121"/>
                    <a:pt x="1864" y="1111"/>
                  </a:cubicBezTo>
                  <a:cubicBezTo>
                    <a:pt x="1885" y="1069"/>
                    <a:pt x="1898" y="947"/>
                    <a:pt x="1957" y="947"/>
                  </a:cubicBezTo>
                  <a:cubicBezTo>
                    <a:pt x="1977" y="947"/>
                    <a:pt x="2002" y="961"/>
                    <a:pt x="2035" y="997"/>
                  </a:cubicBezTo>
                  <a:cubicBezTo>
                    <a:pt x="2039" y="1001"/>
                    <a:pt x="2045" y="1003"/>
                    <a:pt x="2050" y="1003"/>
                  </a:cubicBezTo>
                  <a:cubicBezTo>
                    <a:pt x="2064" y="1003"/>
                    <a:pt x="2078" y="993"/>
                    <a:pt x="2078" y="983"/>
                  </a:cubicBezTo>
                  <a:cubicBezTo>
                    <a:pt x="2078" y="950"/>
                    <a:pt x="2095" y="832"/>
                    <a:pt x="2142" y="832"/>
                  </a:cubicBezTo>
                  <a:cubicBezTo>
                    <a:pt x="2156" y="832"/>
                    <a:pt x="2172" y="843"/>
                    <a:pt x="2192" y="869"/>
                  </a:cubicBezTo>
                  <a:cubicBezTo>
                    <a:pt x="2202" y="890"/>
                    <a:pt x="2213" y="903"/>
                    <a:pt x="2229" y="903"/>
                  </a:cubicBezTo>
                  <a:cubicBezTo>
                    <a:pt x="2235" y="903"/>
                    <a:pt x="2241" y="901"/>
                    <a:pt x="2249" y="897"/>
                  </a:cubicBezTo>
                  <a:cubicBezTo>
                    <a:pt x="2349" y="783"/>
                    <a:pt x="2335" y="583"/>
                    <a:pt x="2406" y="441"/>
                  </a:cubicBezTo>
                  <a:cubicBezTo>
                    <a:pt x="2480" y="502"/>
                    <a:pt x="2500" y="638"/>
                    <a:pt x="2596" y="638"/>
                  </a:cubicBezTo>
                  <a:cubicBezTo>
                    <a:pt x="2611" y="638"/>
                    <a:pt x="2629" y="634"/>
                    <a:pt x="2648" y="626"/>
                  </a:cubicBezTo>
                  <a:cubicBezTo>
                    <a:pt x="2791" y="569"/>
                    <a:pt x="2791" y="398"/>
                    <a:pt x="2820" y="255"/>
                  </a:cubicBezTo>
                  <a:cubicBezTo>
                    <a:pt x="2974" y="466"/>
                    <a:pt x="3101" y="705"/>
                    <a:pt x="3187" y="972"/>
                  </a:cubicBezTo>
                  <a:lnTo>
                    <a:pt x="3187" y="972"/>
                  </a:lnTo>
                  <a:cubicBezTo>
                    <a:pt x="3198" y="958"/>
                    <a:pt x="3244" y="937"/>
                    <a:pt x="3233" y="883"/>
                  </a:cubicBezTo>
                  <a:cubicBezTo>
                    <a:pt x="3162" y="555"/>
                    <a:pt x="2991" y="255"/>
                    <a:pt x="2777" y="27"/>
                  </a:cubicBezTo>
                  <a:cubicBezTo>
                    <a:pt x="2769" y="11"/>
                    <a:pt x="2757" y="0"/>
                    <a:pt x="2743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62"/>
            <p:cNvSpPr/>
            <p:nvPr/>
          </p:nvSpPr>
          <p:spPr>
            <a:xfrm>
              <a:off x="3087275" y="1483025"/>
              <a:ext cx="32125" cy="17725"/>
            </a:xfrm>
            <a:custGeom>
              <a:avLst/>
              <a:gdLst/>
              <a:ahLst/>
              <a:cxnLst/>
              <a:rect l="l" t="t" r="r" b="b"/>
              <a:pathLst>
                <a:path w="1285" h="709" extrusionOk="0">
                  <a:moveTo>
                    <a:pt x="1284" y="0"/>
                  </a:moveTo>
                  <a:cubicBezTo>
                    <a:pt x="1262" y="17"/>
                    <a:pt x="1248" y="21"/>
                    <a:pt x="1239" y="21"/>
                  </a:cubicBezTo>
                  <a:cubicBezTo>
                    <a:pt x="1232" y="21"/>
                    <a:pt x="1227" y="18"/>
                    <a:pt x="1224" y="18"/>
                  </a:cubicBezTo>
                  <a:cubicBezTo>
                    <a:pt x="1220" y="18"/>
                    <a:pt x="1217" y="20"/>
                    <a:pt x="1213" y="29"/>
                  </a:cubicBezTo>
                  <a:cubicBezTo>
                    <a:pt x="1164" y="53"/>
                    <a:pt x="1136" y="99"/>
                    <a:pt x="1129" y="148"/>
                  </a:cubicBezTo>
                  <a:lnTo>
                    <a:pt x="1129" y="148"/>
                  </a:lnTo>
                  <a:cubicBezTo>
                    <a:pt x="1110" y="126"/>
                    <a:pt x="1090" y="107"/>
                    <a:pt x="1070" y="100"/>
                  </a:cubicBezTo>
                  <a:cubicBezTo>
                    <a:pt x="1060" y="96"/>
                    <a:pt x="1051" y="93"/>
                    <a:pt x="1044" y="92"/>
                  </a:cubicBezTo>
                  <a:lnTo>
                    <a:pt x="1044" y="92"/>
                  </a:lnTo>
                  <a:cubicBezTo>
                    <a:pt x="1072" y="113"/>
                    <a:pt x="1100" y="144"/>
                    <a:pt x="1127" y="171"/>
                  </a:cubicBezTo>
                  <a:cubicBezTo>
                    <a:pt x="1127" y="163"/>
                    <a:pt x="1128" y="155"/>
                    <a:pt x="1129" y="148"/>
                  </a:cubicBezTo>
                  <a:lnTo>
                    <a:pt x="1129" y="148"/>
                  </a:lnTo>
                  <a:cubicBezTo>
                    <a:pt x="1150" y="172"/>
                    <a:pt x="1169" y="199"/>
                    <a:pt x="1184" y="214"/>
                  </a:cubicBezTo>
                  <a:cubicBezTo>
                    <a:pt x="1190" y="220"/>
                    <a:pt x="1195" y="222"/>
                    <a:pt x="1199" y="222"/>
                  </a:cubicBezTo>
                  <a:cubicBezTo>
                    <a:pt x="1218" y="222"/>
                    <a:pt x="1227" y="183"/>
                    <a:pt x="1227" y="171"/>
                  </a:cubicBezTo>
                  <a:cubicBezTo>
                    <a:pt x="1227" y="114"/>
                    <a:pt x="1241" y="43"/>
                    <a:pt x="1284" y="0"/>
                  </a:cubicBezTo>
                  <a:close/>
                  <a:moveTo>
                    <a:pt x="974" y="65"/>
                  </a:moveTo>
                  <a:cubicBezTo>
                    <a:pt x="964" y="65"/>
                    <a:pt x="953" y="67"/>
                    <a:pt x="942" y="72"/>
                  </a:cubicBezTo>
                  <a:cubicBezTo>
                    <a:pt x="899" y="114"/>
                    <a:pt x="885" y="143"/>
                    <a:pt x="885" y="200"/>
                  </a:cubicBezTo>
                  <a:cubicBezTo>
                    <a:pt x="858" y="165"/>
                    <a:pt x="821" y="140"/>
                    <a:pt x="779" y="140"/>
                  </a:cubicBezTo>
                  <a:cubicBezTo>
                    <a:pt x="754" y="140"/>
                    <a:pt x="726" y="150"/>
                    <a:pt x="699" y="171"/>
                  </a:cubicBezTo>
                  <a:cubicBezTo>
                    <a:pt x="628" y="214"/>
                    <a:pt x="642" y="286"/>
                    <a:pt x="642" y="357"/>
                  </a:cubicBezTo>
                  <a:cubicBezTo>
                    <a:pt x="628" y="343"/>
                    <a:pt x="599" y="328"/>
                    <a:pt x="571" y="314"/>
                  </a:cubicBezTo>
                  <a:cubicBezTo>
                    <a:pt x="528" y="314"/>
                    <a:pt x="499" y="343"/>
                    <a:pt x="485" y="385"/>
                  </a:cubicBezTo>
                  <a:cubicBezTo>
                    <a:pt x="442" y="457"/>
                    <a:pt x="428" y="528"/>
                    <a:pt x="414" y="614"/>
                  </a:cubicBezTo>
                  <a:cubicBezTo>
                    <a:pt x="357" y="528"/>
                    <a:pt x="271" y="471"/>
                    <a:pt x="171" y="414"/>
                  </a:cubicBezTo>
                  <a:cubicBezTo>
                    <a:pt x="161" y="412"/>
                    <a:pt x="150" y="411"/>
                    <a:pt x="141" y="411"/>
                  </a:cubicBezTo>
                  <a:cubicBezTo>
                    <a:pt x="25" y="411"/>
                    <a:pt x="0" y="563"/>
                    <a:pt x="0" y="642"/>
                  </a:cubicBezTo>
                  <a:cubicBezTo>
                    <a:pt x="0" y="678"/>
                    <a:pt x="23" y="708"/>
                    <a:pt x="43" y="708"/>
                  </a:cubicBezTo>
                  <a:cubicBezTo>
                    <a:pt x="55" y="708"/>
                    <a:pt x="66" y="697"/>
                    <a:pt x="72" y="671"/>
                  </a:cubicBezTo>
                  <a:cubicBezTo>
                    <a:pt x="72" y="612"/>
                    <a:pt x="91" y="514"/>
                    <a:pt x="162" y="514"/>
                  </a:cubicBezTo>
                  <a:cubicBezTo>
                    <a:pt x="177" y="514"/>
                    <a:pt x="194" y="518"/>
                    <a:pt x="214" y="528"/>
                  </a:cubicBezTo>
                  <a:cubicBezTo>
                    <a:pt x="286" y="571"/>
                    <a:pt x="357" y="628"/>
                    <a:pt x="428" y="699"/>
                  </a:cubicBezTo>
                  <a:cubicBezTo>
                    <a:pt x="434" y="705"/>
                    <a:pt x="440" y="709"/>
                    <a:pt x="447" y="709"/>
                  </a:cubicBezTo>
                  <a:cubicBezTo>
                    <a:pt x="457" y="709"/>
                    <a:pt x="469" y="702"/>
                    <a:pt x="485" y="685"/>
                  </a:cubicBezTo>
                  <a:lnTo>
                    <a:pt x="528" y="471"/>
                  </a:lnTo>
                  <a:cubicBezTo>
                    <a:pt x="528" y="457"/>
                    <a:pt x="557" y="400"/>
                    <a:pt x="585" y="385"/>
                  </a:cubicBezTo>
                  <a:cubicBezTo>
                    <a:pt x="587" y="381"/>
                    <a:pt x="590" y="379"/>
                    <a:pt x="594" y="379"/>
                  </a:cubicBezTo>
                  <a:cubicBezTo>
                    <a:pt x="612" y="379"/>
                    <a:pt x="644" y="433"/>
                    <a:pt x="656" y="457"/>
                  </a:cubicBezTo>
                  <a:cubicBezTo>
                    <a:pt x="662" y="462"/>
                    <a:pt x="669" y="465"/>
                    <a:pt x="676" y="465"/>
                  </a:cubicBezTo>
                  <a:cubicBezTo>
                    <a:pt x="690" y="465"/>
                    <a:pt x="704" y="455"/>
                    <a:pt x="713" y="428"/>
                  </a:cubicBezTo>
                  <a:cubicBezTo>
                    <a:pt x="728" y="385"/>
                    <a:pt x="713" y="286"/>
                    <a:pt x="728" y="243"/>
                  </a:cubicBezTo>
                  <a:cubicBezTo>
                    <a:pt x="742" y="200"/>
                    <a:pt x="799" y="186"/>
                    <a:pt x="856" y="186"/>
                  </a:cubicBezTo>
                  <a:cubicBezTo>
                    <a:pt x="885" y="200"/>
                    <a:pt x="927" y="243"/>
                    <a:pt x="942" y="271"/>
                  </a:cubicBezTo>
                  <a:cubicBezTo>
                    <a:pt x="953" y="283"/>
                    <a:pt x="962" y="287"/>
                    <a:pt x="970" y="287"/>
                  </a:cubicBezTo>
                  <a:cubicBezTo>
                    <a:pt x="991" y="287"/>
                    <a:pt x="999" y="253"/>
                    <a:pt x="999" y="243"/>
                  </a:cubicBezTo>
                  <a:cubicBezTo>
                    <a:pt x="999" y="194"/>
                    <a:pt x="978" y="92"/>
                    <a:pt x="1036" y="92"/>
                  </a:cubicBezTo>
                  <a:cubicBezTo>
                    <a:pt x="1038" y="92"/>
                    <a:pt x="1041" y="92"/>
                    <a:pt x="1044" y="92"/>
                  </a:cubicBezTo>
                  <a:lnTo>
                    <a:pt x="1044" y="92"/>
                  </a:lnTo>
                  <a:cubicBezTo>
                    <a:pt x="1022" y="76"/>
                    <a:pt x="999" y="65"/>
                    <a:pt x="974" y="65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62"/>
            <p:cNvSpPr/>
            <p:nvPr/>
          </p:nvSpPr>
          <p:spPr>
            <a:xfrm>
              <a:off x="3128350" y="1425825"/>
              <a:ext cx="86250" cy="55125"/>
            </a:xfrm>
            <a:custGeom>
              <a:avLst/>
              <a:gdLst/>
              <a:ahLst/>
              <a:cxnLst/>
              <a:rect l="l" t="t" r="r" b="b"/>
              <a:pathLst>
                <a:path w="3450" h="2205" extrusionOk="0">
                  <a:moveTo>
                    <a:pt x="2980" y="0"/>
                  </a:moveTo>
                  <a:cubicBezTo>
                    <a:pt x="2966" y="0"/>
                    <a:pt x="2951" y="13"/>
                    <a:pt x="2951" y="34"/>
                  </a:cubicBezTo>
                  <a:cubicBezTo>
                    <a:pt x="2951" y="148"/>
                    <a:pt x="2951" y="277"/>
                    <a:pt x="2922" y="405"/>
                  </a:cubicBezTo>
                  <a:cubicBezTo>
                    <a:pt x="2894" y="477"/>
                    <a:pt x="2865" y="548"/>
                    <a:pt x="2779" y="548"/>
                  </a:cubicBezTo>
                  <a:cubicBezTo>
                    <a:pt x="2743" y="548"/>
                    <a:pt x="2710" y="533"/>
                    <a:pt x="2679" y="514"/>
                  </a:cubicBezTo>
                  <a:lnTo>
                    <a:pt x="2679" y="514"/>
                  </a:lnTo>
                  <a:cubicBezTo>
                    <a:pt x="2691" y="528"/>
                    <a:pt x="2702" y="542"/>
                    <a:pt x="2708" y="548"/>
                  </a:cubicBezTo>
                  <a:cubicBezTo>
                    <a:pt x="2744" y="576"/>
                    <a:pt x="2783" y="591"/>
                    <a:pt x="2822" y="591"/>
                  </a:cubicBezTo>
                  <a:cubicBezTo>
                    <a:pt x="2861" y="591"/>
                    <a:pt x="2901" y="576"/>
                    <a:pt x="2936" y="548"/>
                  </a:cubicBezTo>
                  <a:cubicBezTo>
                    <a:pt x="3061" y="437"/>
                    <a:pt x="3051" y="259"/>
                    <a:pt x="3051" y="79"/>
                  </a:cubicBezTo>
                  <a:lnTo>
                    <a:pt x="3051" y="79"/>
                  </a:lnTo>
                  <a:cubicBezTo>
                    <a:pt x="3085" y="120"/>
                    <a:pt x="3124" y="162"/>
                    <a:pt x="3164" y="204"/>
                  </a:cubicBezTo>
                  <a:lnTo>
                    <a:pt x="3164" y="204"/>
                  </a:lnTo>
                  <a:cubicBezTo>
                    <a:pt x="3125" y="157"/>
                    <a:pt x="3087" y="110"/>
                    <a:pt x="3051" y="63"/>
                  </a:cubicBezTo>
                  <a:lnTo>
                    <a:pt x="3051" y="63"/>
                  </a:lnTo>
                  <a:cubicBezTo>
                    <a:pt x="3051" y="68"/>
                    <a:pt x="3051" y="73"/>
                    <a:pt x="3051" y="79"/>
                  </a:cubicBezTo>
                  <a:lnTo>
                    <a:pt x="3051" y="79"/>
                  </a:lnTo>
                  <a:cubicBezTo>
                    <a:pt x="3030" y="54"/>
                    <a:pt x="3010" y="30"/>
                    <a:pt x="2993" y="6"/>
                  </a:cubicBezTo>
                  <a:cubicBezTo>
                    <a:pt x="2990" y="2"/>
                    <a:pt x="2985" y="0"/>
                    <a:pt x="2980" y="0"/>
                  </a:cubicBezTo>
                  <a:close/>
                  <a:moveTo>
                    <a:pt x="3164" y="204"/>
                  </a:moveTo>
                  <a:lnTo>
                    <a:pt x="3164" y="204"/>
                  </a:lnTo>
                  <a:cubicBezTo>
                    <a:pt x="3277" y="346"/>
                    <a:pt x="3386" y="495"/>
                    <a:pt x="3407" y="676"/>
                  </a:cubicBezTo>
                  <a:cubicBezTo>
                    <a:pt x="3407" y="688"/>
                    <a:pt x="3414" y="695"/>
                    <a:pt x="3423" y="695"/>
                  </a:cubicBezTo>
                  <a:cubicBezTo>
                    <a:pt x="3435" y="695"/>
                    <a:pt x="3450" y="681"/>
                    <a:pt x="3450" y="648"/>
                  </a:cubicBezTo>
                  <a:cubicBezTo>
                    <a:pt x="3440" y="502"/>
                    <a:pt x="3298" y="350"/>
                    <a:pt x="3164" y="204"/>
                  </a:cubicBezTo>
                  <a:close/>
                  <a:moveTo>
                    <a:pt x="2521" y="440"/>
                  </a:moveTo>
                  <a:cubicBezTo>
                    <a:pt x="2402" y="440"/>
                    <a:pt x="2352" y="641"/>
                    <a:pt x="2352" y="762"/>
                  </a:cubicBezTo>
                  <a:cubicBezTo>
                    <a:pt x="2331" y="746"/>
                    <a:pt x="2310" y="740"/>
                    <a:pt x="2290" y="740"/>
                  </a:cubicBezTo>
                  <a:cubicBezTo>
                    <a:pt x="2256" y="740"/>
                    <a:pt x="2227" y="758"/>
                    <a:pt x="2209" y="776"/>
                  </a:cubicBezTo>
                  <a:cubicBezTo>
                    <a:pt x="2209" y="776"/>
                    <a:pt x="2209" y="790"/>
                    <a:pt x="2195" y="790"/>
                  </a:cubicBezTo>
                  <a:cubicBezTo>
                    <a:pt x="2165" y="768"/>
                    <a:pt x="2138" y="759"/>
                    <a:pt x="2114" y="759"/>
                  </a:cubicBezTo>
                  <a:cubicBezTo>
                    <a:pt x="2046" y="759"/>
                    <a:pt x="2002" y="838"/>
                    <a:pt x="1981" y="933"/>
                  </a:cubicBezTo>
                  <a:cubicBezTo>
                    <a:pt x="1945" y="897"/>
                    <a:pt x="1909" y="867"/>
                    <a:pt x="1866" y="867"/>
                  </a:cubicBezTo>
                  <a:cubicBezTo>
                    <a:pt x="1841" y="867"/>
                    <a:pt x="1813" y="878"/>
                    <a:pt x="1781" y="905"/>
                  </a:cubicBezTo>
                  <a:cubicBezTo>
                    <a:pt x="1695" y="976"/>
                    <a:pt x="1724" y="1076"/>
                    <a:pt x="1710" y="1176"/>
                  </a:cubicBezTo>
                  <a:cubicBezTo>
                    <a:pt x="1656" y="1122"/>
                    <a:pt x="1593" y="1051"/>
                    <a:pt x="1517" y="1051"/>
                  </a:cubicBezTo>
                  <a:cubicBezTo>
                    <a:pt x="1492" y="1051"/>
                    <a:pt x="1466" y="1058"/>
                    <a:pt x="1439" y="1076"/>
                  </a:cubicBezTo>
                  <a:cubicBezTo>
                    <a:pt x="1310" y="1147"/>
                    <a:pt x="1353" y="1290"/>
                    <a:pt x="1339" y="1404"/>
                  </a:cubicBezTo>
                  <a:lnTo>
                    <a:pt x="1167" y="1290"/>
                  </a:lnTo>
                  <a:lnTo>
                    <a:pt x="1153" y="1290"/>
                  </a:lnTo>
                  <a:cubicBezTo>
                    <a:pt x="1139" y="1332"/>
                    <a:pt x="1110" y="1347"/>
                    <a:pt x="1096" y="1390"/>
                  </a:cubicBezTo>
                  <a:cubicBezTo>
                    <a:pt x="1096" y="1432"/>
                    <a:pt x="1068" y="1475"/>
                    <a:pt x="1025" y="1489"/>
                  </a:cubicBezTo>
                  <a:cubicBezTo>
                    <a:pt x="982" y="1461"/>
                    <a:pt x="925" y="1418"/>
                    <a:pt x="868" y="1361"/>
                  </a:cubicBezTo>
                  <a:cubicBezTo>
                    <a:pt x="868" y="1347"/>
                    <a:pt x="854" y="1347"/>
                    <a:pt x="839" y="1347"/>
                  </a:cubicBezTo>
                  <a:lnTo>
                    <a:pt x="811" y="1361"/>
                  </a:lnTo>
                  <a:cubicBezTo>
                    <a:pt x="782" y="1418"/>
                    <a:pt x="782" y="1475"/>
                    <a:pt x="740" y="1546"/>
                  </a:cubicBezTo>
                  <a:cubicBezTo>
                    <a:pt x="720" y="1592"/>
                    <a:pt x="697" y="1611"/>
                    <a:pt x="670" y="1611"/>
                  </a:cubicBezTo>
                  <a:cubicBezTo>
                    <a:pt x="638" y="1611"/>
                    <a:pt x="600" y="1585"/>
                    <a:pt x="554" y="1546"/>
                  </a:cubicBezTo>
                  <a:cubicBezTo>
                    <a:pt x="543" y="1543"/>
                    <a:pt x="533" y="1541"/>
                    <a:pt x="525" y="1541"/>
                  </a:cubicBezTo>
                  <a:cubicBezTo>
                    <a:pt x="504" y="1541"/>
                    <a:pt x="493" y="1554"/>
                    <a:pt x="483" y="1575"/>
                  </a:cubicBezTo>
                  <a:cubicBezTo>
                    <a:pt x="483" y="1646"/>
                    <a:pt x="454" y="1718"/>
                    <a:pt x="440" y="1789"/>
                  </a:cubicBezTo>
                  <a:cubicBezTo>
                    <a:pt x="419" y="1853"/>
                    <a:pt x="388" y="1878"/>
                    <a:pt x="355" y="1878"/>
                  </a:cubicBezTo>
                  <a:cubicBezTo>
                    <a:pt x="276" y="1878"/>
                    <a:pt x="180" y="1745"/>
                    <a:pt x="140" y="1675"/>
                  </a:cubicBezTo>
                  <a:cubicBezTo>
                    <a:pt x="128" y="1657"/>
                    <a:pt x="116" y="1649"/>
                    <a:pt x="107" y="1649"/>
                  </a:cubicBezTo>
                  <a:cubicBezTo>
                    <a:pt x="93" y="1649"/>
                    <a:pt x="83" y="1664"/>
                    <a:pt x="83" y="1689"/>
                  </a:cubicBezTo>
                  <a:cubicBezTo>
                    <a:pt x="83" y="1789"/>
                    <a:pt x="155" y="2103"/>
                    <a:pt x="26" y="2131"/>
                  </a:cubicBezTo>
                  <a:cubicBezTo>
                    <a:pt x="0" y="2144"/>
                    <a:pt x="10" y="2205"/>
                    <a:pt x="44" y="2205"/>
                  </a:cubicBezTo>
                  <a:cubicBezTo>
                    <a:pt x="47" y="2205"/>
                    <a:pt x="51" y="2204"/>
                    <a:pt x="55" y="2203"/>
                  </a:cubicBezTo>
                  <a:cubicBezTo>
                    <a:pt x="197" y="2174"/>
                    <a:pt x="197" y="1974"/>
                    <a:pt x="169" y="1832"/>
                  </a:cubicBezTo>
                  <a:lnTo>
                    <a:pt x="169" y="1832"/>
                  </a:lnTo>
                  <a:cubicBezTo>
                    <a:pt x="231" y="1906"/>
                    <a:pt x="325" y="1980"/>
                    <a:pt x="413" y="1980"/>
                  </a:cubicBezTo>
                  <a:cubicBezTo>
                    <a:pt x="427" y="1980"/>
                    <a:pt x="441" y="1978"/>
                    <a:pt x="454" y="1974"/>
                  </a:cubicBezTo>
                  <a:cubicBezTo>
                    <a:pt x="568" y="1917"/>
                    <a:pt x="568" y="1789"/>
                    <a:pt x="583" y="1689"/>
                  </a:cubicBezTo>
                  <a:cubicBezTo>
                    <a:pt x="618" y="1724"/>
                    <a:pt x="659" y="1749"/>
                    <a:pt x="701" y="1749"/>
                  </a:cubicBezTo>
                  <a:cubicBezTo>
                    <a:pt x="728" y="1749"/>
                    <a:pt x="755" y="1739"/>
                    <a:pt x="782" y="1718"/>
                  </a:cubicBezTo>
                  <a:cubicBezTo>
                    <a:pt x="839" y="1646"/>
                    <a:pt x="868" y="1561"/>
                    <a:pt x="882" y="1475"/>
                  </a:cubicBezTo>
                  <a:cubicBezTo>
                    <a:pt x="939" y="1504"/>
                    <a:pt x="996" y="1546"/>
                    <a:pt x="1068" y="1575"/>
                  </a:cubicBezTo>
                  <a:cubicBezTo>
                    <a:pt x="1082" y="1575"/>
                    <a:pt x="1082" y="1575"/>
                    <a:pt x="1082" y="1561"/>
                  </a:cubicBezTo>
                  <a:cubicBezTo>
                    <a:pt x="1096" y="1532"/>
                    <a:pt x="1125" y="1475"/>
                    <a:pt x="1139" y="1418"/>
                  </a:cubicBezTo>
                  <a:cubicBezTo>
                    <a:pt x="1159" y="1383"/>
                    <a:pt x="1180" y="1371"/>
                    <a:pt x="1204" y="1371"/>
                  </a:cubicBezTo>
                  <a:cubicBezTo>
                    <a:pt x="1247" y="1371"/>
                    <a:pt x="1297" y="1414"/>
                    <a:pt x="1353" y="1432"/>
                  </a:cubicBezTo>
                  <a:cubicBezTo>
                    <a:pt x="1367" y="1432"/>
                    <a:pt x="1367" y="1418"/>
                    <a:pt x="1381" y="1418"/>
                  </a:cubicBezTo>
                  <a:cubicBezTo>
                    <a:pt x="1410" y="1332"/>
                    <a:pt x="1410" y="1133"/>
                    <a:pt x="1510" y="1119"/>
                  </a:cubicBezTo>
                  <a:cubicBezTo>
                    <a:pt x="1517" y="1118"/>
                    <a:pt x="1525" y="1117"/>
                    <a:pt x="1532" y="1117"/>
                  </a:cubicBezTo>
                  <a:cubicBezTo>
                    <a:pt x="1633" y="1117"/>
                    <a:pt x="1698" y="1208"/>
                    <a:pt x="1738" y="1261"/>
                  </a:cubicBezTo>
                  <a:cubicBezTo>
                    <a:pt x="1750" y="1267"/>
                    <a:pt x="1759" y="1271"/>
                    <a:pt x="1767" y="1271"/>
                  </a:cubicBezTo>
                  <a:cubicBezTo>
                    <a:pt x="1778" y="1271"/>
                    <a:pt x="1787" y="1264"/>
                    <a:pt x="1795" y="1247"/>
                  </a:cubicBezTo>
                  <a:cubicBezTo>
                    <a:pt x="1809" y="1204"/>
                    <a:pt x="1795" y="1133"/>
                    <a:pt x="1809" y="1104"/>
                  </a:cubicBezTo>
                  <a:cubicBezTo>
                    <a:pt x="1836" y="1065"/>
                    <a:pt x="1911" y="989"/>
                    <a:pt x="1945" y="989"/>
                  </a:cubicBezTo>
                  <a:cubicBezTo>
                    <a:pt x="1947" y="989"/>
                    <a:pt x="1950" y="989"/>
                    <a:pt x="1952" y="990"/>
                  </a:cubicBezTo>
                  <a:lnTo>
                    <a:pt x="2009" y="1047"/>
                  </a:lnTo>
                  <a:cubicBezTo>
                    <a:pt x="2014" y="1049"/>
                    <a:pt x="2018" y="1049"/>
                    <a:pt x="2022" y="1049"/>
                  </a:cubicBezTo>
                  <a:cubicBezTo>
                    <a:pt x="2055" y="1049"/>
                    <a:pt x="2066" y="1003"/>
                    <a:pt x="2066" y="990"/>
                  </a:cubicBezTo>
                  <a:cubicBezTo>
                    <a:pt x="2053" y="913"/>
                    <a:pt x="2087" y="860"/>
                    <a:pt x="2186" y="860"/>
                  </a:cubicBezTo>
                  <a:cubicBezTo>
                    <a:pt x="2198" y="860"/>
                    <a:pt x="2210" y="860"/>
                    <a:pt x="2223" y="862"/>
                  </a:cubicBezTo>
                  <a:cubicBezTo>
                    <a:pt x="2227" y="875"/>
                    <a:pt x="2234" y="880"/>
                    <a:pt x="2242" y="880"/>
                  </a:cubicBezTo>
                  <a:cubicBezTo>
                    <a:pt x="2259" y="880"/>
                    <a:pt x="2280" y="853"/>
                    <a:pt x="2280" y="833"/>
                  </a:cubicBezTo>
                  <a:cubicBezTo>
                    <a:pt x="2288" y="796"/>
                    <a:pt x="2307" y="778"/>
                    <a:pt x="2332" y="778"/>
                  </a:cubicBezTo>
                  <a:cubicBezTo>
                    <a:pt x="2355" y="778"/>
                    <a:pt x="2382" y="792"/>
                    <a:pt x="2409" y="819"/>
                  </a:cubicBezTo>
                  <a:cubicBezTo>
                    <a:pt x="2412" y="823"/>
                    <a:pt x="2416" y="825"/>
                    <a:pt x="2420" y="825"/>
                  </a:cubicBezTo>
                  <a:cubicBezTo>
                    <a:pt x="2429" y="825"/>
                    <a:pt x="2437" y="811"/>
                    <a:pt x="2437" y="790"/>
                  </a:cubicBezTo>
                  <a:cubicBezTo>
                    <a:pt x="2437" y="719"/>
                    <a:pt x="2451" y="648"/>
                    <a:pt x="2480" y="576"/>
                  </a:cubicBezTo>
                  <a:cubicBezTo>
                    <a:pt x="2493" y="511"/>
                    <a:pt x="2555" y="481"/>
                    <a:pt x="2620" y="477"/>
                  </a:cubicBezTo>
                  <a:lnTo>
                    <a:pt x="2620" y="477"/>
                  </a:lnTo>
                  <a:cubicBezTo>
                    <a:pt x="2639" y="489"/>
                    <a:pt x="2659" y="502"/>
                    <a:pt x="2679" y="514"/>
                  </a:cubicBezTo>
                  <a:lnTo>
                    <a:pt x="2679" y="514"/>
                  </a:lnTo>
                  <a:cubicBezTo>
                    <a:pt x="2663" y="496"/>
                    <a:pt x="2645" y="477"/>
                    <a:pt x="2637" y="477"/>
                  </a:cubicBezTo>
                  <a:cubicBezTo>
                    <a:pt x="2631" y="477"/>
                    <a:pt x="2626" y="477"/>
                    <a:pt x="2620" y="477"/>
                  </a:cubicBezTo>
                  <a:lnTo>
                    <a:pt x="2620" y="477"/>
                  </a:lnTo>
                  <a:cubicBezTo>
                    <a:pt x="2611" y="472"/>
                    <a:pt x="2603" y="467"/>
                    <a:pt x="2594" y="462"/>
                  </a:cubicBezTo>
                  <a:cubicBezTo>
                    <a:pt x="2567" y="447"/>
                    <a:pt x="2543" y="440"/>
                    <a:pt x="2521" y="44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62"/>
            <p:cNvSpPr/>
            <p:nvPr/>
          </p:nvSpPr>
          <p:spPr>
            <a:xfrm>
              <a:off x="3053075" y="1548225"/>
              <a:ext cx="80850" cy="53975"/>
            </a:xfrm>
            <a:custGeom>
              <a:avLst/>
              <a:gdLst/>
              <a:ahLst/>
              <a:cxnLst/>
              <a:rect l="l" t="t" r="r" b="b"/>
              <a:pathLst>
                <a:path w="3234" h="2159" extrusionOk="0">
                  <a:moveTo>
                    <a:pt x="2734" y="1"/>
                  </a:moveTo>
                  <a:cubicBezTo>
                    <a:pt x="2724" y="1"/>
                    <a:pt x="2715" y="5"/>
                    <a:pt x="2709" y="17"/>
                  </a:cubicBezTo>
                  <a:cubicBezTo>
                    <a:pt x="2666" y="131"/>
                    <a:pt x="2723" y="388"/>
                    <a:pt x="2595" y="431"/>
                  </a:cubicBezTo>
                  <a:cubicBezTo>
                    <a:pt x="2589" y="433"/>
                    <a:pt x="2582" y="434"/>
                    <a:pt x="2576" y="434"/>
                  </a:cubicBezTo>
                  <a:cubicBezTo>
                    <a:pt x="2501" y="434"/>
                    <a:pt x="2446" y="284"/>
                    <a:pt x="2367" y="231"/>
                  </a:cubicBezTo>
                  <a:cubicBezTo>
                    <a:pt x="2353" y="231"/>
                    <a:pt x="2324" y="231"/>
                    <a:pt x="2324" y="245"/>
                  </a:cubicBezTo>
                  <a:cubicBezTo>
                    <a:pt x="2253" y="374"/>
                    <a:pt x="2281" y="559"/>
                    <a:pt x="2196" y="673"/>
                  </a:cubicBezTo>
                  <a:cubicBezTo>
                    <a:pt x="2175" y="643"/>
                    <a:pt x="2155" y="613"/>
                    <a:pt x="2125" y="613"/>
                  </a:cubicBezTo>
                  <a:cubicBezTo>
                    <a:pt x="2112" y="613"/>
                    <a:pt x="2098" y="618"/>
                    <a:pt x="2081" y="631"/>
                  </a:cubicBezTo>
                  <a:cubicBezTo>
                    <a:pt x="2024" y="659"/>
                    <a:pt x="2024" y="730"/>
                    <a:pt x="2010" y="802"/>
                  </a:cubicBezTo>
                  <a:cubicBezTo>
                    <a:pt x="1981" y="784"/>
                    <a:pt x="1955" y="776"/>
                    <a:pt x="1932" y="776"/>
                  </a:cubicBezTo>
                  <a:cubicBezTo>
                    <a:pt x="1863" y="776"/>
                    <a:pt x="1817" y="845"/>
                    <a:pt x="1796" y="930"/>
                  </a:cubicBezTo>
                  <a:cubicBezTo>
                    <a:pt x="1752" y="891"/>
                    <a:pt x="1715" y="874"/>
                    <a:pt x="1682" y="874"/>
                  </a:cubicBezTo>
                  <a:cubicBezTo>
                    <a:pt x="1619" y="874"/>
                    <a:pt x="1572" y="936"/>
                    <a:pt x="1525" y="1030"/>
                  </a:cubicBezTo>
                  <a:cubicBezTo>
                    <a:pt x="1482" y="973"/>
                    <a:pt x="1440" y="944"/>
                    <a:pt x="1368" y="930"/>
                  </a:cubicBezTo>
                  <a:cubicBezTo>
                    <a:pt x="1340" y="930"/>
                    <a:pt x="1325" y="930"/>
                    <a:pt x="1325" y="944"/>
                  </a:cubicBezTo>
                  <a:lnTo>
                    <a:pt x="1268" y="1158"/>
                  </a:lnTo>
                  <a:cubicBezTo>
                    <a:pt x="1255" y="1212"/>
                    <a:pt x="1234" y="1232"/>
                    <a:pt x="1212" y="1232"/>
                  </a:cubicBezTo>
                  <a:cubicBezTo>
                    <a:pt x="1162" y="1232"/>
                    <a:pt x="1102" y="1136"/>
                    <a:pt x="1083" y="1087"/>
                  </a:cubicBezTo>
                  <a:cubicBezTo>
                    <a:pt x="1066" y="1078"/>
                    <a:pt x="1048" y="1064"/>
                    <a:pt x="1037" y="1064"/>
                  </a:cubicBezTo>
                  <a:cubicBezTo>
                    <a:pt x="1030" y="1064"/>
                    <a:pt x="1026" y="1070"/>
                    <a:pt x="1026" y="1087"/>
                  </a:cubicBezTo>
                  <a:cubicBezTo>
                    <a:pt x="983" y="1173"/>
                    <a:pt x="969" y="1258"/>
                    <a:pt x="969" y="1358"/>
                  </a:cubicBezTo>
                  <a:cubicBezTo>
                    <a:pt x="969" y="1387"/>
                    <a:pt x="954" y="1415"/>
                    <a:pt x="954" y="1444"/>
                  </a:cubicBezTo>
                  <a:cubicBezTo>
                    <a:pt x="929" y="1477"/>
                    <a:pt x="895" y="1491"/>
                    <a:pt x="861" y="1491"/>
                  </a:cubicBezTo>
                  <a:cubicBezTo>
                    <a:pt x="838" y="1491"/>
                    <a:pt x="815" y="1484"/>
                    <a:pt x="798" y="1472"/>
                  </a:cubicBezTo>
                  <a:cubicBezTo>
                    <a:pt x="741" y="1458"/>
                    <a:pt x="726" y="1358"/>
                    <a:pt x="712" y="1301"/>
                  </a:cubicBezTo>
                  <a:cubicBezTo>
                    <a:pt x="699" y="1274"/>
                    <a:pt x="682" y="1263"/>
                    <a:pt x="669" y="1263"/>
                  </a:cubicBezTo>
                  <a:cubicBezTo>
                    <a:pt x="653" y="1263"/>
                    <a:pt x="641" y="1278"/>
                    <a:pt x="641" y="1301"/>
                  </a:cubicBezTo>
                  <a:cubicBezTo>
                    <a:pt x="641" y="1458"/>
                    <a:pt x="669" y="1757"/>
                    <a:pt x="498" y="1857"/>
                  </a:cubicBezTo>
                  <a:cubicBezTo>
                    <a:pt x="477" y="1864"/>
                    <a:pt x="452" y="1868"/>
                    <a:pt x="428" y="1868"/>
                  </a:cubicBezTo>
                  <a:cubicBezTo>
                    <a:pt x="405" y="1868"/>
                    <a:pt x="384" y="1864"/>
                    <a:pt x="370" y="1857"/>
                  </a:cubicBezTo>
                  <a:cubicBezTo>
                    <a:pt x="412" y="1786"/>
                    <a:pt x="441" y="1686"/>
                    <a:pt x="398" y="1601"/>
                  </a:cubicBezTo>
                  <a:cubicBezTo>
                    <a:pt x="379" y="1531"/>
                    <a:pt x="340" y="1497"/>
                    <a:pt x="300" y="1497"/>
                  </a:cubicBezTo>
                  <a:cubicBezTo>
                    <a:pt x="251" y="1497"/>
                    <a:pt x="200" y="1549"/>
                    <a:pt x="184" y="1643"/>
                  </a:cubicBezTo>
                  <a:cubicBezTo>
                    <a:pt x="184" y="1729"/>
                    <a:pt x="213" y="1800"/>
                    <a:pt x="255" y="1872"/>
                  </a:cubicBezTo>
                  <a:cubicBezTo>
                    <a:pt x="213" y="1957"/>
                    <a:pt x="113" y="2014"/>
                    <a:pt x="27" y="2071"/>
                  </a:cubicBezTo>
                  <a:cubicBezTo>
                    <a:pt x="1" y="2084"/>
                    <a:pt x="11" y="2159"/>
                    <a:pt x="35" y="2159"/>
                  </a:cubicBezTo>
                  <a:cubicBezTo>
                    <a:pt x="37" y="2159"/>
                    <a:pt x="39" y="2158"/>
                    <a:pt x="42" y="2157"/>
                  </a:cubicBezTo>
                  <a:cubicBezTo>
                    <a:pt x="156" y="2100"/>
                    <a:pt x="241" y="2029"/>
                    <a:pt x="313" y="1943"/>
                  </a:cubicBezTo>
                  <a:cubicBezTo>
                    <a:pt x="347" y="1977"/>
                    <a:pt x="387" y="1996"/>
                    <a:pt x="429" y="1996"/>
                  </a:cubicBezTo>
                  <a:cubicBezTo>
                    <a:pt x="456" y="1996"/>
                    <a:pt x="484" y="1988"/>
                    <a:pt x="512" y="1971"/>
                  </a:cubicBezTo>
                  <a:cubicBezTo>
                    <a:pt x="669" y="1900"/>
                    <a:pt x="683" y="1686"/>
                    <a:pt x="683" y="1515"/>
                  </a:cubicBezTo>
                  <a:cubicBezTo>
                    <a:pt x="726" y="1579"/>
                    <a:pt x="777" y="1635"/>
                    <a:pt x="836" y="1635"/>
                  </a:cubicBezTo>
                  <a:cubicBezTo>
                    <a:pt x="856" y="1635"/>
                    <a:pt x="876" y="1629"/>
                    <a:pt x="897" y="1615"/>
                  </a:cubicBezTo>
                  <a:cubicBezTo>
                    <a:pt x="1040" y="1572"/>
                    <a:pt x="1026" y="1372"/>
                    <a:pt x="1069" y="1244"/>
                  </a:cubicBezTo>
                  <a:cubicBezTo>
                    <a:pt x="1103" y="1314"/>
                    <a:pt x="1157" y="1402"/>
                    <a:pt x="1230" y="1402"/>
                  </a:cubicBezTo>
                  <a:cubicBezTo>
                    <a:pt x="1246" y="1402"/>
                    <a:pt x="1264" y="1397"/>
                    <a:pt x="1283" y="1387"/>
                  </a:cubicBezTo>
                  <a:cubicBezTo>
                    <a:pt x="1325" y="1358"/>
                    <a:pt x="1325" y="1287"/>
                    <a:pt x="1354" y="1230"/>
                  </a:cubicBezTo>
                  <a:cubicBezTo>
                    <a:pt x="1354" y="1215"/>
                    <a:pt x="1368" y="1101"/>
                    <a:pt x="1382" y="1101"/>
                  </a:cubicBezTo>
                  <a:cubicBezTo>
                    <a:pt x="1383" y="1100"/>
                    <a:pt x="1385" y="1100"/>
                    <a:pt x="1386" y="1100"/>
                  </a:cubicBezTo>
                  <a:cubicBezTo>
                    <a:pt x="1410" y="1100"/>
                    <a:pt x="1498" y="1189"/>
                    <a:pt x="1525" y="1215"/>
                  </a:cubicBezTo>
                  <a:cubicBezTo>
                    <a:pt x="1532" y="1223"/>
                    <a:pt x="1543" y="1226"/>
                    <a:pt x="1552" y="1226"/>
                  </a:cubicBezTo>
                  <a:cubicBezTo>
                    <a:pt x="1561" y="1226"/>
                    <a:pt x="1568" y="1223"/>
                    <a:pt x="1568" y="1215"/>
                  </a:cubicBezTo>
                  <a:lnTo>
                    <a:pt x="1582" y="1187"/>
                  </a:lnTo>
                  <a:cubicBezTo>
                    <a:pt x="1621" y="1119"/>
                    <a:pt x="1653" y="1031"/>
                    <a:pt x="1710" y="1031"/>
                  </a:cubicBezTo>
                  <a:cubicBezTo>
                    <a:pt x="1737" y="1031"/>
                    <a:pt x="1769" y="1051"/>
                    <a:pt x="1810" y="1101"/>
                  </a:cubicBezTo>
                  <a:cubicBezTo>
                    <a:pt x="1815" y="1105"/>
                    <a:pt x="1821" y="1107"/>
                    <a:pt x="1829" y="1107"/>
                  </a:cubicBezTo>
                  <a:cubicBezTo>
                    <a:pt x="1846" y="1107"/>
                    <a:pt x="1867" y="1097"/>
                    <a:pt x="1867" y="1087"/>
                  </a:cubicBezTo>
                  <a:cubicBezTo>
                    <a:pt x="1878" y="1044"/>
                    <a:pt x="1889" y="922"/>
                    <a:pt x="1947" y="922"/>
                  </a:cubicBezTo>
                  <a:cubicBezTo>
                    <a:pt x="1967" y="922"/>
                    <a:pt x="1992" y="937"/>
                    <a:pt x="2024" y="973"/>
                  </a:cubicBezTo>
                  <a:cubicBezTo>
                    <a:pt x="2031" y="986"/>
                    <a:pt x="2043" y="993"/>
                    <a:pt x="2054" y="993"/>
                  </a:cubicBezTo>
                  <a:cubicBezTo>
                    <a:pt x="2068" y="993"/>
                    <a:pt x="2081" y="982"/>
                    <a:pt x="2081" y="959"/>
                  </a:cubicBezTo>
                  <a:cubicBezTo>
                    <a:pt x="2081" y="937"/>
                    <a:pt x="2090" y="816"/>
                    <a:pt x="2131" y="816"/>
                  </a:cubicBezTo>
                  <a:cubicBezTo>
                    <a:pt x="2144" y="816"/>
                    <a:pt x="2161" y="828"/>
                    <a:pt x="2181" y="859"/>
                  </a:cubicBezTo>
                  <a:cubicBezTo>
                    <a:pt x="2201" y="869"/>
                    <a:pt x="2215" y="879"/>
                    <a:pt x="2225" y="879"/>
                  </a:cubicBezTo>
                  <a:cubicBezTo>
                    <a:pt x="2230" y="879"/>
                    <a:pt x="2234" y="877"/>
                    <a:pt x="2238" y="873"/>
                  </a:cubicBezTo>
                  <a:cubicBezTo>
                    <a:pt x="2353" y="759"/>
                    <a:pt x="2324" y="588"/>
                    <a:pt x="2395" y="431"/>
                  </a:cubicBezTo>
                  <a:cubicBezTo>
                    <a:pt x="2480" y="492"/>
                    <a:pt x="2503" y="614"/>
                    <a:pt x="2596" y="614"/>
                  </a:cubicBezTo>
                  <a:cubicBezTo>
                    <a:pt x="2612" y="614"/>
                    <a:pt x="2631" y="610"/>
                    <a:pt x="2652" y="602"/>
                  </a:cubicBezTo>
                  <a:cubicBezTo>
                    <a:pt x="2795" y="545"/>
                    <a:pt x="2795" y="374"/>
                    <a:pt x="2809" y="231"/>
                  </a:cubicBezTo>
                  <a:cubicBezTo>
                    <a:pt x="2966" y="445"/>
                    <a:pt x="3094" y="688"/>
                    <a:pt x="3180" y="959"/>
                  </a:cubicBezTo>
                  <a:cubicBezTo>
                    <a:pt x="3177" y="965"/>
                    <a:pt x="3178" y="968"/>
                    <a:pt x="3181" y="968"/>
                  </a:cubicBezTo>
                  <a:cubicBezTo>
                    <a:pt x="3192" y="968"/>
                    <a:pt x="3234" y="929"/>
                    <a:pt x="3223" y="873"/>
                  </a:cubicBezTo>
                  <a:cubicBezTo>
                    <a:pt x="3151" y="559"/>
                    <a:pt x="2994" y="245"/>
                    <a:pt x="2780" y="17"/>
                  </a:cubicBezTo>
                  <a:cubicBezTo>
                    <a:pt x="2764" y="9"/>
                    <a:pt x="2748" y="1"/>
                    <a:pt x="2734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62"/>
            <p:cNvSpPr/>
            <p:nvPr/>
          </p:nvSpPr>
          <p:spPr>
            <a:xfrm>
              <a:off x="3142900" y="1525350"/>
              <a:ext cx="32125" cy="17850"/>
            </a:xfrm>
            <a:custGeom>
              <a:avLst/>
              <a:gdLst/>
              <a:ahLst/>
              <a:cxnLst/>
              <a:rect l="l" t="t" r="r" b="b"/>
              <a:pathLst>
                <a:path w="1285" h="714" extrusionOk="0">
                  <a:moveTo>
                    <a:pt x="1070" y="90"/>
                  </a:moveTo>
                  <a:lnTo>
                    <a:pt x="1070" y="90"/>
                  </a:lnTo>
                  <a:cubicBezTo>
                    <a:pt x="1089" y="108"/>
                    <a:pt x="1108" y="128"/>
                    <a:pt x="1128" y="148"/>
                  </a:cubicBezTo>
                  <a:cubicBezTo>
                    <a:pt x="1128" y="145"/>
                    <a:pt x="1128" y="142"/>
                    <a:pt x="1128" y="139"/>
                  </a:cubicBezTo>
                  <a:lnTo>
                    <a:pt x="1128" y="139"/>
                  </a:lnTo>
                  <a:cubicBezTo>
                    <a:pt x="1111" y="120"/>
                    <a:pt x="1093" y="102"/>
                    <a:pt x="1070" y="90"/>
                  </a:cubicBezTo>
                  <a:cubicBezTo>
                    <a:pt x="1070" y="90"/>
                    <a:pt x="1070" y="90"/>
                    <a:pt x="1070" y="90"/>
                  </a:cubicBezTo>
                  <a:close/>
                  <a:moveTo>
                    <a:pt x="1221" y="1"/>
                  </a:moveTo>
                  <a:cubicBezTo>
                    <a:pt x="1219" y="1"/>
                    <a:pt x="1216" y="2"/>
                    <a:pt x="1213" y="5"/>
                  </a:cubicBezTo>
                  <a:cubicBezTo>
                    <a:pt x="1159" y="46"/>
                    <a:pt x="1130" y="86"/>
                    <a:pt x="1128" y="139"/>
                  </a:cubicBezTo>
                  <a:lnTo>
                    <a:pt x="1128" y="139"/>
                  </a:lnTo>
                  <a:cubicBezTo>
                    <a:pt x="1153" y="169"/>
                    <a:pt x="1173" y="202"/>
                    <a:pt x="1199" y="219"/>
                  </a:cubicBezTo>
                  <a:cubicBezTo>
                    <a:pt x="1201" y="221"/>
                    <a:pt x="1203" y="222"/>
                    <a:pt x="1205" y="222"/>
                  </a:cubicBezTo>
                  <a:cubicBezTo>
                    <a:pt x="1217" y="222"/>
                    <a:pt x="1227" y="186"/>
                    <a:pt x="1227" y="162"/>
                  </a:cubicBezTo>
                  <a:cubicBezTo>
                    <a:pt x="1227" y="119"/>
                    <a:pt x="1256" y="48"/>
                    <a:pt x="1284" y="5"/>
                  </a:cubicBezTo>
                  <a:lnTo>
                    <a:pt x="1284" y="5"/>
                  </a:lnTo>
                  <a:cubicBezTo>
                    <a:pt x="1272" y="8"/>
                    <a:pt x="1263" y="9"/>
                    <a:pt x="1255" y="9"/>
                  </a:cubicBezTo>
                  <a:cubicBezTo>
                    <a:pt x="1234" y="9"/>
                    <a:pt x="1228" y="1"/>
                    <a:pt x="1221" y="1"/>
                  </a:cubicBezTo>
                  <a:close/>
                  <a:moveTo>
                    <a:pt x="986" y="49"/>
                  </a:moveTo>
                  <a:cubicBezTo>
                    <a:pt x="972" y="49"/>
                    <a:pt x="957" y="53"/>
                    <a:pt x="942" y="62"/>
                  </a:cubicBezTo>
                  <a:cubicBezTo>
                    <a:pt x="914" y="90"/>
                    <a:pt x="899" y="133"/>
                    <a:pt x="899" y="190"/>
                  </a:cubicBezTo>
                  <a:cubicBezTo>
                    <a:pt x="861" y="152"/>
                    <a:pt x="817" y="121"/>
                    <a:pt x="770" y="121"/>
                  </a:cubicBezTo>
                  <a:cubicBezTo>
                    <a:pt x="747" y="121"/>
                    <a:pt x="723" y="128"/>
                    <a:pt x="700" y="148"/>
                  </a:cubicBezTo>
                  <a:cubicBezTo>
                    <a:pt x="628" y="205"/>
                    <a:pt x="643" y="276"/>
                    <a:pt x="643" y="347"/>
                  </a:cubicBezTo>
                  <a:cubicBezTo>
                    <a:pt x="628" y="333"/>
                    <a:pt x="614" y="304"/>
                    <a:pt x="571" y="290"/>
                  </a:cubicBezTo>
                  <a:cubicBezTo>
                    <a:pt x="543" y="290"/>
                    <a:pt x="500" y="333"/>
                    <a:pt x="486" y="361"/>
                  </a:cubicBezTo>
                  <a:cubicBezTo>
                    <a:pt x="443" y="433"/>
                    <a:pt x="429" y="504"/>
                    <a:pt x="414" y="590"/>
                  </a:cubicBezTo>
                  <a:cubicBezTo>
                    <a:pt x="357" y="504"/>
                    <a:pt x="272" y="447"/>
                    <a:pt x="186" y="404"/>
                  </a:cubicBezTo>
                  <a:cubicBezTo>
                    <a:pt x="172" y="400"/>
                    <a:pt x="158" y="398"/>
                    <a:pt x="146" y="398"/>
                  </a:cubicBezTo>
                  <a:cubicBezTo>
                    <a:pt x="35" y="398"/>
                    <a:pt x="1" y="556"/>
                    <a:pt x="1" y="633"/>
                  </a:cubicBezTo>
                  <a:cubicBezTo>
                    <a:pt x="1" y="666"/>
                    <a:pt x="20" y="689"/>
                    <a:pt x="39" y="689"/>
                  </a:cubicBezTo>
                  <a:cubicBezTo>
                    <a:pt x="52" y="689"/>
                    <a:pt x="66" y="677"/>
                    <a:pt x="72" y="647"/>
                  </a:cubicBezTo>
                  <a:cubicBezTo>
                    <a:pt x="72" y="588"/>
                    <a:pt x="101" y="490"/>
                    <a:pt x="168" y="490"/>
                  </a:cubicBezTo>
                  <a:cubicBezTo>
                    <a:pt x="182" y="490"/>
                    <a:pt x="197" y="494"/>
                    <a:pt x="215" y="504"/>
                  </a:cubicBezTo>
                  <a:cubicBezTo>
                    <a:pt x="286" y="561"/>
                    <a:pt x="357" y="633"/>
                    <a:pt x="429" y="704"/>
                  </a:cubicBezTo>
                  <a:cubicBezTo>
                    <a:pt x="434" y="710"/>
                    <a:pt x="443" y="713"/>
                    <a:pt x="452" y="713"/>
                  </a:cubicBezTo>
                  <a:cubicBezTo>
                    <a:pt x="464" y="713"/>
                    <a:pt x="477" y="706"/>
                    <a:pt x="486" y="690"/>
                  </a:cubicBezTo>
                  <a:lnTo>
                    <a:pt x="543" y="476"/>
                  </a:lnTo>
                  <a:cubicBezTo>
                    <a:pt x="543" y="447"/>
                    <a:pt x="557" y="404"/>
                    <a:pt x="585" y="376"/>
                  </a:cubicBezTo>
                  <a:cubicBezTo>
                    <a:pt x="588" y="374"/>
                    <a:pt x="591" y="374"/>
                    <a:pt x="593" y="374"/>
                  </a:cubicBezTo>
                  <a:cubicBezTo>
                    <a:pt x="619" y="374"/>
                    <a:pt x="644" y="434"/>
                    <a:pt x="657" y="447"/>
                  </a:cubicBezTo>
                  <a:cubicBezTo>
                    <a:pt x="670" y="460"/>
                    <a:pt x="680" y="467"/>
                    <a:pt x="688" y="467"/>
                  </a:cubicBezTo>
                  <a:cubicBezTo>
                    <a:pt x="698" y="467"/>
                    <a:pt x="706" y="456"/>
                    <a:pt x="714" y="433"/>
                  </a:cubicBezTo>
                  <a:cubicBezTo>
                    <a:pt x="728" y="376"/>
                    <a:pt x="714" y="304"/>
                    <a:pt x="728" y="233"/>
                  </a:cubicBezTo>
                  <a:cubicBezTo>
                    <a:pt x="757" y="205"/>
                    <a:pt x="799" y="190"/>
                    <a:pt x="857" y="190"/>
                  </a:cubicBezTo>
                  <a:cubicBezTo>
                    <a:pt x="899" y="205"/>
                    <a:pt x="928" y="233"/>
                    <a:pt x="942" y="276"/>
                  </a:cubicBezTo>
                  <a:cubicBezTo>
                    <a:pt x="949" y="283"/>
                    <a:pt x="955" y="285"/>
                    <a:pt x="962" y="285"/>
                  </a:cubicBezTo>
                  <a:cubicBezTo>
                    <a:pt x="982" y="285"/>
                    <a:pt x="999" y="255"/>
                    <a:pt x="999" y="233"/>
                  </a:cubicBezTo>
                  <a:cubicBezTo>
                    <a:pt x="999" y="220"/>
                    <a:pt x="987" y="87"/>
                    <a:pt x="1051" y="87"/>
                  </a:cubicBezTo>
                  <a:cubicBezTo>
                    <a:pt x="1057" y="87"/>
                    <a:pt x="1063" y="88"/>
                    <a:pt x="1070" y="90"/>
                  </a:cubicBezTo>
                  <a:lnTo>
                    <a:pt x="1070" y="90"/>
                  </a:lnTo>
                  <a:cubicBezTo>
                    <a:pt x="1043" y="67"/>
                    <a:pt x="1016" y="49"/>
                    <a:pt x="986" y="49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62"/>
            <p:cNvSpPr/>
            <p:nvPr/>
          </p:nvSpPr>
          <p:spPr>
            <a:xfrm>
              <a:off x="3184000" y="1467900"/>
              <a:ext cx="86600" cy="55500"/>
            </a:xfrm>
            <a:custGeom>
              <a:avLst/>
              <a:gdLst/>
              <a:ahLst/>
              <a:cxnLst/>
              <a:rect l="l" t="t" r="r" b="b"/>
              <a:pathLst>
                <a:path w="3464" h="2220" extrusionOk="0">
                  <a:moveTo>
                    <a:pt x="2623" y="463"/>
                  </a:moveTo>
                  <a:cubicBezTo>
                    <a:pt x="2634" y="473"/>
                    <a:pt x="2645" y="483"/>
                    <a:pt x="2658" y="492"/>
                  </a:cubicBezTo>
                  <a:lnTo>
                    <a:pt x="2658" y="492"/>
                  </a:lnTo>
                  <a:cubicBezTo>
                    <a:pt x="2643" y="477"/>
                    <a:pt x="2630" y="463"/>
                    <a:pt x="2623" y="463"/>
                  </a:cubicBezTo>
                  <a:close/>
                  <a:moveTo>
                    <a:pt x="2981" y="0"/>
                  </a:moveTo>
                  <a:cubicBezTo>
                    <a:pt x="2971" y="0"/>
                    <a:pt x="2964" y="10"/>
                    <a:pt x="2964" y="20"/>
                  </a:cubicBezTo>
                  <a:cubicBezTo>
                    <a:pt x="2964" y="149"/>
                    <a:pt x="2964" y="277"/>
                    <a:pt x="2922" y="391"/>
                  </a:cubicBezTo>
                  <a:cubicBezTo>
                    <a:pt x="2907" y="463"/>
                    <a:pt x="2864" y="534"/>
                    <a:pt x="2779" y="534"/>
                  </a:cubicBezTo>
                  <a:cubicBezTo>
                    <a:pt x="2733" y="534"/>
                    <a:pt x="2692" y="516"/>
                    <a:pt x="2658" y="492"/>
                  </a:cubicBezTo>
                  <a:lnTo>
                    <a:pt x="2658" y="492"/>
                  </a:lnTo>
                  <a:cubicBezTo>
                    <a:pt x="2674" y="508"/>
                    <a:pt x="2693" y="527"/>
                    <a:pt x="2708" y="534"/>
                  </a:cubicBezTo>
                  <a:cubicBezTo>
                    <a:pt x="2743" y="562"/>
                    <a:pt x="2782" y="577"/>
                    <a:pt x="2822" y="577"/>
                  </a:cubicBezTo>
                  <a:cubicBezTo>
                    <a:pt x="2861" y="577"/>
                    <a:pt x="2900" y="562"/>
                    <a:pt x="2936" y="534"/>
                  </a:cubicBezTo>
                  <a:cubicBezTo>
                    <a:pt x="3060" y="437"/>
                    <a:pt x="3051" y="246"/>
                    <a:pt x="3050" y="79"/>
                  </a:cubicBezTo>
                  <a:lnTo>
                    <a:pt x="3050" y="79"/>
                  </a:lnTo>
                  <a:cubicBezTo>
                    <a:pt x="3101" y="139"/>
                    <a:pt x="3161" y="201"/>
                    <a:pt x="3219" y="264"/>
                  </a:cubicBezTo>
                  <a:lnTo>
                    <a:pt x="3219" y="264"/>
                  </a:lnTo>
                  <a:cubicBezTo>
                    <a:pt x="3163" y="193"/>
                    <a:pt x="3102" y="126"/>
                    <a:pt x="3050" y="63"/>
                  </a:cubicBezTo>
                  <a:lnTo>
                    <a:pt x="3050" y="63"/>
                  </a:lnTo>
                  <a:cubicBezTo>
                    <a:pt x="3050" y="68"/>
                    <a:pt x="3050" y="74"/>
                    <a:pt x="3050" y="79"/>
                  </a:cubicBezTo>
                  <a:lnTo>
                    <a:pt x="3050" y="79"/>
                  </a:lnTo>
                  <a:cubicBezTo>
                    <a:pt x="3029" y="54"/>
                    <a:pt x="3010" y="30"/>
                    <a:pt x="2993" y="6"/>
                  </a:cubicBezTo>
                  <a:cubicBezTo>
                    <a:pt x="2989" y="2"/>
                    <a:pt x="2984" y="0"/>
                    <a:pt x="2981" y="0"/>
                  </a:cubicBezTo>
                  <a:close/>
                  <a:moveTo>
                    <a:pt x="3219" y="264"/>
                  </a:moveTo>
                  <a:cubicBezTo>
                    <a:pt x="3315" y="385"/>
                    <a:pt x="3398" y="518"/>
                    <a:pt x="3407" y="662"/>
                  </a:cubicBezTo>
                  <a:cubicBezTo>
                    <a:pt x="3407" y="682"/>
                    <a:pt x="3419" y="693"/>
                    <a:pt x="3432" y="693"/>
                  </a:cubicBezTo>
                  <a:cubicBezTo>
                    <a:pt x="3447" y="693"/>
                    <a:pt x="3464" y="679"/>
                    <a:pt x="3464" y="648"/>
                  </a:cubicBezTo>
                  <a:cubicBezTo>
                    <a:pt x="3447" y="522"/>
                    <a:pt x="3336" y="391"/>
                    <a:pt x="3219" y="264"/>
                  </a:cubicBezTo>
                  <a:close/>
                  <a:moveTo>
                    <a:pt x="2535" y="431"/>
                  </a:moveTo>
                  <a:cubicBezTo>
                    <a:pt x="2403" y="431"/>
                    <a:pt x="2351" y="626"/>
                    <a:pt x="2351" y="748"/>
                  </a:cubicBezTo>
                  <a:cubicBezTo>
                    <a:pt x="2328" y="739"/>
                    <a:pt x="2307" y="734"/>
                    <a:pt x="2288" y="734"/>
                  </a:cubicBezTo>
                  <a:cubicBezTo>
                    <a:pt x="2246" y="734"/>
                    <a:pt x="2213" y="756"/>
                    <a:pt x="2194" y="805"/>
                  </a:cubicBezTo>
                  <a:cubicBezTo>
                    <a:pt x="2164" y="778"/>
                    <a:pt x="2136" y="767"/>
                    <a:pt x="2112" y="767"/>
                  </a:cubicBezTo>
                  <a:cubicBezTo>
                    <a:pt x="2045" y="767"/>
                    <a:pt x="2001" y="853"/>
                    <a:pt x="1980" y="948"/>
                  </a:cubicBezTo>
                  <a:cubicBezTo>
                    <a:pt x="1944" y="912"/>
                    <a:pt x="1909" y="882"/>
                    <a:pt x="1866" y="882"/>
                  </a:cubicBezTo>
                  <a:cubicBezTo>
                    <a:pt x="1840" y="882"/>
                    <a:pt x="1812" y="892"/>
                    <a:pt x="1780" y="919"/>
                  </a:cubicBezTo>
                  <a:cubicBezTo>
                    <a:pt x="1695" y="990"/>
                    <a:pt x="1723" y="1076"/>
                    <a:pt x="1709" y="1176"/>
                  </a:cubicBezTo>
                  <a:cubicBezTo>
                    <a:pt x="1657" y="1124"/>
                    <a:pt x="1597" y="1063"/>
                    <a:pt x="1523" y="1063"/>
                  </a:cubicBezTo>
                  <a:cubicBezTo>
                    <a:pt x="1497" y="1063"/>
                    <a:pt x="1468" y="1071"/>
                    <a:pt x="1438" y="1090"/>
                  </a:cubicBezTo>
                  <a:cubicBezTo>
                    <a:pt x="1338" y="1162"/>
                    <a:pt x="1352" y="1304"/>
                    <a:pt x="1338" y="1418"/>
                  </a:cubicBezTo>
                  <a:lnTo>
                    <a:pt x="1181" y="1304"/>
                  </a:lnTo>
                  <a:lnTo>
                    <a:pt x="1153" y="1304"/>
                  </a:lnTo>
                  <a:cubicBezTo>
                    <a:pt x="1138" y="1347"/>
                    <a:pt x="1124" y="1361"/>
                    <a:pt x="1110" y="1390"/>
                  </a:cubicBezTo>
                  <a:cubicBezTo>
                    <a:pt x="1110" y="1447"/>
                    <a:pt x="1067" y="1490"/>
                    <a:pt x="1038" y="1504"/>
                  </a:cubicBezTo>
                  <a:cubicBezTo>
                    <a:pt x="981" y="1461"/>
                    <a:pt x="924" y="1433"/>
                    <a:pt x="867" y="1376"/>
                  </a:cubicBezTo>
                  <a:cubicBezTo>
                    <a:pt x="867" y="1361"/>
                    <a:pt x="853" y="1361"/>
                    <a:pt x="839" y="1361"/>
                  </a:cubicBezTo>
                  <a:lnTo>
                    <a:pt x="825" y="1376"/>
                  </a:lnTo>
                  <a:cubicBezTo>
                    <a:pt x="782" y="1433"/>
                    <a:pt x="782" y="1490"/>
                    <a:pt x="753" y="1561"/>
                  </a:cubicBezTo>
                  <a:cubicBezTo>
                    <a:pt x="727" y="1607"/>
                    <a:pt x="701" y="1626"/>
                    <a:pt x="672" y="1626"/>
                  </a:cubicBezTo>
                  <a:cubicBezTo>
                    <a:pt x="638" y="1626"/>
                    <a:pt x="600" y="1600"/>
                    <a:pt x="553" y="1561"/>
                  </a:cubicBezTo>
                  <a:cubicBezTo>
                    <a:pt x="541" y="1553"/>
                    <a:pt x="531" y="1549"/>
                    <a:pt x="522" y="1549"/>
                  </a:cubicBezTo>
                  <a:cubicBezTo>
                    <a:pt x="502" y="1549"/>
                    <a:pt x="492" y="1569"/>
                    <a:pt x="482" y="1590"/>
                  </a:cubicBezTo>
                  <a:cubicBezTo>
                    <a:pt x="482" y="1661"/>
                    <a:pt x="468" y="1732"/>
                    <a:pt x="439" y="1804"/>
                  </a:cubicBezTo>
                  <a:cubicBezTo>
                    <a:pt x="418" y="1867"/>
                    <a:pt x="387" y="1892"/>
                    <a:pt x="352" y="1892"/>
                  </a:cubicBezTo>
                  <a:cubicBezTo>
                    <a:pt x="270" y="1892"/>
                    <a:pt x="170" y="1755"/>
                    <a:pt x="140" y="1675"/>
                  </a:cubicBezTo>
                  <a:cubicBezTo>
                    <a:pt x="135" y="1665"/>
                    <a:pt x="126" y="1660"/>
                    <a:pt x="117" y="1660"/>
                  </a:cubicBezTo>
                  <a:cubicBezTo>
                    <a:pt x="101" y="1660"/>
                    <a:pt x="83" y="1676"/>
                    <a:pt x="83" y="1704"/>
                  </a:cubicBezTo>
                  <a:cubicBezTo>
                    <a:pt x="83" y="1804"/>
                    <a:pt x="154" y="2103"/>
                    <a:pt x="40" y="2146"/>
                  </a:cubicBezTo>
                  <a:cubicBezTo>
                    <a:pt x="1" y="2159"/>
                    <a:pt x="9" y="2219"/>
                    <a:pt x="43" y="2219"/>
                  </a:cubicBezTo>
                  <a:cubicBezTo>
                    <a:pt x="47" y="2219"/>
                    <a:pt x="50" y="2219"/>
                    <a:pt x="54" y="2217"/>
                  </a:cubicBezTo>
                  <a:cubicBezTo>
                    <a:pt x="197" y="2174"/>
                    <a:pt x="197" y="1989"/>
                    <a:pt x="183" y="1846"/>
                  </a:cubicBezTo>
                  <a:lnTo>
                    <a:pt x="183" y="1846"/>
                  </a:lnTo>
                  <a:cubicBezTo>
                    <a:pt x="244" y="1920"/>
                    <a:pt x="328" y="1995"/>
                    <a:pt x="423" y="1995"/>
                  </a:cubicBezTo>
                  <a:cubicBezTo>
                    <a:pt x="438" y="1995"/>
                    <a:pt x="453" y="1993"/>
                    <a:pt x="468" y="1989"/>
                  </a:cubicBezTo>
                  <a:cubicBezTo>
                    <a:pt x="568" y="1932"/>
                    <a:pt x="568" y="1804"/>
                    <a:pt x="582" y="1704"/>
                  </a:cubicBezTo>
                  <a:cubicBezTo>
                    <a:pt x="619" y="1732"/>
                    <a:pt x="663" y="1760"/>
                    <a:pt x="708" y="1760"/>
                  </a:cubicBezTo>
                  <a:cubicBezTo>
                    <a:pt x="732" y="1760"/>
                    <a:pt x="757" y="1752"/>
                    <a:pt x="782" y="1732"/>
                  </a:cubicBezTo>
                  <a:cubicBezTo>
                    <a:pt x="839" y="1661"/>
                    <a:pt x="867" y="1575"/>
                    <a:pt x="896" y="1490"/>
                  </a:cubicBezTo>
                  <a:cubicBezTo>
                    <a:pt x="939" y="1518"/>
                    <a:pt x="996" y="1561"/>
                    <a:pt x="1067" y="1590"/>
                  </a:cubicBezTo>
                  <a:cubicBezTo>
                    <a:pt x="1081" y="1590"/>
                    <a:pt x="1081" y="1590"/>
                    <a:pt x="1081" y="1575"/>
                  </a:cubicBezTo>
                  <a:cubicBezTo>
                    <a:pt x="1110" y="1533"/>
                    <a:pt x="1124" y="1490"/>
                    <a:pt x="1138" y="1433"/>
                  </a:cubicBezTo>
                  <a:cubicBezTo>
                    <a:pt x="1158" y="1393"/>
                    <a:pt x="1180" y="1379"/>
                    <a:pt x="1203" y="1379"/>
                  </a:cubicBezTo>
                  <a:cubicBezTo>
                    <a:pt x="1247" y="1379"/>
                    <a:pt x="1296" y="1428"/>
                    <a:pt x="1352" y="1447"/>
                  </a:cubicBezTo>
                  <a:cubicBezTo>
                    <a:pt x="1367" y="1447"/>
                    <a:pt x="1367" y="1433"/>
                    <a:pt x="1395" y="1433"/>
                  </a:cubicBezTo>
                  <a:cubicBezTo>
                    <a:pt x="1409" y="1347"/>
                    <a:pt x="1409" y="1147"/>
                    <a:pt x="1509" y="1105"/>
                  </a:cubicBezTo>
                  <a:cubicBezTo>
                    <a:pt x="1520" y="1102"/>
                    <a:pt x="1531" y="1100"/>
                    <a:pt x="1542" y="1100"/>
                  </a:cubicBezTo>
                  <a:cubicBezTo>
                    <a:pt x="1637" y="1100"/>
                    <a:pt x="1700" y="1209"/>
                    <a:pt x="1752" y="1247"/>
                  </a:cubicBezTo>
                  <a:cubicBezTo>
                    <a:pt x="1759" y="1261"/>
                    <a:pt x="1766" y="1269"/>
                    <a:pt x="1771" y="1269"/>
                  </a:cubicBezTo>
                  <a:cubicBezTo>
                    <a:pt x="1777" y="1269"/>
                    <a:pt x="1780" y="1261"/>
                    <a:pt x="1780" y="1247"/>
                  </a:cubicBezTo>
                  <a:lnTo>
                    <a:pt x="1795" y="1233"/>
                  </a:lnTo>
                  <a:cubicBezTo>
                    <a:pt x="1823" y="1176"/>
                    <a:pt x="1795" y="1133"/>
                    <a:pt x="1823" y="1090"/>
                  </a:cubicBezTo>
                  <a:cubicBezTo>
                    <a:pt x="1836" y="1065"/>
                    <a:pt x="1903" y="985"/>
                    <a:pt x="1948" y="985"/>
                  </a:cubicBezTo>
                  <a:cubicBezTo>
                    <a:pt x="1955" y="985"/>
                    <a:pt x="1960" y="987"/>
                    <a:pt x="1966" y="990"/>
                  </a:cubicBezTo>
                  <a:lnTo>
                    <a:pt x="2009" y="1033"/>
                  </a:lnTo>
                  <a:cubicBezTo>
                    <a:pt x="2018" y="1040"/>
                    <a:pt x="2027" y="1043"/>
                    <a:pt x="2034" y="1043"/>
                  </a:cubicBezTo>
                  <a:cubicBezTo>
                    <a:pt x="2057" y="1043"/>
                    <a:pt x="2066" y="1012"/>
                    <a:pt x="2066" y="990"/>
                  </a:cubicBezTo>
                  <a:cubicBezTo>
                    <a:pt x="2053" y="903"/>
                    <a:pt x="2095" y="859"/>
                    <a:pt x="2182" y="859"/>
                  </a:cubicBezTo>
                  <a:cubicBezTo>
                    <a:pt x="2195" y="859"/>
                    <a:pt x="2208" y="860"/>
                    <a:pt x="2223" y="862"/>
                  </a:cubicBezTo>
                  <a:cubicBezTo>
                    <a:pt x="2230" y="870"/>
                    <a:pt x="2238" y="874"/>
                    <a:pt x="2246" y="874"/>
                  </a:cubicBezTo>
                  <a:cubicBezTo>
                    <a:pt x="2265" y="874"/>
                    <a:pt x="2280" y="850"/>
                    <a:pt x="2280" y="819"/>
                  </a:cubicBezTo>
                  <a:cubicBezTo>
                    <a:pt x="2287" y="782"/>
                    <a:pt x="2307" y="764"/>
                    <a:pt x="2332" y="764"/>
                  </a:cubicBezTo>
                  <a:cubicBezTo>
                    <a:pt x="2354" y="764"/>
                    <a:pt x="2381" y="778"/>
                    <a:pt x="2408" y="805"/>
                  </a:cubicBezTo>
                  <a:cubicBezTo>
                    <a:pt x="2412" y="809"/>
                    <a:pt x="2416" y="811"/>
                    <a:pt x="2420" y="811"/>
                  </a:cubicBezTo>
                  <a:cubicBezTo>
                    <a:pt x="2429" y="811"/>
                    <a:pt x="2436" y="801"/>
                    <a:pt x="2436" y="791"/>
                  </a:cubicBezTo>
                  <a:cubicBezTo>
                    <a:pt x="2436" y="719"/>
                    <a:pt x="2465" y="648"/>
                    <a:pt x="2479" y="577"/>
                  </a:cubicBezTo>
                  <a:cubicBezTo>
                    <a:pt x="2494" y="505"/>
                    <a:pt x="2551" y="463"/>
                    <a:pt x="2622" y="463"/>
                  </a:cubicBezTo>
                  <a:cubicBezTo>
                    <a:pt x="2622" y="463"/>
                    <a:pt x="2622" y="463"/>
                    <a:pt x="2623" y="463"/>
                  </a:cubicBezTo>
                  <a:lnTo>
                    <a:pt x="2623" y="463"/>
                  </a:lnTo>
                  <a:cubicBezTo>
                    <a:pt x="2617" y="458"/>
                    <a:pt x="2612" y="453"/>
                    <a:pt x="2608" y="448"/>
                  </a:cubicBezTo>
                  <a:cubicBezTo>
                    <a:pt x="2581" y="436"/>
                    <a:pt x="2557" y="431"/>
                    <a:pt x="2535" y="43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" name="Google Shape;1218;p62"/>
          <p:cNvGrpSpPr/>
          <p:nvPr/>
        </p:nvGrpSpPr>
        <p:grpSpPr>
          <a:xfrm flipH="1">
            <a:off x="6497571" y="1220185"/>
            <a:ext cx="1108219" cy="1792310"/>
            <a:chOff x="5384700" y="2047975"/>
            <a:chExt cx="598100" cy="967300"/>
          </a:xfrm>
        </p:grpSpPr>
        <p:sp>
          <p:nvSpPr>
            <p:cNvPr id="1219" name="Google Shape;1219;p62"/>
            <p:cNvSpPr/>
            <p:nvPr/>
          </p:nvSpPr>
          <p:spPr>
            <a:xfrm>
              <a:off x="5384700" y="2047975"/>
              <a:ext cx="388400" cy="845900"/>
            </a:xfrm>
            <a:custGeom>
              <a:avLst/>
              <a:gdLst/>
              <a:ahLst/>
              <a:cxnLst/>
              <a:rect l="l" t="t" r="r" b="b"/>
              <a:pathLst>
                <a:path w="15536" h="33836" extrusionOk="0">
                  <a:moveTo>
                    <a:pt x="14992" y="1"/>
                  </a:moveTo>
                  <a:cubicBezTo>
                    <a:pt x="14890" y="1"/>
                    <a:pt x="14787" y="28"/>
                    <a:pt x="14694" y="84"/>
                  </a:cubicBezTo>
                  <a:lnTo>
                    <a:pt x="315" y="8401"/>
                  </a:lnTo>
                  <a:cubicBezTo>
                    <a:pt x="129" y="8501"/>
                    <a:pt x="15" y="8700"/>
                    <a:pt x="1" y="8900"/>
                  </a:cubicBezTo>
                  <a:lnTo>
                    <a:pt x="1" y="33280"/>
                  </a:lnTo>
                  <a:cubicBezTo>
                    <a:pt x="1" y="33465"/>
                    <a:pt x="115" y="33665"/>
                    <a:pt x="272" y="33779"/>
                  </a:cubicBezTo>
                  <a:cubicBezTo>
                    <a:pt x="354" y="33817"/>
                    <a:pt x="442" y="33835"/>
                    <a:pt x="527" y="33835"/>
                  </a:cubicBezTo>
                  <a:cubicBezTo>
                    <a:pt x="636" y="33835"/>
                    <a:pt x="741" y="33806"/>
                    <a:pt x="828" y="33750"/>
                  </a:cubicBezTo>
                  <a:lnTo>
                    <a:pt x="15236" y="25448"/>
                  </a:lnTo>
                  <a:cubicBezTo>
                    <a:pt x="15407" y="25334"/>
                    <a:pt x="15522" y="25163"/>
                    <a:pt x="15536" y="24949"/>
                  </a:cubicBezTo>
                  <a:lnTo>
                    <a:pt x="15536" y="569"/>
                  </a:lnTo>
                  <a:cubicBezTo>
                    <a:pt x="15536" y="441"/>
                    <a:pt x="15507" y="341"/>
                    <a:pt x="15450" y="241"/>
                  </a:cubicBezTo>
                  <a:cubicBezTo>
                    <a:pt x="15350" y="86"/>
                    <a:pt x="15173" y="1"/>
                    <a:pt x="14992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62"/>
            <p:cNvSpPr/>
            <p:nvPr/>
          </p:nvSpPr>
          <p:spPr>
            <a:xfrm>
              <a:off x="5398250" y="2057050"/>
              <a:ext cx="374850" cy="835825"/>
            </a:xfrm>
            <a:custGeom>
              <a:avLst/>
              <a:gdLst/>
              <a:ahLst/>
              <a:cxnLst/>
              <a:rect l="l" t="t" r="r" b="b"/>
              <a:pathLst>
                <a:path w="14994" h="33433" extrusionOk="0">
                  <a:moveTo>
                    <a:pt x="14833" y="1"/>
                  </a:moveTo>
                  <a:cubicBezTo>
                    <a:pt x="14792" y="1"/>
                    <a:pt x="14745" y="16"/>
                    <a:pt x="14694" y="49"/>
                  </a:cubicBezTo>
                  <a:lnTo>
                    <a:pt x="300" y="8352"/>
                  </a:lnTo>
                  <a:cubicBezTo>
                    <a:pt x="115" y="8466"/>
                    <a:pt x="15" y="8666"/>
                    <a:pt x="1" y="8851"/>
                  </a:cubicBezTo>
                  <a:lnTo>
                    <a:pt x="1" y="33231"/>
                  </a:lnTo>
                  <a:cubicBezTo>
                    <a:pt x="1" y="33359"/>
                    <a:pt x="63" y="33433"/>
                    <a:pt x="152" y="33433"/>
                  </a:cubicBezTo>
                  <a:cubicBezTo>
                    <a:pt x="192" y="33433"/>
                    <a:pt x="238" y="33418"/>
                    <a:pt x="286" y="33387"/>
                  </a:cubicBezTo>
                  <a:lnTo>
                    <a:pt x="14694" y="25085"/>
                  </a:lnTo>
                  <a:cubicBezTo>
                    <a:pt x="14865" y="24971"/>
                    <a:pt x="14980" y="24785"/>
                    <a:pt x="14994" y="24586"/>
                  </a:cubicBezTo>
                  <a:lnTo>
                    <a:pt x="14994" y="206"/>
                  </a:lnTo>
                  <a:cubicBezTo>
                    <a:pt x="14994" y="86"/>
                    <a:pt x="14930" y="1"/>
                    <a:pt x="14833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62"/>
            <p:cNvSpPr/>
            <p:nvPr/>
          </p:nvSpPr>
          <p:spPr>
            <a:xfrm>
              <a:off x="5384700" y="2263325"/>
              <a:ext cx="19650" cy="630200"/>
            </a:xfrm>
            <a:custGeom>
              <a:avLst/>
              <a:gdLst/>
              <a:ahLst/>
              <a:cxnLst/>
              <a:rect l="l" t="t" r="r" b="b"/>
              <a:pathLst>
                <a:path w="786" h="25208" extrusionOk="0">
                  <a:moveTo>
                    <a:pt x="785" y="25165"/>
                  </a:moveTo>
                  <a:cubicBezTo>
                    <a:pt x="760" y="25174"/>
                    <a:pt x="734" y="25182"/>
                    <a:pt x="707" y="25188"/>
                  </a:cubicBezTo>
                  <a:lnTo>
                    <a:pt x="707" y="25188"/>
                  </a:lnTo>
                  <a:cubicBezTo>
                    <a:pt x="731" y="25186"/>
                    <a:pt x="757" y="25179"/>
                    <a:pt x="785" y="25165"/>
                  </a:cubicBezTo>
                  <a:close/>
                  <a:moveTo>
                    <a:pt x="101" y="1"/>
                  </a:moveTo>
                  <a:cubicBezTo>
                    <a:pt x="44" y="86"/>
                    <a:pt x="1" y="172"/>
                    <a:pt x="1" y="286"/>
                  </a:cubicBezTo>
                  <a:lnTo>
                    <a:pt x="1" y="24666"/>
                  </a:lnTo>
                  <a:cubicBezTo>
                    <a:pt x="1" y="24865"/>
                    <a:pt x="115" y="25051"/>
                    <a:pt x="272" y="25165"/>
                  </a:cubicBezTo>
                  <a:cubicBezTo>
                    <a:pt x="350" y="25194"/>
                    <a:pt x="439" y="25208"/>
                    <a:pt x="529" y="25208"/>
                  </a:cubicBezTo>
                  <a:cubicBezTo>
                    <a:pt x="589" y="25208"/>
                    <a:pt x="650" y="25201"/>
                    <a:pt x="707" y="25188"/>
                  </a:cubicBezTo>
                  <a:lnTo>
                    <a:pt x="707" y="25188"/>
                  </a:lnTo>
                  <a:cubicBezTo>
                    <a:pt x="703" y="25188"/>
                    <a:pt x="700" y="25188"/>
                    <a:pt x="696" y="25188"/>
                  </a:cubicBezTo>
                  <a:cubicBezTo>
                    <a:pt x="604" y="25188"/>
                    <a:pt x="546" y="25101"/>
                    <a:pt x="557" y="24980"/>
                  </a:cubicBezTo>
                  <a:lnTo>
                    <a:pt x="557" y="600"/>
                  </a:lnTo>
                  <a:cubicBezTo>
                    <a:pt x="557" y="500"/>
                    <a:pt x="600" y="400"/>
                    <a:pt x="643" y="315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62"/>
            <p:cNvSpPr/>
            <p:nvPr/>
          </p:nvSpPr>
          <p:spPr>
            <a:xfrm>
              <a:off x="5591200" y="2218200"/>
              <a:ext cx="131625" cy="88525"/>
            </a:xfrm>
            <a:custGeom>
              <a:avLst/>
              <a:gdLst/>
              <a:ahLst/>
              <a:cxnLst/>
              <a:rect l="l" t="t" r="r" b="b"/>
              <a:pathLst>
                <a:path w="5265" h="3541" extrusionOk="0">
                  <a:moveTo>
                    <a:pt x="5123" y="0"/>
                  </a:moveTo>
                  <a:cubicBezTo>
                    <a:pt x="5089" y="0"/>
                    <a:pt x="5049" y="12"/>
                    <a:pt x="5008" y="37"/>
                  </a:cubicBezTo>
                  <a:lnTo>
                    <a:pt x="257" y="2804"/>
                  </a:lnTo>
                  <a:cubicBezTo>
                    <a:pt x="115" y="2904"/>
                    <a:pt x="15" y="3061"/>
                    <a:pt x="0" y="3247"/>
                  </a:cubicBezTo>
                  <a:lnTo>
                    <a:pt x="0" y="3361"/>
                  </a:lnTo>
                  <a:cubicBezTo>
                    <a:pt x="0" y="3472"/>
                    <a:pt x="58" y="3540"/>
                    <a:pt x="142" y="3540"/>
                  </a:cubicBezTo>
                  <a:cubicBezTo>
                    <a:pt x="176" y="3540"/>
                    <a:pt x="216" y="3528"/>
                    <a:pt x="257" y="3503"/>
                  </a:cubicBezTo>
                  <a:lnTo>
                    <a:pt x="5008" y="736"/>
                  </a:lnTo>
                  <a:cubicBezTo>
                    <a:pt x="5150" y="622"/>
                    <a:pt x="5250" y="465"/>
                    <a:pt x="5264" y="294"/>
                  </a:cubicBezTo>
                  <a:lnTo>
                    <a:pt x="5264" y="180"/>
                  </a:lnTo>
                  <a:cubicBezTo>
                    <a:pt x="5264" y="69"/>
                    <a:pt x="5207" y="0"/>
                    <a:pt x="5123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62"/>
            <p:cNvSpPr/>
            <p:nvPr/>
          </p:nvSpPr>
          <p:spPr>
            <a:xfrm>
              <a:off x="5591200" y="2261350"/>
              <a:ext cx="131625" cy="88525"/>
            </a:xfrm>
            <a:custGeom>
              <a:avLst/>
              <a:gdLst/>
              <a:ahLst/>
              <a:cxnLst/>
              <a:rect l="l" t="t" r="r" b="b"/>
              <a:pathLst>
                <a:path w="5265" h="3541" extrusionOk="0">
                  <a:moveTo>
                    <a:pt x="5123" y="0"/>
                  </a:moveTo>
                  <a:cubicBezTo>
                    <a:pt x="5089" y="0"/>
                    <a:pt x="5049" y="12"/>
                    <a:pt x="5008" y="37"/>
                  </a:cubicBezTo>
                  <a:lnTo>
                    <a:pt x="257" y="2805"/>
                  </a:lnTo>
                  <a:cubicBezTo>
                    <a:pt x="115" y="2919"/>
                    <a:pt x="15" y="3076"/>
                    <a:pt x="0" y="3247"/>
                  </a:cubicBezTo>
                  <a:lnTo>
                    <a:pt x="0" y="3361"/>
                  </a:lnTo>
                  <a:cubicBezTo>
                    <a:pt x="0" y="3472"/>
                    <a:pt x="58" y="3540"/>
                    <a:pt x="142" y="3540"/>
                  </a:cubicBezTo>
                  <a:cubicBezTo>
                    <a:pt x="176" y="3540"/>
                    <a:pt x="216" y="3529"/>
                    <a:pt x="257" y="3504"/>
                  </a:cubicBezTo>
                  <a:lnTo>
                    <a:pt x="5008" y="736"/>
                  </a:lnTo>
                  <a:cubicBezTo>
                    <a:pt x="5150" y="636"/>
                    <a:pt x="5250" y="465"/>
                    <a:pt x="5264" y="294"/>
                  </a:cubicBezTo>
                  <a:lnTo>
                    <a:pt x="5264" y="180"/>
                  </a:lnTo>
                  <a:cubicBezTo>
                    <a:pt x="5264" y="69"/>
                    <a:pt x="5207" y="0"/>
                    <a:pt x="5123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62"/>
            <p:cNvSpPr/>
            <p:nvPr/>
          </p:nvSpPr>
          <p:spPr>
            <a:xfrm>
              <a:off x="5438550" y="230522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55" y="0"/>
                  </a:moveTo>
                  <a:cubicBezTo>
                    <a:pt x="11222" y="0"/>
                    <a:pt x="11184" y="12"/>
                    <a:pt x="11142" y="37"/>
                  </a:cubicBezTo>
                  <a:lnTo>
                    <a:pt x="258" y="6314"/>
                  </a:lnTo>
                  <a:cubicBezTo>
                    <a:pt x="101" y="6399"/>
                    <a:pt x="1" y="6556"/>
                    <a:pt x="1" y="6756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8"/>
                    <a:pt x="258" y="7013"/>
                  </a:cubicBezTo>
                  <a:lnTo>
                    <a:pt x="11142" y="736"/>
                  </a:lnTo>
                  <a:cubicBezTo>
                    <a:pt x="11285" y="622"/>
                    <a:pt x="11370" y="465"/>
                    <a:pt x="11385" y="279"/>
                  </a:cubicBezTo>
                  <a:lnTo>
                    <a:pt x="11385" y="179"/>
                  </a:lnTo>
                  <a:cubicBezTo>
                    <a:pt x="11385" y="68"/>
                    <a:pt x="11335" y="0"/>
                    <a:pt x="11255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62"/>
            <p:cNvSpPr/>
            <p:nvPr/>
          </p:nvSpPr>
          <p:spPr>
            <a:xfrm>
              <a:off x="5438550" y="234837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55" y="0"/>
                  </a:moveTo>
                  <a:cubicBezTo>
                    <a:pt x="11222" y="0"/>
                    <a:pt x="11184" y="12"/>
                    <a:pt x="11142" y="37"/>
                  </a:cubicBezTo>
                  <a:lnTo>
                    <a:pt x="258" y="6314"/>
                  </a:lnTo>
                  <a:cubicBezTo>
                    <a:pt x="101" y="6428"/>
                    <a:pt x="1" y="6585"/>
                    <a:pt x="1" y="6756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8"/>
                    <a:pt x="258" y="7013"/>
                  </a:cubicBezTo>
                  <a:lnTo>
                    <a:pt x="11142" y="736"/>
                  </a:lnTo>
                  <a:cubicBezTo>
                    <a:pt x="11285" y="622"/>
                    <a:pt x="11370" y="465"/>
                    <a:pt x="11385" y="294"/>
                  </a:cubicBezTo>
                  <a:lnTo>
                    <a:pt x="11385" y="180"/>
                  </a:lnTo>
                  <a:cubicBezTo>
                    <a:pt x="11385" y="68"/>
                    <a:pt x="11335" y="0"/>
                    <a:pt x="11255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62"/>
            <p:cNvSpPr/>
            <p:nvPr/>
          </p:nvSpPr>
          <p:spPr>
            <a:xfrm>
              <a:off x="5438550" y="239152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55" y="0"/>
                  </a:moveTo>
                  <a:cubicBezTo>
                    <a:pt x="11222" y="0"/>
                    <a:pt x="11184" y="12"/>
                    <a:pt x="11142" y="37"/>
                  </a:cubicBezTo>
                  <a:lnTo>
                    <a:pt x="258" y="6314"/>
                  </a:lnTo>
                  <a:cubicBezTo>
                    <a:pt x="101" y="6414"/>
                    <a:pt x="1" y="6585"/>
                    <a:pt x="1" y="6770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8"/>
                    <a:pt x="258" y="7013"/>
                  </a:cubicBezTo>
                  <a:lnTo>
                    <a:pt x="11142" y="736"/>
                  </a:lnTo>
                  <a:cubicBezTo>
                    <a:pt x="11285" y="636"/>
                    <a:pt x="11370" y="465"/>
                    <a:pt x="11385" y="294"/>
                  </a:cubicBezTo>
                  <a:lnTo>
                    <a:pt x="11385" y="180"/>
                  </a:lnTo>
                  <a:cubicBezTo>
                    <a:pt x="11385" y="69"/>
                    <a:pt x="11335" y="0"/>
                    <a:pt x="11255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62"/>
            <p:cNvSpPr/>
            <p:nvPr/>
          </p:nvSpPr>
          <p:spPr>
            <a:xfrm>
              <a:off x="5438550" y="2434800"/>
              <a:ext cx="284625" cy="176350"/>
            </a:xfrm>
            <a:custGeom>
              <a:avLst/>
              <a:gdLst/>
              <a:ahLst/>
              <a:cxnLst/>
              <a:rect l="l" t="t" r="r" b="b"/>
              <a:pathLst>
                <a:path w="11385" h="7054" extrusionOk="0">
                  <a:moveTo>
                    <a:pt x="11261" y="1"/>
                  </a:moveTo>
                  <a:cubicBezTo>
                    <a:pt x="11227" y="1"/>
                    <a:pt x="11187" y="15"/>
                    <a:pt x="11142" y="46"/>
                  </a:cubicBezTo>
                  <a:lnTo>
                    <a:pt x="258" y="6323"/>
                  </a:lnTo>
                  <a:cubicBezTo>
                    <a:pt x="101" y="6409"/>
                    <a:pt x="1" y="6580"/>
                    <a:pt x="1" y="6765"/>
                  </a:cubicBezTo>
                  <a:lnTo>
                    <a:pt x="1" y="6865"/>
                  </a:lnTo>
                  <a:cubicBezTo>
                    <a:pt x="1" y="6983"/>
                    <a:pt x="55" y="7053"/>
                    <a:pt x="135" y="7053"/>
                  </a:cubicBezTo>
                  <a:cubicBezTo>
                    <a:pt x="171" y="7053"/>
                    <a:pt x="213" y="7039"/>
                    <a:pt x="258" y="7008"/>
                  </a:cubicBezTo>
                  <a:lnTo>
                    <a:pt x="11142" y="731"/>
                  </a:lnTo>
                  <a:cubicBezTo>
                    <a:pt x="11285" y="631"/>
                    <a:pt x="11370" y="474"/>
                    <a:pt x="11385" y="289"/>
                  </a:cubicBezTo>
                  <a:lnTo>
                    <a:pt x="11385" y="189"/>
                  </a:lnTo>
                  <a:cubicBezTo>
                    <a:pt x="11385" y="71"/>
                    <a:pt x="11337" y="1"/>
                    <a:pt x="11261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62"/>
            <p:cNvSpPr/>
            <p:nvPr/>
          </p:nvSpPr>
          <p:spPr>
            <a:xfrm>
              <a:off x="5438550" y="247817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55" y="1"/>
                  </a:moveTo>
                  <a:cubicBezTo>
                    <a:pt x="11222" y="1"/>
                    <a:pt x="11184" y="12"/>
                    <a:pt x="11142" y="37"/>
                  </a:cubicBezTo>
                  <a:lnTo>
                    <a:pt x="258" y="6314"/>
                  </a:lnTo>
                  <a:cubicBezTo>
                    <a:pt x="101" y="6400"/>
                    <a:pt x="1" y="6585"/>
                    <a:pt x="1" y="6756"/>
                  </a:cubicBezTo>
                  <a:lnTo>
                    <a:pt x="1" y="6871"/>
                  </a:lnTo>
                  <a:cubicBezTo>
                    <a:pt x="1" y="6982"/>
                    <a:pt x="58" y="7050"/>
                    <a:pt x="142" y="7050"/>
                  </a:cubicBezTo>
                  <a:cubicBezTo>
                    <a:pt x="177" y="7050"/>
                    <a:pt x="216" y="7038"/>
                    <a:pt x="258" y="7013"/>
                  </a:cubicBezTo>
                  <a:lnTo>
                    <a:pt x="11142" y="736"/>
                  </a:lnTo>
                  <a:cubicBezTo>
                    <a:pt x="11285" y="622"/>
                    <a:pt x="11370" y="465"/>
                    <a:pt x="11385" y="280"/>
                  </a:cubicBezTo>
                  <a:lnTo>
                    <a:pt x="11385" y="180"/>
                  </a:lnTo>
                  <a:cubicBezTo>
                    <a:pt x="11385" y="69"/>
                    <a:pt x="11335" y="1"/>
                    <a:pt x="11255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62"/>
            <p:cNvSpPr/>
            <p:nvPr/>
          </p:nvSpPr>
          <p:spPr>
            <a:xfrm>
              <a:off x="5438550" y="252132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55" y="1"/>
                  </a:moveTo>
                  <a:cubicBezTo>
                    <a:pt x="11222" y="1"/>
                    <a:pt x="11184" y="13"/>
                    <a:pt x="11142" y="38"/>
                  </a:cubicBezTo>
                  <a:lnTo>
                    <a:pt x="258" y="6314"/>
                  </a:lnTo>
                  <a:cubicBezTo>
                    <a:pt x="101" y="6400"/>
                    <a:pt x="1" y="6571"/>
                    <a:pt x="1" y="6742"/>
                  </a:cubicBezTo>
                  <a:lnTo>
                    <a:pt x="1" y="6871"/>
                  </a:lnTo>
                  <a:cubicBezTo>
                    <a:pt x="1" y="6982"/>
                    <a:pt x="58" y="7050"/>
                    <a:pt x="142" y="7050"/>
                  </a:cubicBezTo>
                  <a:cubicBezTo>
                    <a:pt x="177" y="7050"/>
                    <a:pt x="216" y="7038"/>
                    <a:pt x="258" y="7013"/>
                  </a:cubicBezTo>
                  <a:lnTo>
                    <a:pt x="11142" y="737"/>
                  </a:lnTo>
                  <a:cubicBezTo>
                    <a:pt x="11285" y="622"/>
                    <a:pt x="11370" y="466"/>
                    <a:pt x="11385" y="294"/>
                  </a:cubicBezTo>
                  <a:lnTo>
                    <a:pt x="11385" y="180"/>
                  </a:lnTo>
                  <a:cubicBezTo>
                    <a:pt x="11385" y="69"/>
                    <a:pt x="11335" y="1"/>
                    <a:pt x="11255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62"/>
            <p:cNvSpPr/>
            <p:nvPr/>
          </p:nvSpPr>
          <p:spPr>
            <a:xfrm>
              <a:off x="5438550" y="2564500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55" y="0"/>
                  </a:moveTo>
                  <a:cubicBezTo>
                    <a:pt x="11222" y="0"/>
                    <a:pt x="11184" y="12"/>
                    <a:pt x="11142" y="37"/>
                  </a:cubicBezTo>
                  <a:lnTo>
                    <a:pt x="258" y="6313"/>
                  </a:lnTo>
                  <a:cubicBezTo>
                    <a:pt x="101" y="6413"/>
                    <a:pt x="1" y="6584"/>
                    <a:pt x="1" y="6770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7"/>
                    <a:pt x="258" y="7012"/>
                  </a:cubicBezTo>
                  <a:lnTo>
                    <a:pt x="11142" y="736"/>
                  </a:lnTo>
                  <a:cubicBezTo>
                    <a:pt x="11285" y="636"/>
                    <a:pt x="11370" y="465"/>
                    <a:pt x="11385" y="293"/>
                  </a:cubicBezTo>
                  <a:lnTo>
                    <a:pt x="11385" y="179"/>
                  </a:lnTo>
                  <a:cubicBezTo>
                    <a:pt x="11385" y="68"/>
                    <a:pt x="11335" y="0"/>
                    <a:pt x="11255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62"/>
            <p:cNvSpPr/>
            <p:nvPr/>
          </p:nvSpPr>
          <p:spPr>
            <a:xfrm>
              <a:off x="5438550" y="2607775"/>
              <a:ext cx="284625" cy="176350"/>
            </a:xfrm>
            <a:custGeom>
              <a:avLst/>
              <a:gdLst/>
              <a:ahLst/>
              <a:cxnLst/>
              <a:rect l="l" t="t" r="r" b="b"/>
              <a:pathLst>
                <a:path w="11385" h="7054" extrusionOk="0">
                  <a:moveTo>
                    <a:pt x="11261" y="0"/>
                  </a:moveTo>
                  <a:cubicBezTo>
                    <a:pt x="11227" y="0"/>
                    <a:pt x="11187" y="15"/>
                    <a:pt x="11142" y="46"/>
                  </a:cubicBezTo>
                  <a:lnTo>
                    <a:pt x="258" y="6323"/>
                  </a:lnTo>
                  <a:cubicBezTo>
                    <a:pt x="101" y="6408"/>
                    <a:pt x="1" y="6580"/>
                    <a:pt x="1" y="6765"/>
                  </a:cubicBezTo>
                  <a:lnTo>
                    <a:pt x="1" y="6865"/>
                  </a:lnTo>
                  <a:cubicBezTo>
                    <a:pt x="1" y="6983"/>
                    <a:pt x="55" y="7053"/>
                    <a:pt x="135" y="7053"/>
                  </a:cubicBezTo>
                  <a:cubicBezTo>
                    <a:pt x="171" y="7053"/>
                    <a:pt x="213" y="7039"/>
                    <a:pt x="258" y="7008"/>
                  </a:cubicBezTo>
                  <a:lnTo>
                    <a:pt x="11142" y="731"/>
                  </a:lnTo>
                  <a:cubicBezTo>
                    <a:pt x="11285" y="631"/>
                    <a:pt x="11370" y="474"/>
                    <a:pt x="11385" y="289"/>
                  </a:cubicBezTo>
                  <a:lnTo>
                    <a:pt x="11385" y="189"/>
                  </a:lnTo>
                  <a:cubicBezTo>
                    <a:pt x="11385" y="71"/>
                    <a:pt x="11337" y="0"/>
                    <a:pt x="11261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62"/>
            <p:cNvSpPr/>
            <p:nvPr/>
          </p:nvSpPr>
          <p:spPr>
            <a:xfrm>
              <a:off x="5438550" y="2651150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55" y="1"/>
                  </a:moveTo>
                  <a:cubicBezTo>
                    <a:pt x="11222" y="1"/>
                    <a:pt x="11184" y="12"/>
                    <a:pt x="11142" y="37"/>
                  </a:cubicBezTo>
                  <a:lnTo>
                    <a:pt x="258" y="6314"/>
                  </a:lnTo>
                  <a:cubicBezTo>
                    <a:pt x="101" y="6400"/>
                    <a:pt x="1" y="6556"/>
                    <a:pt x="1" y="6756"/>
                  </a:cubicBezTo>
                  <a:lnTo>
                    <a:pt x="1" y="6870"/>
                  </a:lnTo>
                  <a:cubicBezTo>
                    <a:pt x="1" y="6981"/>
                    <a:pt x="58" y="7050"/>
                    <a:pt x="142" y="7050"/>
                  </a:cubicBezTo>
                  <a:cubicBezTo>
                    <a:pt x="177" y="7050"/>
                    <a:pt x="216" y="7038"/>
                    <a:pt x="258" y="7013"/>
                  </a:cubicBezTo>
                  <a:lnTo>
                    <a:pt x="11142" y="736"/>
                  </a:lnTo>
                  <a:cubicBezTo>
                    <a:pt x="11285" y="622"/>
                    <a:pt x="11370" y="465"/>
                    <a:pt x="11385" y="280"/>
                  </a:cubicBezTo>
                  <a:lnTo>
                    <a:pt x="11385" y="180"/>
                  </a:lnTo>
                  <a:cubicBezTo>
                    <a:pt x="11385" y="69"/>
                    <a:pt x="11335" y="1"/>
                    <a:pt x="11255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62"/>
            <p:cNvSpPr/>
            <p:nvPr/>
          </p:nvSpPr>
          <p:spPr>
            <a:xfrm>
              <a:off x="5439975" y="2218400"/>
              <a:ext cx="131275" cy="226850"/>
            </a:xfrm>
            <a:custGeom>
              <a:avLst/>
              <a:gdLst/>
              <a:ahLst/>
              <a:cxnLst/>
              <a:rect l="l" t="t" r="r" b="b"/>
              <a:pathLst>
                <a:path w="5251" h="9074" extrusionOk="0">
                  <a:moveTo>
                    <a:pt x="5251" y="0"/>
                  </a:moveTo>
                  <a:lnTo>
                    <a:pt x="1" y="3025"/>
                  </a:lnTo>
                  <a:lnTo>
                    <a:pt x="1" y="9073"/>
                  </a:lnTo>
                  <a:lnTo>
                    <a:pt x="5251" y="6035"/>
                  </a:lnTo>
                  <a:lnTo>
                    <a:pt x="5251" y="0"/>
                  </a:ln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62"/>
            <p:cNvSpPr/>
            <p:nvPr/>
          </p:nvSpPr>
          <p:spPr>
            <a:xfrm>
              <a:off x="5460325" y="2256550"/>
              <a:ext cx="92025" cy="151250"/>
            </a:xfrm>
            <a:custGeom>
              <a:avLst/>
              <a:gdLst/>
              <a:ahLst/>
              <a:cxnLst/>
              <a:rect l="l" t="t" r="r" b="b"/>
              <a:pathLst>
                <a:path w="3681" h="6050" extrusionOk="0">
                  <a:moveTo>
                    <a:pt x="3681" y="1"/>
                  </a:moveTo>
                  <a:lnTo>
                    <a:pt x="0" y="2112"/>
                  </a:lnTo>
                  <a:lnTo>
                    <a:pt x="0" y="3924"/>
                  </a:lnTo>
                  <a:lnTo>
                    <a:pt x="157" y="3838"/>
                  </a:lnTo>
                  <a:lnTo>
                    <a:pt x="157" y="3282"/>
                  </a:lnTo>
                  <a:cubicBezTo>
                    <a:pt x="186" y="2911"/>
                    <a:pt x="400" y="2583"/>
                    <a:pt x="713" y="2397"/>
                  </a:cubicBezTo>
                  <a:lnTo>
                    <a:pt x="1498" y="1941"/>
                  </a:lnTo>
                  <a:lnTo>
                    <a:pt x="1498" y="4637"/>
                  </a:lnTo>
                  <a:cubicBezTo>
                    <a:pt x="1498" y="5008"/>
                    <a:pt x="1313" y="5350"/>
                    <a:pt x="1013" y="5564"/>
                  </a:cubicBezTo>
                  <a:lnTo>
                    <a:pt x="528" y="5850"/>
                  </a:lnTo>
                  <a:lnTo>
                    <a:pt x="528" y="6049"/>
                  </a:lnTo>
                  <a:lnTo>
                    <a:pt x="3153" y="4537"/>
                  </a:lnTo>
                  <a:lnTo>
                    <a:pt x="3153" y="4338"/>
                  </a:lnTo>
                  <a:lnTo>
                    <a:pt x="2668" y="4623"/>
                  </a:lnTo>
                  <a:cubicBezTo>
                    <a:pt x="2597" y="4664"/>
                    <a:pt x="2529" y="4684"/>
                    <a:pt x="2469" y="4684"/>
                  </a:cubicBezTo>
                  <a:cubicBezTo>
                    <a:pt x="2299" y="4684"/>
                    <a:pt x="2183" y="4529"/>
                    <a:pt x="2183" y="4266"/>
                  </a:cubicBezTo>
                  <a:lnTo>
                    <a:pt x="2183" y="1570"/>
                  </a:lnTo>
                  <a:lnTo>
                    <a:pt x="2967" y="1128"/>
                  </a:lnTo>
                  <a:cubicBezTo>
                    <a:pt x="3071" y="1067"/>
                    <a:pt x="3167" y="1038"/>
                    <a:pt x="3249" y="1038"/>
                  </a:cubicBezTo>
                  <a:cubicBezTo>
                    <a:pt x="3415" y="1038"/>
                    <a:pt x="3524" y="1155"/>
                    <a:pt x="3524" y="1356"/>
                  </a:cubicBezTo>
                  <a:lnTo>
                    <a:pt x="3524" y="1912"/>
                  </a:lnTo>
                  <a:lnTo>
                    <a:pt x="3681" y="1827"/>
                  </a:lnTo>
                  <a:lnTo>
                    <a:pt x="3681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62"/>
            <p:cNvSpPr/>
            <p:nvPr/>
          </p:nvSpPr>
          <p:spPr>
            <a:xfrm>
              <a:off x="5489550" y="2108650"/>
              <a:ext cx="388400" cy="845700"/>
            </a:xfrm>
            <a:custGeom>
              <a:avLst/>
              <a:gdLst/>
              <a:ahLst/>
              <a:cxnLst/>
              <a:rect l="l" t="t" r="r" b="b"/>
              <a:pathLst>
                <a:path w="15536" h="33828" extrusionOk="0">
                  <a:moveTo>
                    <a:pt x="14981" y="0"/>
                  </a:moveTo>
                  <a:cubicBezTo>
                    <a:pt x="14884" y="0"/>
                    <a:pt x="14784" y="27"/>
                    <a:pt x="14694" y="82"/>
                  </a:cubicBezTo>
                  <a:lnTo>
                    <a:pt x="300" y="8399"/>
                  </a:lnTo>
                  <a:cubicBezTo>
                    <a:pt x="129" y="8499"/>
                    <a:pt x="15" y="8699"/>
                    <a:pt x="1" y="8898"/>
                  </a:cubicBezTo>
                  <a:lnTo>
                    <a:pt x="1" y="33278"/>
                  </a:lnTo>
                  <a:cubicBezTo>
                    <a:pt x="1" y="33492"/>
                    <a:pt x="101" y="33663"/>
                    <a:pt x="272" y="33777"/>
                  </a:cubicBezTo>
                  <a:cubicBezTo>
                    <a:pt x="350" y="33810"/>
                    <a:pt x="438" y="33827"/>
                    <a:pt x="527" y="33827"/>
                  </a:cubicBezTo>
                  <a:cubicBezTo>
                    <a:pt x="633" y="33827"/>
                    <a:pt x="742" y="33803"/>
                    <a:pt x="843" y="33749"/>
                  </a:cubicBezTo>
                  <a:lnTo>
                    <a:pt x="15236" y="25446"/>
                  </a:lnTo>
                  <a:cubicBezTo>
                    <a:pt x="15407" y="25332"/>
                    <a:pt x="15522" y="25161"/>
                    <a:pt x="15536" y="24947"/>
                  </a:cubicBezTo>
                  <a:lnTo>
                    <a:pt x="15536" y="567"/>
                  </a:lnTo>
                  <a:cubicBezTo>
                    <a:pt x="15536" y="467"/>
                    <a:pt x="15493" y="353"/>
                    <a:pt x="15450" y="268"/>
                  </a:cubicBezTo>
                  <a:cubicBezTo>
                    <a:pt x="15339" y="92"/>
                    <a:pt x="15162" y="0"/>
                    <a:pt x="14981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62"/>
            <p:cNvSpPr/>
            <p:nvPr/>
          </p:nvSpPr>
          <p:spPr>
            <a:xfrm>
              <a:off x="5502400" y="2117675"/>
              <a:ext cx="375550" cy="835825"/>
            </a:xfrm>
            <a:custGeom>
              <a:avLst/>
              <a:gdLst/>
              <a:ahLst/>
              <a:cxnLst/>
              <a:rect l="l" t="t" r="r" b="b"/>
              <a:pathLst>
                <a:path w="15022" h="33433" extrusionOk="0">
                  <a:moveTo>
                    <a:pt x="14861" y="1"/>
                  </a:moveTo>
                  <a:cubicBezTo>
                    <a:pt x="14820" y="1"/>
                    <a:pt x="14773" y="16"/>
                    <a:pt x="14722" y="49"/>
                  </a:cubicBezTo>
                  <a:lnTo>
                    <a:pt x="314" y="8352"/>
                  </a:lnTo>
                  <a:cubicBezTo>
                    <a:pt x="129" y="8466"/>
                    <a:pt x="29" y="8666"/>
                    <a:pt x="0" y="8851"/>
                  </a:cubicBezTo>
                  <a:lnTo>
                    <a:pt x="0" y="33231"/>
                  </a:lnTo>
                  <a:cubicBezTo>
                    <a:pt x="20" y="33359"/>
                    <a:pt x="95" y="33433"/>
                    <a:pt x="191" y="33433"/>
                  </a:cubicBezTo>
                  <a:cubicBezTo>
                    <a:pt x="233" y="33433"/>
                    <a:pt x="280" y="33418"/>
                    <a:pt x="329" y="33388"/>
                  </a:cubicBezTo>
                  <a:lnTo>
                    <a:pt x="14722" y="25085"/>
                  </a:lnTo>
                  <a:cubicBezTo>
                    <a:pt x="14893" y="24971"/>
                    <a:pt x="15008" y="24786"/>
                    <a:pt x="15022" y="24586"/>
                  </a:cubicBezTo>
                  <a:lnTo>
                    <a:pt x="15022" y="206"/>
                  </a:lnTo>
                  <a:cubicBezTo>
                    <a:pt x="15022" y="86"/>
                    <a:pt x="14958" y="1"/>
                    <a:pt x="14861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62"/>
            <p:cNvSpPr/>
            <p:nvPr/>
          </p:nvSpPr>
          <p:spPr>
            <a:xfrm>
              <a:off x="5489550" y="2323975"/>
              <a:ext cx="20000" cy="630650"/>
            </a:xfrm>
            <a:custGeom>
              <a:avLst/>
              <a:gdLst/>
              <a:ahLst/>
              <a:cxnLst/>
              <a:rect l="l" t="t" r="r" b="b"/>
              <a:pathLst>
                <a:path w="800" h="25226" extrusionOk="0">
                  <a:moveTo>
                    <a:pt x="86" y="0"/>
                  </a:moveTo>
                  <a:cubicBezTo>
                    <a:pt x="44" y="86"/>
                    <a:pt x="1" y="171"/>
                    <a:pt x="1" y="285"/>
                  </a:cubicBezTo>
                  <a:lnTo>
                    <a:pt x="1" y="24665"/>
                  </a:lnTo>
                  <a:cubicBezTo>
                    <a:pt x="1" y="24750"/>
                    <a:pt x="15" y="24836"/>
                    <a:pt x="72" y="24922"/>
                  </a:cubicBezTo>
                  <a:cubicBezTo>
                    <a:pt x="173" y="25113"/>
                    <a:pt x="366" y="25226"/>
                    <a:pt x="561" y="25226"/>
                  </a:cubicBezTo>
                  <a:cubicBezTo>
                    <a:pt x="642" y="25226"/>
                    <a:pt x="724" y="25206"/>
                    <a:pt x="800" y="25164"/>
                  </a:cubicBezTo>
                  <a:lnTo>
                    <a:pt x="800" y="25164"/>
                  </a:lnTo>
                  <a:cubicBezTo>
                    <a:pt x="772" y="25172"/>
                    <a:pt x="746" y="25176"/>
                    <a:pt x="721" y="25176"/>
                  </a:cubicBezTo>
                  <a:cubicBezTo>
                    <a:pt x="618" y="25176"/>
                    <a:pt x="546" y="25105"/>
                    <a:pt x="557" y="24979"/>
                  </a:cubicBezTo>
                  <a:lnTo>
                    <a:pt x="557" y="599"/>
                  </a:lnTo>
                  <a:cubicBezTo>
                    <a:pt x="557" y="499"/>
                    <a:pt x="586" y="414"/>
                    <a:pt x="643" y="314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62"/>
            <p:cNvSpPr/>
            <p:nvPr/>
          </p:nvSpPr>
          <p:spPr>
            <a:xfrm>
              <a:off x="5696400" y="2192300"/>
              <a:ext cx="131625" cy="88375"/>
            </a:xfrm>
            <a:custGeom>
              <a:avLst/>
              <a:gdLst/>
              <a:ahLst/>
              <a:cxnLst/>
              <a:rect l="l" t="t" r="r" b="b"/>
              <a:pathLst>
                <a:path w="5265" h="3535" extrusionOk="0">
                  <a:moveTo>
                    <a:pt x="5131" y="0"/>
                  </a:moveTo>
                  <a:cubicBezTo>
                    <a:pt x="5094" y="0"/>
                    <a:pt x="5052" y="15"/>
                    <a:pt x="5008" y="46"/>
                  </a:cubicBezTo>
                  <a:lnTo>
                    <a:pt x="258" y="2799"/>
                  </a:lnTo>
                  <a:cubicBezTo>
                    <a:pt x="86" y="2913"/>
                    <a:pt x="1" y="3070"/>
                    <a:pt x="1" y="3256"/>
                  </a:cubicBezTo>
                  <a:lnTo>
                    <a:pt x="1" y="3355"/>
                  </a:lnTo>
                  <a:cubicBezTo>
                    <a:pt x="1" y="3467"/>
                    <a:pt x="58" y="3535"/>
                    <a:pt x="142" y="3535"/>
                  </a:cubicBezTo>
                  <a:cubicBezTo>
                    <a:pt x="177" y="3535"/>
                    <a:pt x="216" y="3523"/>
                    <a:pt x="258" y="3498"/>
                  </a:cubicBezTo>
                  <a:lnTo>
                    <a:pt x="5008" y="731"/>
                  </a:lnTo>
                  <a:cubicBezTo>
                    <a:pt x="5151" y="631"/>
                    <a:pt x="5250" y="474"/>
                    <a:pt x="5265" y="288"/>
                  </a:cubicBezTo>
                  <a:lnTo>
                    <a:pt x="5265" y="189"/>
                  </a:lnTo>
                  <a:cubicBezTo>
                    <a:pt x="5265" y="71"/>
                    <a:pt x="5211" y="0"/>
                    <a:pt x="5131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62"/>
            <p:cNvSpPr/>
            <p:nvPr/>
          </p:nvSpPr>
          <p:spPr>
            <a:xfrm>
              <a:off x="5696400" y="2235675"/>
              <a:ext cx="131625" cy="88375"/>
            </a:xfrm>
            <a:custGeom>
              <a:avLst/>
              <a:gdLst/>
              <a:ahLst/>
              <a:cxnLst/>
              <a:rect l="l" t="t" r="r" b="b"/>
              <a:pathLst>
                <a:path w="5265" h="3535" extrusionOk="0">
                  <a:moveTo>
                    <a:pt x="5124" y="0"/>
                  </a:moveTo>
                  <a:cubicBezTo>
                    <a:pt x="5089" y="0"/>
                    <a:pt x="5050" y="12"/>
                    <a:pt x="5008" y="37"/>
                  </a:cubicBezTo>
                  <a:lnTo>
                    <a:pt x="258" y="2804"/>
                  </a:lnTo>
                  <a:cubicBezTo>
                    <a:pt x="86" y="2904"/>
                    <a:pt x="1" y="3061"/>
                    <a:pt x="1" y="3247"/>
                  </a:cubicBezTo>
                  <a:lnTo>
                    <a:pt x="1" y="3347"/>
                  </a:lnTo>
                  <a:cubicBezTo>
                    <a:pt x="1" y="3464"/>
                    <a:pt x="55" y="3535"/>
                    <a:pt x="135" y="3535"/>
                  </a:cubicBezTo>
                  <a:cubicBezTo>
                    <a:pt x="171" y="3535"/>
                    <a:pt x="213" y="3520"/>
                    <a:pt x="258" y="3489"/>
                  </a:cubicBezTo>
                  <a:lnTo>
                    <a:pt x="5008" y="736"/>
                  </a:lnTo>
                  <a:cubicBezTo>
                    <a:pt x="5151" y="622"/>
                    <a:pt x="5250" y="465"/>
                    <a:pt x="5265" y="280"/>
                  </a:cubicBezTo>
                  <a:lnTo>
                    <a:pt x="5265" y="180"/>
                  </a:lnTo>
                  <a:cubicBezTo>
                    <a:pt x="5265" y="69"/>
                    <a:pt x="5208" y="0"/>
                    <a:pt x="5124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62"/>
            <p:cNvSpPr/>
            <p:nvPr/>
          </p:nvSpPr>
          <p:spPr>
            <a:xfrm>
              <a:off x="5696400" y="2278825"/>
              <a:ext cx="131625" cy="88525"/>
            </a:xfrm>
            <a:custGeom>
              <a:avLst/>
              <a:gdLst/>
              <a:ahLst/>
              <a:cxnLst/>
              <a:rect l="l" t="t" r="r" b="b"/>
              <a:pathLst>
                <a:path w="5265" h="3541" extrusionOk="0">
                  <a:moveTo>
                    <a:pt x="5124" y="0"/>
                  </a:moveTo>
                  <a:cubicBezTo>
                    <a:pt x="5089" y="0"/>
                    <a:pt x="5050" y="12"/>
                    <a:pt x="5008" y="37"/>
                  </a:cubicBezTo>
                  <a:lnTo>
                    <a:pt x="258" y="2805"/>
                  </a:lnTo>
                  <a:cubicBezTo>
                    <a:pt x="86" y="2904"/>
                    <a:pt x="1" y="3076"/>
                    <a:pt x="1" y="3247"/>
                  </a:cubicBezTo>
                  <a:lnTo>
                    <a:pt x="1" y="3361"/>
                  </a:lnTo>
                  <a:cubicBezTo>
                    <a:pt x="1" y="3472"/>
                    <a:pt x="58" y="3540"/>
                    <a:pt x="142" y="3540"/>
                  </a:cubicBezTo>
                  <a:cubicBezTo>
                    <a:pt x="177" y="3540"/>
                    <a:pt x="216" y="3529"/>
                    <a:pt x="258" y="3504"/>
                  </a:cubicBezTo>
                  <a:lnTo>
                    <a:pt x="5008" y="736"/>
                  </a:lnTo>
                  <a:cubicBezTo>
                    <a:pt x="5151" y="622"/>
                    <a:pt x="5250" y="465"/>
                    <a:pt x="5265" y="294"/>
                  </a:cubicBezTo>
                  <a:lnTo>
                    <a:pt x="5265" y="180"/>
                  </a:lnTo>
                  <a:cubicBezTo>
                    <a:pt x="5265" y="69"/>
                    <a:pt x="5208" y="0"/>
                    <a:pt x="5124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62"/>
            <p:cNvSpPr/>
            <p:nvPr/>
          </p:nvSpPr>
          <p:spPr>
            <a:xfrm>
              <a:off x="5696400" y="2321975"/>
              <a:ext cx="131625" cy="88525"/>
            </a:xfrm>
            <a:custGeom>
              <a:avLst/>
              <a:gdLst/>
              <a:ahLst/>
              <a:cxnLst/>
              <a:rect l="l" t="t" r="r" b="b"/>
              <a:pathLst>
                <a:path w="5265" h="3541" extrusionOk="0">
                  <a:moveTo>
                    <a:pt x="5124" y="1"/>
                  </a:moveTo>
                  <a:cubicBezTo>
                    <a:pt x="5089" y="1"/>
                    <a:pt x="5050" y="12"/>
                    <a:pt x="5008" y="37"/>
                  </a:cubicBezTo>
                  <a:lnTo>
                    <a:pt x="258" y="2805"/>
                  </a:lnTo>
                  <a:cubicBezTo>
                    <a:pt x="86" y="2919"/>
                    <a:pt x="1" y="3076"/>
                    <a:pt x="1" y="3247"/>
                  </a:cubicBezTo>
                  <a:lnTo>
                    <a:pt x="1" y="3361"/>
                  </a:lnTo>
                  <a:cubicBezTo>
                    <a:pt x="1" y="3472"/>
                    <a:pt x="58" y="3540"/>
                    <a:pt x="142" y="3540"/>
                  </a:cubicBezTo>
                  <a:cubicBezTo>
                    <a:pt x="177" y="3540"/>
                    <a:pt x="216" y="3529"/>
                    <a:pt x="258" y="3504"/>
                  </a:cubicBezTo>
                  <a:lnTo>
                    <a:pt x="5008" y="736"/>
                  </a:lnTo>
                  <a:cubicBezTo>
                    <a:pt x="5151" y="636"/>
                    <a:pt x="5250" y="465"/>
                    <a:pt x="5265" y="294"/>
                  </a:cubicBezTo>
                  <a:lnTo>
                    <a:pt x="5265" y="180"/>
                  </a:lnTo>
                  <a:cubicBezTo>
                    <a:pt x="5265" y="69"/>
                    <a:pt x="5208" y="1"/>
                    <a:pt x="5124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62"/>
            <p:cNvSpPr/>
            <p:nvPr/>
          </p:nvSpPr>
          <p:spPr>
            <a:xfrm>
              <a:off x="5543400" y="2365250"/>
              <a:ext cx="284625" cy="176350"/>
            </a:xfrm>
            <a:custGeom>
              <a:avLst/>
              <a:gdLst/>
              <a:ahLst/>
              <a:cxnLst/>
              <a:rect l="l" t="t" r="r" b="b"/>
              <a:pathLst>
                <a:path w="11385" h="7054" extrusionOk="0">
                  <a:moveTo>
                    <a:pt x="11251" y="1"/>
                  </a:moveTo>
                  <a:cubicBezTo>
                    <a:pt x="11214" y="1"/>
                    <a:pt x="11172" y="15"/>
                    <a:pt x="11128" y="47"/>
                  </a:cubicBezTo>
                  <a:lnTo>
                    <a:pt x="258" y="6323"/>
                  </a:lnTo>
                  <a:cubicBezTo>
                    <a:pt x="115" y="6423"/>
                    <a:pt x="1" y="6580"/>
                    <a:pt x="1" y="6766"/>
                  </a:cubicBezTo>
                  <a:lnTo>
                    <a:pt x="1" y="6865"/>
                  </a:lnTo>
                  <a:cubicBezTo>
                    <a:pt x="1" y="6983"/>
                    <a:pt x="55" y="7054"/>
                    <a:pt x="135" y="7054"/>
                  </a:cubicBezTo>
                  <a:cubicBezTo>
                    <a:pt x="171" y="7054"/>
                    <a:pt x="213" y="7039"/>
                    <a:pt x="258" y="7008"/>
                  </a:cubicBezTo>
                  <a:lnTo>
                    <a:pt x="11128" y="731"/>
                  </a:lnTo>
                  <a:cubicBezTo>
                    <a:pt x="11271" y="631"/>
                    <a:pt x="11370" y="475"/>
                    <a:pt x="11385" y="289"/>
                  </a:cubicBezTo>
                  <a:lnTo>
                    <a:pt x="11385" y="189"/>
                  </a:lnTo>
                  <a:cubicBezTo>
                    <a:pt x="11385" y="71"/>
                    <a:pt x="11331" y="1"/>
                    <a:pt x="11251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62"/>
            <p:cNvSpPr/>
            <p:nvPr/>
          </p:nvSpPr>
          <p:spPr>
            <a:xfrm>
              <a:off x="5543400" y="2409000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44" y="0"/>
                  </a:moveTo>
                  <a:cubicBezTo>
                    <a:pt x="11209" y="0"/>
                    <a:pt x="11170" y="12"/>
                    <a:pt x="11128" y="37"/>
                  </a:cubicBezTo>
                  <a:lnTo>
                    <a:pt x="258" y="6314"/>
                  </a:lnTo>
                  <a:cubicBezTo>
                    <a:pt x="115" y="6399"/>
                    <a:pt x="1" y="6585"/>
                    <a:pt x="1" y="6756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8"/>
                    <a:pt x="258" y="7013"/>
                  </a:cubicBezTo>
                  <a:lnTo>
                    <a:pt x="11128" y="736"/>
                  </a:lnTo>
                  <a:cubicBezTo>
                    <a:pt x="11271" y="622"/>
                    <a:pt x="11370" y="465"/>
                    <a:pt x="11385" y="294"/>
                  </a:cubicBezTo>
                  <a:lnTo>
                    <a:pt x="11385" y="180"/>
                  </a:lnTo>
                  <a:cubicBezTo>
                    <a:pt x="11385" y="69"/>
                    <a:pt x="11328" y="0"/>
                    <a:pt x="11244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62"/>
            <p:cNvSpPr/>
            <p:nvPr/>
          </p:nvSpPr>
          <p:spPr>
            <a:xfrm>
              <a:off x="5543400" y="2452150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44" y="0"/>
                  </a:moveTo>
                  <a:cubicBezTo>
                    <a:pt x="11209" y="0"/>
                    <a:pt x="11170" y="12"/>
                    <a:pt x="11128" y="37"/>
                  </a:cubicBezTo>
                  <a:lnTo>
                    <a:pt x="258" y="6314"/>
                  </a:lnTo>
                  <a:cubicBezTo>
                    <a:pt x="115" y="6414"/>
                    <a:pt x="1" y="6571"/>
                    <a:pt x="1" y="6770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8"/>
                    <a:pt x="258" y="7013"/>
                  </a:cubicBezTo>
                  <a:lnTo>
                    <a:pt x="11128" y="736"/>
                  </a:lnTo>
                  <a:cubicBezTo>
                    <a:pt x="11271" y="636"/>
                    <a:pt x="11370" y="465"/>
                    <a:pt x="11385" y="294"/>
                  </a:cubicBezTo>
                  <a:lnTo>
                    <a:pt x="11385" y="180"/>
                  </a:lnTo>
                  <a:cubicBezTo>
                    <a:pt x="11385" y="69"/>
                    <a:pt x="11328" y="0"/>
                    <a:pt x="11244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62"/>
            <p:cNvSpPr/>
            <p:nvPr/>
          </p:nvSpPr>
          <p:spPr>
            <a:xfrm>
              <a:off x="5543400" y="2495425"/>
              <a:ext cx="284625" cy="176350"/>
            </a:xfrm>
            <a:custGeom>
              <a:avLst/>
              <a:gdLst/>
              <a:ahLst/>
              <a:cxnLst/>
              <a:rect l="l" t="t" r="r" b="b"/>
              <a:pathLst>
                <a:path w="11385" h="7054" extrusionOk="0">
                  <a:moveTo>
                    <a:pt x="11251" y="1"/>
                  </a:moveTo>
                  <a:cubicBezTo>
                    <a:pt x="11214" y="1"/>
                    <a:pt x="11172" y="15"/>
                    <a:pt x="11128" y="46"/>
                  </a:cubicBezTo>
                  <a:lnTo>
                    <a:pt x="258" y="6323"/>
                  </a:lnTo>
                  <a:cubicBezTo>
                    <a:pt x="115" y="6409"/>
                    <a:pt x="1" y="6566"/>
                    <a:pt x="1" y="6765"/>
                  </a:cubicBezTo>
                  <a:lnTo>
                    <a:pt x="1" y="6865"/>
                  </a:lnTo>
                  <a:cubicBezTo>
                    <a:pt x="1" y="6983"/>
                    <a:pt x="55" y="7054"/>
                    <a:pt x="135" y="7054"/>
                  </a:cubicBezTo>
                  <a:cubicBezTo>
                    <a:pt x="171" y="7054"/>
                    <a:pt x="213" y="7039"/>
                    <a:pt x="258" y="7008"/>
                  </a:cubicBezTo>
                  <a:lnTo>
                    <a:pt x="11128" y="731"/>
                  </a:lnTo>
                  <a:cubicBezTo>
                    <a:pt x="11271" y="631"/>
                    <a:pt x="11370" y="474"/>
                    <a:pt x="11385" y="289"/>
                  </a:cubicBezTo>
                  <a:lnTo>
                    <a:pt x="11385" y="189"/>
                  </a:lnTo>
                  <a:cubicBezTo>
                    <a:pt x="11385" y="71"/>
                    <a:pt x="11331" y="1"/>
                    <a:pt x="11251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62"/>
            <p:cNvSpPr/>
            <p:nvPr/>
          </p:nvSpPr>
          <p:spPr>
            <a:xfrm>
              <a:off x="5543400" y="2538225"/>
              <a:ext cx="284625" cy="176350"/>
            </a:xfrm>
            <a:custGeom>
              <a:avLst/>
              <a:gdLst/>
              <a:ahLst/>
              <a:cxnLst/>
              <a:rect l="l" t="t" r="r" b="b"/>
              <a:pathLst>
                <a:path w="11385" h="7054" extrusionOk="0">
                  <a:moveTo>
                    <a:pt x="11251" y="1"/>
                  </a:moveTo>
                  <a:cubicBezTo>
                    <a:pt x="11214" y="1"/>
                    <a:pt x="11172" y="15"/>
                    <a:pt x="11128" y="46"/>
                  </a:cubicBezTo>
                  <a:lnTo>
                    <a:pt x="258" y="6323"/>
                  </a:lnTo>
                  <a:cubicBezTo>
                    <a:pt x="115" y="6423"/>
                    <a:pt x="1" y="6580"/>
                    <a:pt x="1" y="6765"/>
                  </a:cubicBezTo>
                  <a:lnTo>
                    <a:pt x="1" y="6865"/>
                  </a:lnTo>
                  <a:cubicBezTo>
                    <a:pt x="1" y="6983"/>
                    <a:pt x="55" y="7053"/>
                    <a:pt x="135" y="7053"/>
                  </a:cubicBezTo>
                  <a:cubicBezTo>
                    <a:pt x="171" y="7053"/>
                    <a:pt x="213" y="7039"/>
                    <a:pt x="258" y="7008"/>
                  </a:cubicBezTo>
                  <a:lnTo>
                    <a:pt x="11128" y="731"/>
                  </a:lnTo>
                  <a:cubicBezTo>
                    <a:pt x="11271" y="631"/>
                    <a:pt x="11370" y="474"/>
                    <a:pt x="11385" y="289"/>
                  </a:cubicBezTo>
                  <a:lnTo>
                    <a:pt x="11385" y="189"/>
                  </a:lnTo>
                  <a:cubicBezTo>
                    <a:pt x="11385" y="71"/>
                    <a:pt x="11331" y="1"/>
                    <a:pt x="11251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62"/>
            <p:cNvSpPr/>
            <p:nvPr/>
          </p:nvSpPr>
          <p:spPr>
            <a:xfrm>
              <a:off x="5543400" y="2581600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44" y="1"/>
                  </a:moveTo>
                  <a:cubicBezTo>
                    <a:pt x="11209" y="1"/>
                    <a:pt x="11170" y="12"/>
                    <a:pt x="11128" y="37"/>
                  </a:cubicBezTo>
                  <a:lnTo>
                    <a:pt x="258" y="6314"/>
                  </a:lnTo>
                  <a:cubicBezTo>
                    <a:pt x="115" y="6414"/>
                    <a:pt x="1" y="6585"/>
                    <a:pt x="1" y="6756"/>
                  </a:cubicBezTo>
                  <a:lnTo>
                    <a:pt x="1" y="6871"/>
                  </a:lnTo>
                  <a:cubicBezTo>
                    <a:pt x="1" y="6982"/>
                    <a:pt x="58" y="7050"/>
                    <a:pt x="142" y="7050"/>
                  </a:cubicBezTo>
                  <a:cubicBezTo>
                    <a:pt x="177" y="7050"/>
                    <a:pt x="216" y="7038"/>
                    <a:pt x="258" y="7013"/>
                  </a:cubicBezTo>
                  <a:lnTo>
                    <a:pt x="11128" y="736"/>
                  </a:lnTo>
                  <a:cubicBezTo>
                    <a:pt x="11271" y="622"/>
                    <a:pt x="11370" y="465"/>
                    <a:pt x="11385" y="280"/>
                  </a:cubicBezTo>
                  <a:lnTo>
                    <a:pt x="11385" y="180"/>
                  </a:lnTo>
                  <a:cubicBezTo>
                    <a:pt x="11385" y="69"/>
                    <a:pt x="11328" y="1"/>
                    <a:pt x="11244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62"/>
            <p:cNvSpPr/>
            <p:nvPr/>
          </p:nvSpPr>
          <p:spPr>
            <a:xfrm>
              <a:off x="5543400" y="262512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44" y="0"/>
                  </a:moveTo>
                  <a:cubicBezTo>
                    <a:pt x="11209" y="0"/>
                    <a:pt x="11170" y="12"/>
                    <a:pt x="11128" y="37"/>
                  </a:cubicBezTo>
                  <a:lnTo>
                    <a:pt x="258" y="6314"/>
                  </a:lnTo>
                  <a:cubicBezTo>
                    <a:pt x="115" y="6413"/>
                    <a:pt x="1" y="6570"/>
                    <a:pt x="1" y="6770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8"/>
                    <a:pt x="258" y="7013"/>
                  </a:cubicBezTo>
                  <a:lnTo>
                    <a:pt x="11128" y="736"/>
                  </a:lnTo>
                  <a:cubicBezTo>
                    <a:pt x="11271" y="636"/>
                    <a:pt x="11370" y="465"/>
                    <a:pt x="11385" y="294"/>
                  </a:cubicBezTo>
                  <a:lnTo>
                    <a:pt x="11385" y="179"/>
                  </a:lnTo>
                  <a:cubicBezTo>
                    <a:pt x="11385" y="68"/>
                    <a:pt x="11328" y="0"/>
                    <a:pt x="11244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62"/>
            <p:cNvSpPr/>
            <p:nvPr/>
          </p:nvSpPr>
          <p:spPr>
            <a:xfrm>
              <a:off x="5545200" y="2279025"/>
              <a:ext cx="131250" cy="226850"/>
            </a:xfrm>
            <a:custGeom>
              <a:avLst/>
              <a:gdLst/>
              <a:ahLst/>
              <a:cxnLst/>
              <a:rect l="l" t="t" r="r" b="b"/>
              <a:pathLst>
                <a:path w="5250" h="9074" extrusionOk="0">
                  <a:moveTo>
                    <a:pt x="5250" y="1"/>
                  </a:moveTo>
                  <a:lnTo>
                    <a:pt x="0" y="3011"/>
                  </a:lnTo>
                  <a:lnTo>
                    <a:pt x="0" y="9073"/>
                  </a:lnTo>
                  <a:lnTo>
                    <a:pt x="5250" y="6035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62"/>
            <p:cNvSpPr/>
            <p:nvPr/>
          </p:nvSpPr>
          <p:spPr>
            <a:xfrm>
              <a:off x="5564800" y="2316475"/>
              <a:ext cx="92050" cy="151600"/>
            </a:xfrm>
            <a:custGeom>
              <a:avLst/>
              <a:gdLst/>
              <a:ahLst/>
              <a:cxnLst/>
              <a:rect l="l" t="t" r="r" b="b"/>
              <a:pathLst>
                <a:path w="3682" h="6064" extrusionOk="0">
                  <a:moveTo>
                    <a:pt x="3681" y="0"/>
                  </a:moveTo>
                  <a:lnTo>
                    <a:pt x="1" y="2112"/>
                  </a:lnTo>
                  <a:lnTo>
                    <a:pt x="1" y="3938"/>
                  </a:lnTo>
                  <a:lnTo>
                    <a:pt x="172" y="3852"/>
                  </a:lnTo>
                  <a:lnTo>
                    <a:pt x="172" y="3296"/>
                  </a:lnTo>
                  <a:cubicBezTo>
                    <a:pt x="201" y="2925"/>
                    <a:pt x="415" y="2597"/>
                    <a:pt x="714" y="2397"/>
                  </a:cubicBezTo>
                  <a:lnTo>
                    <a:pt x="1499" y="1955"/>
                  </a:lnTo>
                  <a:lnTo>
                    <a:pt x="1499" y="4651"/>
                  </a:lnTo>
                  <a:cubicBezTo>
                    <a:pt x="1499" y="5022"/>
                    <a:pt x="1328" y="5364"/>
                    <a:pt x="1028" y="5578"/>
                  </a:cubicBezTo>
                  <a:lnTo>
                    <a:pt x="543" y="5864"/>
                  </a:lnTo>
                  <a:lnTo>
                    <a:pt x="543" y="6063"/>
                  </a:lnTo>
                  <a:lnTo>
                    <a:pt x="3168" y="4537"/>
                  </a:lnTo>
                  <a:lnTo>
                    <a:pt x="3168" y="4351"/>
                  </a:lnTo>
                  <a:lnTo>
                    <a:pt x="2683" y="4637"/>
                  </a:lnTo>
                  <a:cubicBezTo>
                    <a:pt x="2612" y="4678"/>
                    <a:pt x="2544" y="4697"/>
                    <a:pt x="2484" y="4697"/>
                  </a:cubicBezTo>
                  <a:cubicBezTo>
                    <a:pt x="2314" y="4697"/>
                    <a:pt x="2198" y="4543"/>
                    <a:pt x="2198" y="4280"/>
                  </a:cubicBezTo>
                  <a:lnTo>
                    <a:pt x="2198" y="1570"/>
                  </a:lnTo>
                  <a:lnTo>
                    <a:pt x="2968" y="1113"/>
                  </a:lnTo>
                  <a:cubicBezTo>
                    <a:pt x="3066" y="1057"/>
                    <a:pt x="3158" y="1030"/>
                    <a:pt x="3237" y="1030"/>
                  </a:cubicBezTo>
                  <a:cubicBezTo>
                    <a:pt x="3400" y="1030"/>
                    <a:pt x="3510" y="1144"/>
                    <a:pt x="3510" y="1356"/>
                  </a:cubicBezTo>
                  <a:lnTo>
                    <a:pt x="3510" y="1898"/>
                  </a:lnTo>
                  <a:lnTo>
                    <a:pt x="3681" y="1812"/>
                  </a:lnTo>
                  <a:lnTo>
                    <a:pt x="3681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62"/>
            <p:cNvSpPr/>
            <p:nvPr/>
          </p:nvSpPr>
          <p:spPr>
            <a:xfrm>
              <a:off x="5594400" y="2169275"/>
              <a:ext cx="388400" cy="845700"/>
            </a:xfrm>
            <a:custGeom>
              <a:avLst/>
              <a:gdLst/>
              <a:ahLst/>
              <a:cxnLst/>
              <a:rect l="l" t="t" r="r" b="b"/>
              <a:pathLst>
                <a:path w="15536" h="33828" extrusionOk="0">
                  <a:moveTo>
                    <a:pt x="14975" y="0"/>
                  </a:moveTo>
                  <a:cubicBezTo>
                    <a:pt x="14877" y="0"/>
                    <a:pt x="14779" y="27"/>
                    <a:pt x="14694" y="82"/>
                  </a:cubicBezTo>
                  <a:lnTo>
                    <a:pt x="300" y="8399"/>
                  </a:lnTo>
                  <a:cubicBezTo>
                    <a:pt x="129" y="8499"/>
                    <a:pt x="15" y="8684"/>
                    <a:pt x="1" y="8898"/>
                  </a:cubicBezTo>
                  <a:lnTo>
                    <a:pt x="1" y="33278"/>
                  </a:lnTo>
                  <a:cubicBezTo>
                    <a:pt x="1" y="33492"/>
                    <a:pt x="101" y="33663"/>
                    <a:pt x="272" y="33777"/>
                  </a:cubicBezTo>
                  <a:cubicBezTo>
                    <a:pt x="357" y="33810"/>
                    <a:pt x="445" y="33828"/>
                    <a:pt x="533" y="33828"/>
                  </a:cubicBezTo>
                  <a:cubicBezTo>
                    <a:pt x="637" y="33828"/>
                    <a:pt x="742" y="33803"/>
                    <a:pt x="843" y="33749"/>
                  </a:cubicBezTo>
                  <a:lnTo>
                    <a:pt x="15222" y="25446"/>
                  </a:lnTo>
                  <a:cubicBezTo>
                    <a:pt x="15407" y="25332"/>
                    <a:pt x="15507" y="25161"/>
                    <a:pt x="15536" y="24947"/>
                  </a:cubicBezTo>
                  <a:lnTo>
                    <a:pt x="15536" y="567"/>
                  </a:lnTo>
                  <a:cubicBezTo>
                    <a:pt x="15536" y="468"/>
                    <a:pt x="15493" y="353"/>
                    <a:pt x="15436" y="268"/>
                  </a:cubicBezTo>
                  <a:cubicBezTo>
                    <a:pt x="15334" y="92"/>
                    <a:pt x="15154" y="0"/>
                    <a:pt x="14975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62"/>
            <p:cNvSpPr/>
            <p:nvPr/>
          </p:nvSpPr>
          <p:spPr>
            <a:xfrm>
              <a:off x="5607250" y="2178250"/>
              <a:ext cx="375550" cy="835875"/>
            </a:xfrm>
            <a:custGeom>
              <a:avLst/>
              <a:gdLst/>
              <a:ahLst/>
              <a:cxnLst/>
              <a:rect l="l" t="t" r="r" b="b"/>
              <a:pathLst>
                <a:path w="15022" h="33435" extrusionOk="0">
                  <a:moveTo>
                    <a:pt x="14862" y="0"/>
                  </a:moveTo>
                  <a:cubicBezTo>
                    <a:pt x="14817" y="0"/>
                    <a:pt x="14765" y="16"/>
                    <a:pt x="14708" y="52"/>
                  </a:cubicBezTo>
                  <a:lnTo>
                    <a:pt x="300" y="8354"/>
                  </a:lnTo>
                  <a:cubicBezTo>
                    <a:pt x="129" y="8468"/>
                    <a:pt x="15" y="8668"/>
                    <a:pt x="0" y="8853"/>
                  </a:cubicBezTo>
                  <a:lnTo>
                    <a:pt x="0" y="33233"/>
                  </a:lnTo>
                  <a:cubicBezTo>
                    <a:pt x="20" y="33361"/>
                    <a:pt x="88" y="33435"/>
                    <a:pt x="184" y="33435"/>
                  </a:cubicBezTo>
                  <a:cubicBezTo>
                    <a:pt x="227" y="33435"/>
                    <a:pt x="276" y="33420"/>
                    <a:pt x="329" y="33390"/>
                  </a:cubicBezTo>
                  <a:lnTo>
                    <a:pt x="14708" y="25087"/>
                  </a:lnTo>
                  <a:cubicBezTo>
                    <a:pt x="14893" y="24973"/>
                    <a:pt x="14993" y="24788"/>
                    <a:pt x="15022" y="24588"/>
                  </a:cubicBezTo>
                  <a:lnTo>
                    <a:pt x="15022" y="208"/>
                  </a:lnTo>
                  <a:cubicBezTo>
                    <a:pt x="15022" y="80"/>
                    <a:pt x="14961" y="0"/>
                    <a:pt x="1486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62"/>
            <p:cNvSpPr/>
            <p:nvPr/>
          </p:nvSpPr>
          <p:spPr>
            <a:xfrm>
              <a:off x="5594400" y="2384600"/>
              <a:ext cx="20000" cy="630675"/>
            </a:xfrm>
            <a:custGeom>
              <a:avLst/>
              <a:gdLst/>
              <a:ahLst/>
              <a:cxnLst/>
              <a:rect l="l" t="t" r="r" b="b"/>
              <a:pathLst>
                <a:path w="800" h="25227" extrusionOk="0">
                  <a:moveTo>
                    <a:pt x="86" y="0"/>
                  </a:moveTo>
                  <a:cubicBezTo>
                    <a:pt x="29" y="86"/>
                    <a:pt x="1" y="171"/>
                    <a:pt x="1" y="285"/>
                  </a:cubicBezTo>
                  <a:lnTo>
                    <a:pt x="1" y="24665"/>
                  </a:lnTo>
                  <a:cubicBezTo>
                    <a:pt x="1" y="24751"/>
                    <a:pt x="15" y="24836"/>
                    <a:pt x="72" y="24922"/>
                  </a:cubicBezTo>
                  <a:cubicBezTo>
                    <a:pt x="173" y="25113"/>
                    <a:pt x="359" y="25226"/>
                    <a:pt x="554" y="25226"/>
                  </a:cubicBezTo>
                  <a:cubicBezTo>
                    <a:pt x="636" y="25226"/>
                    <a:pt x="720" y="25206"/>
                    <a:pt x="800" y="25164"/>
                  </a:cubicBezTo>
                  <a:lnTo>
                    <a:pt x="800" y="25164"/>
                  </a:lnTo>
                  <a:cubicBezTo>
                    <a:pt x="772" y="25172"/>
                    <a:pt x="746" y="25176"/>
                    <a:pt x="721" y="25176"/>
                  </a:cubicBezTo>
                  <a:cubicBezTo>
                    <a:pt x="617" y="25176"/>
                    <a:pt x="543" y="25106"/>
                    <a:pt x="543" y="24979"/>
                  </a:cubicBezTo>
                  <a:lnTo>
                    <a:pt x="543" y="599"/>
                  </a:lnTo>
                  <a:cubicBezTo>
                    <a:pt x="543" y="499"/>
                    <a:pt x="586" y="414"/>
                    <a:pt x="643" y="314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62"/>
            <p:cNvSpPr/>
            <p:nvPr/>
          </p:nvSpPr>
          <p:spPr>
            <a:xfrm>
              <a:off x="5801250" y="2252925"/>
              <a:ext cx="131625" cy="88375"/>
            </a:xfrm>
            <a:custGeom>
              <a:avLst/>
              <a:gdLst/>
              <a:ahLst/>
              <a:cxnLst/>
              <a:rect l="l" t="t" r="r" b="b"/>
              <a:pathLst>
                <a:path w="5265" h="3535" extrusionOk="0">
                  <a:moveTo>
                    <a:pt x="5131" y="0"/>
                  </a:moveTo>
                  <a:cubicBezTo>
                    <a:pt x="5094" y="0"/>
                    <a:pt x="5052" y="15"/>
                    <a:pt x="5008" y="46"/>
                  </a:cubicBezTo>
                  <a:lnTo>
                    <a:pt x="243" y="2799"/>
                  </a:lnTo>
                  <a:cubicBezTo>
                    <a:pt x="86" y="2913"/>
                    <a:pt x="1" y="3070"/>
                    <a:pt x="1" y="3256"/>
                  </a:cubicBezTo>
                  <a:lnTo>
                    <a:pt x="1" y="3356"/>
                  </a:lnTo>
                  <a:cubicBezTo>
                    <a:pt x="1" y="3467"/>
                    <a:pt x="51" y="3535"/>
                    <a:pt x="131" y="3535"/>
                  </a:cubicBezTo>
                  <a:cubicBezTo>
                    <a:pt x="164" y="3535"/>
                    <a:pt x="202" y="3523"/>
                    <a:pt x="243" y="3498"/>
                  </a:cubicBezTo>
                  <a:lnTo>
                    <a:pt x="5008" y="731"/>
                  </a:lnTo>
                  <a:cubicBezTo>
                    <a:pt x="5151" y="631"/>
                    <a:pt x="5236" y="474"/>
                    <a:pt x="5265" y="289"/>
                  </a:cubicBezTo>
                  <a:lnTo>
                    <a:pt x="5265" y="189"/>
                  </a:lnTo>
                  <a:cubicBezTo>
                    <a:pt x="5265" y="71"/>
                    <a:pt x="5211" y="0"/>
                    <a:pt x="5131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62"/>
            <p:cNvSpPr/>
            <p:nvPr/>
          </p:nvSpPr>
          <p:spPr>
            <a:xfrm>
              <a:off x="5801250" y="2296075"/>
              <a:ext cx="131625" cy="88600"/>
            </a:xfrm>
            <a:custGeom>
              <a:avLst/>
              <a:gdLst/>
              <a:ahLst/>
              <a:cxnLst/>
              <a:rect l="l" t="t" r="r" b="b"/>
              <a:pathLst>
                <a:path w="5265" h="3544" extrusionOk="0">
                  <a:moveTo>
                    <a:pt x="5131" y="0"/>
                  </a:moveTo>
                  <a:cubicBezTo>
                    <a:pt x="5094" y="0"/>
                    <a:pt x="5052" y="15"/>
                    <a:pt x="5008" y="46"/>
                  </a:cubicBezTo>
                  <a:lnTo>
                    <a:pt x="243" y="2814"/>
                  </a:lnTo>
                  <a:cubicBezTo>
                    <a:pt x="101" y="2899"/>
                    <a:pt x="1" y="3070"/>
                    <a:pt x="1" y="3256"/>
                  </a:cubicBezTo>
                  <a:lnTo>
                    <a:pt x="1" y="3356"/>
                  </a:lnTo>
                  <a:cubicBezTo>
                    <a:pt x="1" y="3473"/>
                    <a:pt x="48" y="3544"/>
                    <a:pt x="124" y="3544"/>
                  </a:cubicBezTo>
                  <a:cubicBezTo>
                    <a:pt x="158" y="3544"/>
                    <a:pt x="199" y="3529"/>
                    <a:pt x="243" y="3498"/>
                  </a:cubicBezTo>
                  <a:lnTo>
                    <a:pt x="5008" y="745"/>
                  </a:lnTo>
                  <a:cubicBezTo>
                    <a:pt x="5151" y="631"/>
                    <a:pt x="5236" y="474"/>
                    <a:pt x="5265" y="289"/>
                  </a:cubicBezTo>
                  <a:lnTo>
                    <a:pt x="5265" y="189"/>
                  </a:lnTo>
                  <a:cubicBezTo>
                    <a:pt x="5265" y="71"/>
                    <a:pt x="5211" y="0"/>
                    <a:pt x="5131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62"/>
            <p:cNvSpPr/>
            <p:nvPr/>
          </p:nvSpPr>
          <p:spPr>
            <a:xfrm>
              <a:off x="5801250" y="2339450"/>
              <a:ext cx="131625" cy="88525"/>
            </a:xfrm>
            <a:custGeom>
              <a:avLst/>
              <a:gdLst/>
              <a:ahLst/>
              <a:cxnLst/>
              <a:rect l="l" t="t" r="r" b="b"/>
              <a:pathLst>
                <a:path w="5265" h="3541" extrusionOk="0">
                  <a:moveTo>
                    <a:pt x="5124" y="1"/>
                  </a:moveTo>
                  <a:cubicBezTo>
                    <a:pt x="5089" y="1"/>
                    <a:pt x="5050" y="12"/>
                    <a:pt x="5008" y="37"/>
                  </a:cubicBezTo>
                  <a:lnTo>
                    <a:pt x="243" y="2805"/>
                  </a:lnTo>
                  <a:cubicBezTo>
                    <a:pt x="86" y="2890"/>
                    <a:pt x="1" y="3076"/>
                    <a:pt x="1" y="3247"/>
                  </a:cubicBezTo>
                  <a:lnTo>
                    <a:pt x="1" y="3361"/>
                  </a:lnTo>
                  <a:cubicBezTo>
                    <a:pt x="1" y="3472"/>
                    <a:pt x="51" y="3540"/>
                    <a:pt x="131" y="3540"/>
                  </a:cubicBezTo>
                  <a:cubicBezTo>
                    <a:pt x="164" y="3540"/>
                    <a:pt x="202" y="3529"/>
                    <a:pt x="243" y="3504"/>
                  </a:cubicBezTo>
                  <a:lnTo>
                    <a:pt x="5008" y="736"/>
                  </a:lnTo>
                  <a:cubicBezTo>
                    <a:pt x="5151" y="622"/>
                    <a:pt x="5236" y="465"/>
                    <a:pt x="5265" y="294"/>
                  </a:cubicBezTo>
                  <a:lnTo>
                    <a:pt x="5265" y="180"/>
                  </a:lnTo>
                  <a:cubicBezTo>
                    <a:pt x="5265" y="69"/>
                    <a:pt x="5208" y="1"/>
                    <a:pt x="5124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62"/>
            <p:cNvSpPr/>
            <p:nvPr/>
          </p:nvSpPr>
          <p:spPr>
            <a:xfrm>
              <a:off x="5801250" y="2382600"/>
              <a:ext cx="131625" cy="88525"/>
            </a:xfrm>
            <a:custGeom>
              <a:avLst/>
              <a:gdLst/>
              <a:ahLst/>
              <a:cxnLst/>
              <a:rect l="l" t="t" r="r" b="b"/>
              <a:pathLst>
                <a:path w="5265" h="3541" extrusionOk="0">
                  <a:moveTo>
                    <a:pt x="5124" y="1"/>
                  </a:moveTo>
                  <a:cubicBezTo>
                    <a:pt x="5089" y="1"/>
                    <a:pt x="5050" y="12"/>
                    <a:pt x="5008" y="37"/>
                  </a:cubicBezTo>
                  <a:lnTo>
                    <a:pt x="243" y="2805"/>
                  </a:lnTo>
                  <a:cubicBezTo>
                    <a:pt x="86" y="2890"/>
                    <a:pt x="1" y="3062"/>
                    <a:pt x="1" y="3247"/>
                  </a:cubicBezTo>
                  <a:lnTo>
                    <a:pt x="1" y="3361"/>
                  </a:lnTo>
                  <a:cubicBezTo>
                    <a:pt x="1" y="3472"/>
                    <a:pt x="51" y="3540"/>
                    <a:pt x="131" y="3540"/>
                  </a:cubicBezTo>
                  <a:cubicBezTo>
                    <a:pt x="164" y="3540"/>
                    <a:pt x="202" y="3529"/>
                    <a:pt x="243" y="3504"/>
                  </a:cubicBezTo>
                  <a:lnTo>
                    <a:pt x="5008" y="736"/>
                  </a:lnTo>
                  <a:cubicBezTo>
                    <a:pt x="5151" y="636"/>
                    <a:pt x="5236" y="465"/>
                    <a:pt x="5265" y="294"/>
                  </a:cubicBezTo>
                  <a:lnTo>
                    <a:pt x="5265" y="180"/>
                  </a:lnTo>
                  <a:cubicBezTo>
                    <a:pt x="5265" y="69"/>
                    <a:pt x="5208" y="1"/>
                    <a:pt x="5124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62"/>
            <p:cNvSpPr/>
            <p:nvPr/>
          </p:nvSpPr>
          <p:spPr>
            <a:xfrm>
              <a:off x="5648250" y="2425900"/>
              <a:ext cx="284625" cy="176325"/>
            </a:xfrm>
            <a:custGeom>
              <a:avLst/>
              <a:gdLst/>
              <a:ahLst/>
              <a:cxnLst/>
              <a:rect l="l" t="t" r="r" b="b"/>
              <a:pathLst>
                <a:path w="11385" h="7053" extrusionOk="0">
                  <a:moveTo>
                    <a:pt x="11251" y="0"/>
                  </a:moveTo>
                  <a:cubicBezTo>
                    <a:pt x="11214" y="0"/>
                    <a:pt x="11172" y="15"/>
                    <a:pt x="11128" y="46"/>
                  </a:cubicBezTo>
                  <a:lnTo>
                    <a:pt x="258" y="6322"/>
                  </a:lnTo>
                  <a:cubicBezTo>
                    <a:pt x="115" y="6422"/>
                    <a:pt x="15" y="6579"/>
                    <a:pt x="1" y="6765"/>
                  </a:cubicBezTo>
                  <a:lnTo>
                    <a:pt x="1" y="6865"/>
                  </a:lnTo>
                  <a:cubicBezTo>
                    <a:pt x="1" y="6982"/>
                    <a:pt x="55" y="7053"/>
                    <a:pt x="135" y="7053"/>
                  </a:cubicBezTo>
                  <a:cubicBezTo>
                    <a:pt x="172" y="7053"/>
                    <a:pt x="213" y="7038"/>
                    <a:pt x="258" y="7007"/>
                  </a:cubicBezTo>
                  <a:lnTo>
                    <a:pt x="11128" y="730"/>
                  </a:lnTo>
                  <a:cubicBezTo>
                    <a:pt x="11271" y="631"/>
                    <a:pt x="11356" y="474"/>
                    <a:pt x="11385" y="288"/>
                  </a:cubicBezTo>
                  <a:lnTo>
                    <a:pt x="11385" y="188"/>
                  </a:lnTo>
                  <a:cubicBezTo>
                    <a:pt x="11385" y="71"/>
                    <a:pt x="11331" y="0"/>
                    <a:pt x="11251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62"/>
            <p:cNvSpPr/>
            <p:nvPr/>
          </p:nvSpPr>
          <p:spPr>
            <a:xfrm>
              <a:off x="5648250" y="246962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44" y="0"/>
                  </a:moveTo>
                  <a:cubicBezTo>
                    <a:pt x="11209" y="0"/>
                    <a:pt x="11170" y="12"/>
                    <a:pt x="11128" y="37"/>
                  </a:cubicBezTo>
                  <a:lnTo>
                    <a:pt x="258" y="6314"/>
                  </a:lnTo>
                  <a:cubicBezTo>
                    <a:pt x="115" y="6399"/>
                    <a:pt x="15" y="6571"/>
                    <a:pt x="1" y="6756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8"/>
                    <a:pt x="258" y="7013"/>
                  </a:cubicBezTo>
                  <a:lnTo>
                    <a:pt x="11128" y="736"/>
                  </a:lnTo>
                  <a:cubicBezTo>
                    <a:pt x="11271" y="622"/>
                    <a:pt x="11356" y="465"/>
                    <a:pt x="11385" y="294"/>
                  </a:cubicBezTo>
                  <a:lnTo>
                    <a:pt x="11385" y="180"/>
                  </a:lnTo>
                  <a:cubicBezTo>
                    <a:pt x="11385" y="69"/>
                    <a:pt x="11328" y="0"/>
                    <a:pt x="11244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62"/>
            <p:cNvSpPr/>
            <p:nvPr/>
          </p:nvSpPr>
          <p:spPr>
            <a:xfrm>
              <a:off x="5648250" y="251242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44" y="0"/>
                  </a:moveTo>
                  <a:cubicBezTo>
                    <a:pt x="11209" y="0"/>
                    <a:pt x="11170" y="12"/>
                    <a:pt x="11128" y="37"/>
                  </a:cubicBezTo>
                  <a:lnTo>
                    <a:pt x="258" y="6314"/>
                  </a:lnTo>
                  <a:cubicBezTo>
                    <a:pt x="115" y="6428"/>
                    <a:pt x="15" y="6585"/>
                    <a:pt x="1" y="6756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8"/>
                    <a:pt x="258" y="7013"/>
                  </a:cubicBezTo>
                  <a:lnTo>
                    <a:pt x="11128" y="736"/>
                  </a:lnTo>
                  <a:cubicBezTo>
                    <a:pt x="11271" y="622"/>
                    <a:pt x="11356" y="465"/>
                    <a:pt x="11385" y="294"/>
                  </a:cubicBezTo>
                  <a:lnTo>
                    <a:pt x="11385" y="180"/>
                  </a:lnTo>
                  <a:cubicBezTo>
                    <a:pt x="11385" y="68"/>
                    <a:pt x="11328" y="0"/>
                    <a:pt x="11244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62"/>
            <p:cNvSpPr/>
            <p:nvPr/>
          </p:nvSpPr>
          <p:spPr>
            <a:xfrm>
              <a:off x="5648250" y="255557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44" y="0"/>
                  </a:moveTo>
                  <a:cubicBezTo>
                    <a:pt x="11209" y="0"/>
                    <a:pt x="11170" y="12"/>
                    <a:pt x="11128" y="37"/>
                  </a:cubicBezTo>
                  <a:lnTo>
                    <a:pt x="258" y="6314"/>
                  </a:lnTo>
                  <a:cubicBezTo>
                    <a:pt x="115" y="6428"/>
                    <a:pt x="15" y="6585"/>
                    <a:pt x="1" y="6770"/>
                  </a:cubicBezTo>
                  <a:lnTo>
                    <a:pt x="1" y="6870"/>
                  </a:lnTo>
                  <a:cubicBezTo>
                    <a:pt x="1" y="6981"/>
                    <a:pt x="58" y="7049"/>
                    <a:pt x="142" y="7049"/>
                  </a:cubicBezTo>
                  <a:cubicBezTo>
                    <a:pt x="177" y="7049"/>
                    <a:pt x="216" y="7038"/>
                    <a:pt x="258" y="7013"/>
                  </a:cubicBezTo>
                  <a:lnTo>
                    <a:pt x="11128" y="736"/>
                  </a:lnTo>
                  <a:cubicBezTo>
                    <a:pt x="11271" y="636"/>
                    <a:pt x="11356" y="465"/>
                    <a:pt x="11385" y="294"/>
                  </a:cubicBezTo>
                  <a:lnTo>
                    <a:pt x="11385" y="180"/>
                  </a:lnTo>
                  <a:cubicBezTo>
                    <a:pt x="11385" y="69"/>
                    <a:pt x="11328" y="0"/>
                    <a:pt x="11244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62"/>
            <p:cNvSpPr/>
            <p:nvPr/>
          </p:nvSpPr>
          <p:spPr>
            <a:xfrm>
              <a:off x="5648250" y="2598850"/>
              <a:ext cx="284625" cy="176350"/>
            </a:xfrm>
            <a:custGeom>
              <a:avLst/>
              <a:gdLst/>
              <a:ahLst/>
              <a:cxnLst/>
              <a:rect l="l" t="t" r="r" b="b"/>
              <a:pathLst>
                <a:path w="11385" h="7054" extrusionOk="0">
                  <a:moveTo>
                    <a:pt x="11251" y="1"/>
                  </a:moveTo>
                  <a:cubicBezTo>
                    <a:pt x="11214" y="1"/>
                    <a:pt x="11172" y="15"/>
                    <a:pt x="11128" y="46"/>
                  </a:cubicBezTo>
                  <a:lnTo>
                    <a:pt x="258" y="6323"/>
                  </a:lnTo>
                  <a:cubicBezTo>
                    <a:pt x="115" y="6423"/>
                    <a:pt x="15" y="6580"/>
                    <a:pt x="1" y="6765"/>
                  </a:cubicBezTo>
                  <a:lnTo>
                    <a:pt x="1" y="6865"/>
                  </a:lnTo>
                  <a:cubicBezTo>
                    <a:pt x="1" y="6983"/>
                    <a:pt x="55" y="7054"/>
                    <a:pt x="135" y="7054"/>
                  </a:cubicBezTo>
                  <a:cubicBezTo>
                    <a:pt x="172" y="7054"/>
                    <a:pt x="213" y="7039"/>
                    <a:pt x="258" y="7008"/>
                  </a:cubicBezTo>
                  <a:lnTo>
                    <a:pt x="11128" y="731"/>
                  </a:lnTo>
                  <a:cubicBezTo>
                    <a:pt x="11271" y="631"/>
                    <a:pt x="11356" y="474"/>
                    <a:pt x="11385" y="289"/>
                  </a:cubicBezTo>
                  <a:lnTo>
                    <a:pt x="11385" y="189"/>
                  </a:lnTo>
                  <a:cubicBezTo>
                    <a:pt x="11385" y="71"/>
                    <a:pt x="11331" y="1"/>
                    <a:pt x="11251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62"/>
            <p:cNvSpPr/>
            <p:nvPr/>
          </p:nvSpPr>
          <p:spPr>
            <a:xfrm>
              <a:off x="5648250" y="2642225"/>
              <a:ext cx="284625" cy="176250"/>
            </a:xfrm>
            <a:custGeom>
              <a:avLst/>
              <a:gdLst/>
              <a:ahLst/>
              <a:cxnLst/>
              <a:rect l="l" t="t" r="r" b="b"/>
              <a:pathLst>
                <a:path w="11385" h="7050" extrusionOk="0">
                  <a:moveTo>
                    <a:pt x="11244" y="1"/>
                  </a:moveTo>
                  <a:cubicBezTo>
                    <a:pt x="11209" y="1"/>
                    <a:pt x="11170" y="13"/>
                    <a:pt x="11128" y="38"/>
                  </a:cubicBezTo>
                  <a:lnTo>
                    <a:pt x="258" y="6314"/>
                  </a:lnTo>
                  <a:cubicBezTo>
                    <a:pt x="115" y="6414"/>
                    <a:pt x="15" y="6585"/>
                    <a:pt x="1" y="6757"/>
                  </a:cubicBezTo>
                  <a:lnTo>
                    <a:pt x="1" y="6871"/>
                  </a:lnTo>
                  <a:cubicBezTo>
                    <a:pt x="1" y="6982"/>
                    <a:pt x="58" y="7050"/>
                    <a:pt x="142" y="7050"/>
                  </a:cubicBezTo>
                  <a:cubicBezTo>
                    <a:pt x="177" y="7050"/>
                    <a:pt x="216" y="7038"/>
                    <a:pt x="258" y="7013"/>
                  </a:cubicBezTo>
                  <a:lnTo>
                    <a:pt x="11128" y="737"/>
                  </a:lnTo>
                  <a:cubicBezTo>
                    <a:pt x="11271" y="622"/>
                    <a:pt x="11356" y="465"/>
                    <a:pt x="11385" y="280"/>
                  </a:cubicBezTo>
                  <a:lnTo>
                    <a:pt x="11385" y="180"/>
                  </a:lnTo>
                  <a:cubicBezTo>
                    <a:pt x="11385" y="69"/>
                    <a:pt x="11328" y="1"/>
                    <a:pt x="11244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62"/>
            <p:cNvSpPr/>
            <p:nvPr/>
          </p:nvSpPr>
          <p:spPr>
            <a:xfrm>
              <a:off x="5650050" y="2338950"/>
              <a:ext cx="131250" cy="227550"/>
            </a:xfrm>
            <a:custGeom>
              <a:avLst/>
              <a:gdLst/>
              <a:ahLst/>
              <a:cxnLst/>
              <a:rect l="l" t="t" r="r" b="b"/>
              <a:pathLst>
                <a:path w="5250" h="9102" extrusionOk="0">
                  <a:moveTo>
                    <a:pt x="5250" y="0"/>
                  </a:moveTo>
                  <a:lnTo>
                    <a:pt x="0" y="3039"/>
                  </a:lnTo>
                  <a:lnTo>
                    <a:pt x="0" y="9101"/>
                  </a:lnTo>
                  <a:lnTo>
                    <a:pt x="5250" y="6063"/>
                  </a:lnTo>
                  <a:lnTo>
                    <a:pt x="5250" y="0"/>
                  </a:ln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62"/>
            <p:cNvSpPr/>
            <p:nvPr/>
          </p:nvSpPr>
          <p:spPr>
            <a:xfrm>
              <a:off x="5669650" y="2377450"/>
              <a:ext cx="91325" cy="151600"/>
            </a:xfrm>
            <a:custGeom>
              <a:avLst/>
              <a:gdLst/>
              <a:ahLst/>
              <a:cxnLst/>
              <a:rect l="l" t="t" r="r" b="b"/>
              <a:pathLst>
                <a:path w="3653" h="6064" extrusionOk="0">
                  <a:moveTo>
                    <a:pt x="3653" y="1"/>
                  </a:moveTo>
                  <a:lnTo>
                    <a:pt x="1" y="2098"/>
                  </a:lnTo>
                  <a:lnTo>
                    <a:pt x="1" y="3924"/>
                  </a:lnTo>
                  <a:lnTo>
                    <a:pt x="158" y="3838"/>
                  </a:lnTo>
                  <a:lnTo>
                    <a:pt x="158" y="3282"/>
                  </a:lnTo>
                  <a:cubicBezTo>
                    <a:pt x="201" y="2897"/>
                    <a:pt x="415" y="2583"/>
                    <a:pt x="714" y="2383"/>
                  </a:cubicBezTo>
                  <a:lnTo>
                    <a:pt x="1484" y="1941"/>
                  </a:lnTo>
                  <a:lnTo>
                    <a:pt x="1484" y="4651"/>
                  </a:lnTo>
                  <a:cubicBezTo>
                    <a:pt x="1484" y="5022"/>
                    <a:pt x="1299" y="5365"/>
                    <a:pt x="999" y="5579"/>
                  </a:cubicBezTo>
                  <a:lnTo>
                    <a:pt x="514" y="5864"/>
                  </a:lnTo>
                  <a:lnTo>
                    <a:pt x="514" y="6064"/>
                  </a:lnTo>
                  <a:lnTo>
                    <a:pt x="3139" y="4551"/>
                  </a:lnTo>
                  <a:lnTo>
                    <a:pt x="3139" y="4352"/>
                  </a:lnTo>
                  <a:lnTo>
                    <a:pt x="2654" y="4637"/>
                  </a:lnTo>
                  <a:cubicBezTo>
                    <a:pt x="2587" y="4678"/>
                    <a:pt x="2521" y="4698"/>
                    <a:pt x="2462" y="4698"/>
                  </a:cubicBezTo>
                  <a:cubicBezTo>
                    <a:pt x="2293" y="4698"/>
                    <a:pt x="2169" y="4543"/>
                    <a:pt x="2169" y="4280"/>
                  </a:cubicBezTo>
                  <a:lnTo>
                    <a:pt x="2169" y="1570"/>
                  </a:lnTo>
                  <a:lnTo>
                    <a:pt x="2940" y="1128"/>
                  </a:lnTo>
                  <a:cubicBezTo>
                    <a:pt x="3038" y="1067"/>
                    <a:pt x="3133" y="1038"/>
                    <a:pt x="3215" y="1038"/>
                  </a:cubicBezTo>
                  <a:cubicBezTo>
                    <a:pt x="3381" y="1038"/>
                    <a:pt x="3496" y="1155"/>
                    <a:pt x="3496" y="1356"/>
                  </a:cubicBezTo>
                  <a:lnTo>
                    <a:pt x="3496" y="1912"/>
                  </a:lnTo>
                  <a:lnTo>
                    <a:pt x="3653" y="1813"/>
                  </a:lnTo>
                  <a:lnTo>
                    <a:pt x="3653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" name="Google Shape;1266;p62"/>
          <p:cNvGrpSpPr/>
          <p:nvPr/>
        </p:nvGrpSpPr>
        <p:grpSpPr>
          <a:xfrm>
            <a:off x="2302313" y="2665234"/>
            <a:ext cx="1485038" cy="1686660"/>
            <a:chOff x="6003475" y="3040975"/>
            <a:chExt cx="948300" cy="1077050"/>
          </a:xfrm>
        </p:grpSpPr>
        <p:sp>
          <p:nvSpPr>
            <p:cNvPr id="1267" name="Google Shape;1267;p62"/>
            <p:cNvSpPr/>
            <p:nvPr/>
          </p:nvSpPr>
          <p:spPr>
            <a:xfrm>
              <a:off x="6003475" y="3041700"/>
              <a:ext cx="841325" cy="944975"/>
            </a:xfrm>
            <a:custGeom>
              <a:avLst/>
              <a:gdLst/>
              <a:ahLst/>
              <a:cxnLst/>
              <a:rect l="l" t="t" r="r" b="b"/>
              <a:pathLst>
                <a:path w="33653" h="37799" extrusionOk="0">
                  <a:moveTo>
                    <a:pt x="33146" y="0"/>
                  </a:moveTo>
                  <a:cubicBezTo>
                    <a:pt x="33053" y="0"/>
                    <a:pt x="32960" y="21"/>
                    <a:pt x="32868" y="64"/>
                  </a:cubicBezTo>
                  <a:lnTo>
                    <a:pt x="5064" y="16099"/>
                  </a:lnTo>
                  <a:cubicBezTo>
                    <a:pt x="4893" y="16198"/>
                    <a:pt x="4765" y="16384"/>
                    <a:pt x="4708" y="16584"/>
                  </a:cubicBezTo>
                  <a:lnTo>
                    <a:pt x="43" y="37254"/>
                  </a:lnTo>
                  <a:cubicBezTo>
                    <a:pt x="0" y="37425"/>
                    <a:pt x="72" y="37625"/>
                    <a:pt x="229" y="37725"/>
                  </a:cubicBezTo>
                  <a:cubicBezTo>
                    <a:pt x="318" y="37773"/>
                    <a:pt x="414" y="37798"/>
                    <a:pt x="511" y="37798"/>
                  </a:cubicBezTo>
                  <a:cubicBezTo>
                    <a:pt x="614" y="37798"/>
                    <a:pt x="718" y="37770"/>
                    <a:pt x="813" y="37711"/>
                  </a:cubicBezTo>
                  <a:lnTo>
                    <a:pt x="28588" y="21676"/>
                  </a:lnTo>
                  <a:cubicBezTo>
                    <a:pt x="28774" y="21576"/>
                    <a:pt x="28888" y="21391"/>
                    <a:pt x="28945" y="21191"/>
                  </a:cubicBezTo>
                  <a:lnTo>
                    <a:pt x="33624" y="549"/>
                  </a:lnTo>
                  <a:cubicBezTo>
                    <a:pt x="33652" y="364"/>
                    <a:pt x="33581" y="178"/>
                    <a:pt x="33424" y="64"/>
                  </a:cubicBezTo>
                  <a:cubicBezTo>
                    <a:pt x="33331" y="21"/>
                    <a:pt x="33239" y="0"/>
                    <a:pt x="33146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62"/>
            <p:cNvSpPr/>
            <p:nvPr/>
          </p:nvSpPr>
          <p:spPr>
            <a:xfrm>
              <a:off x="6003475" y="3041700"/>
              <a:ext cx="841325" cy="944975"/>
            </a:xfrm>
            <a:custGeom>
              <a:avLst/>
              <a:gdLst/>
              <a:ahLst/>
              <a:cxnLst/>
              <a:rect l="l" t="t" r="r" b="b"/>
              <a:pathLst>
                <a:path w="33653" h="37799" extrusionOk="0">
                  <a:moveTo>
                    <a:pt x="33146" y="0"/>
                  </a:moveTo>
                  <a:cubicBezTo>
                    <a:pt x="33053" y="0"/>
                    <a:pt x="32960" y="21"/>
                    <a:pt x="32868" y="64"/>
                  </a:cubicBezTo>
                  <a:lnTo>
                    <a:pt x="5064" y="16099"/>
                  </a:lnTo>
                  <a:cubicBezTo>
                    <a:pt x="4893" y="16198"/>
                    <a:pt x="4765" y="16384"/>
                    <a:pt x="4708" y="16584"/>
                  </a:cubicBezTo>
                  <a:lnTo>
                    <a:pt x="43" y="37254"/>
                  </a:lnTo>
                  <a:cubicBezTo>
                    <a:pt x="0" y="37425"/>
                    <a:pt x="72" y="37625"/>
                    <a:pt x="229" y="37725"/>
                  </a:cubicBezTo>
                  <a:cubicBezTo>
                    <a:pt x="318" y="37773"/>
                    <a:pt x="414" y="37798"/>
                    <a:pt x="511" y="37798"/>
                  </a:cubicBezTo>
                  <a:cubicBezTo>
                    <a:pt x="614" y="37798"/>
                    <a:pt x="718" y="37770"/>
                    <a:pt x="813" y="37711"/>
                  </a:cubicBezTo>
                  <a:lnTo>
                    <a:pt x="28588" y="21676"/>
                  </a:lnTo>
                  <a:cubicBezTo>
                    <a:pt x="28774" y="21576"/>
                    <a:pt x="28888" y="21391"/>
                    <a:pt x="28945" y="21191"/>
                  </a:cubicBezTo>
                  <a:lnTo>
                    <a:pt x="33624" y="549"/>
                  </a:lnTo>
                  <a:cubicBezTo>
                    <a:pt x="33652" y="364"/>
                    <a:pt x="33581" y="178"/>
                    <a:pt x="33424" y="64"/>
                  </a:cubicBezTo>
                  <a:cubicBezTo>
                    <a:pt x="33331" y="21"/>
                    <a:pt x="33239" y="0"/>
                    <a:pt x="33146" y="0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62"/>
            <p:cNvSpPr/>
            <p:nvPr/>
          </p:nvSpPr>
          <p:spPr>
            <a:xfrm>
              <a:off x="6017225" y="3050000"/>
              <a:ext cx="827350" cy="936450"/>
            </a:xfrm>
            <a:custGeom>
              <a:avLst/>
              <a:gdLst/>
              <a:ahLst/>
              <a:cxnLst/>
              <a:rect l="l" t="t" r="r" b="b"/>
              <a:pathLst>
                <a:path w="33094" h="37458" extrusionOk="0">
                  <a:moveTo>
                    <a:pt x="32983" y="1"/>
                  </a:moveTo>
                  <a:cubicBezTo>
                    <a:pt x="32950" y="1"/>
                    <a:pt x="32908" y="15"/>
                    <a:pt x="32860" y="46"/>
                  </a:cubicBezTo>
                  <a:lnTo>
                    <a:pt x="5057" y="16095"/>
                  </a:lnTo>
                  <a:cubicBezTo>
                    <a:pt x="4900" y="16194"/>
                    <a:pt x="4771" y="16351"/>
                    <a:pt x="4700" y="16565"/>
                  </a:cubicBezTo>
                  <a:lnTo>
                    <a:pt x="21" y="37250"/>
                  </a:lnTo>
                  <a:cubicBezTo>
                    <a:pt x="0" y="37383"/>
                    <a:pt x="39" y="37457"/>
                    <a:pt x="120" y="37457"/>
                  </a:cubicBezTo>
                  <a:cubicBezTo>
                    <a:pt x="152" y="37457"/>
                    <a:pt x="190" y="37446"/>
                    <a:pt x="235" y="37421"/>
                  </a:cubicBezTo>
                  <a:lnTo>
                    <a:pt x="28038" y="21373"/>
                  </a:lnTo>
                  <a:cubicBezTo>
                    <a:pt x="28224" y="21259"/>
                    <a:pt x="28338" y="21088"/>
                    <a:pt x="28395" y="20888"/>
                  </a:cubicBezTo>
                  <a:lnTo>
                    <a:pt x="33074" y="203"/>
                  </a:lnTo>
                  <a:cubicBezTo>
                    <a:pt x="33094" y="75"/>
                    <a:pt x="33059" y="1"/>
                    <a:pt x="3298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62"/>
            <p:cNvSpPr/>
            <p:nvPr/>
          </p:nvSpPr>
          <p:spPr>
            <a:xfrm>
              <a:off x="6017225" y="3050000"/>
              <a:ext cx="827350" cy="936450"/>
            </a:xfrm>
            <a:custGeom>
              <a:avLst/>
              <a:gdLst/>
              <a:ahLst/>
              <a:cxnLst/>
              <a:rect l="l" t="t" r="r" b="b"/>
              <a:pathLst>
                <a:path w="33094" h="37458" extrusionOk="0">
                  <a:moveTo>
                    <a:pt x="32983" y="1"/>
                  </a:moveTo>
                  <a:cubicBezTo>
                    <a:pt x="32950" y="1"/>
                    <a:pt x="32908" y="15"/>
                    <a:pt x="32860" y="46"/>
                  </a:cubicBezTo>
                  <a:lnTo>
                    <a:pt x="5057" y="16095"/>
                  </a:lnTo>
                  <a:cubicBezTo>
                    <a:pt x="4900" y="16194"/>
                    <a:pt x="4771" y="16351"/>
                    <a:pt x="4700" y="16565"/>
                  </a:cubicBezTo>
                  <a:lnTo>
                    <a:pt x="21" y="37250"/>
                  </a:lnTo>
                  <a:cubicBezTo>
                    <a:pt x="0" y="37383"/>
                    <a:pt x="39" y="37457"/>
                    <a:pt x="120" y="37457"/>
                  </a:cubicBezTo>
                  <a:cubicBezTo>
                    <a:pt x="152" y="37457"/>
                    <a:pt x="190" y="37446"/>
                    <a:pt x="235" y="37421"/>
                  </a:cubicBezTo>
                  <a:lnTo>
                    <a:pt x="28038" y="21373"/>
                  </a:lnTo>
                  <a:cubicBezTo>
                    <a:pt x="28224" y="21259"/>
                    <a:pt x="28338" y="21088"/>
                    <a:pt x="28395" y="20888"/>
                  </a:cubicBezTo>
                  <a:lnTo>
                    <a:pt x="33074" y="203"/>
                  </a:lnTo>
                  <a:cubicBezTo>
                    <a:pt x="33094" y="75"/>
                    <a:pt x="33059" y="1"/>
                    <a:pt x="329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62"/>
            <p:cNvSpPr/>
            <p:nvPr/>
          </p:nvSpPr>
          <p:spPr>
            <a:xfrm>
              <a:off x="6017225" y="3050000"/>
              <a:ext cx="827350" cy="936450"/>
            </a:xfrm>
            <a:custGeom>
              <a:avLst/>
              <a:gdLst/>
              <a:ahLst/>
              <a:cxnLst/>
              <a:rect l="l" t="t" r="r" b="b"/>
              <a:pathLst>
                <a:path w="33094" h="37458" extrusionOk="0">
                  <a:moveTo>
                    <a:pt x="32983" y="1"/>
                  </a:moveTo>
                  <a:cubicBezTo>
                    <a:pt x="32950" y="1"/>
                    <a:pt x="32908" y="15"/>
                    <a:pt x="32860" y="46"/>
                  </a:cubicBezTo>
                  <a:lnTo>
                    <a:pt x="5057" y="16095"/>
                  </a:lnTo>
                  <a:cubicBezTo>
                    <a:pt x="4900" y="16194"/>
                    <a:pt x="4771" y="16351"/>
                    <a:pt x="4700" y="16565"/>
                  </a:cubicBezTo>
                  <a:lnTo>
                    <a:pt x="21" y="37250"/>
                  </a:lnTo>
                  <a:cubicBezTo>
                    <a:pt x="0" y="37383"/>
                    <a:pt x="39" y="37457"/>
                    <a:pt x="120" y="37457"/>
                  </a:cubicBezTo>
                  <a:cubicBezTo>
                    <a:pt x="152" y="37457"/>
                    <a:pt x="190" y="37446"/>
                    <a:pt x="235" y="37421"/>
                  </a:cubicBezTo>
                  <a:lnTo>
                    <a:pt x="28038" y="21373"/>
                  </a:lnTo>
                  <a:cubicBezTo>
                    <a:pt x="28224" y="21259"/>
                    <a:pt x="28338" y="21088"/>
                    <a:pt x="28395" y="20888"/>
                  </a:cubicBezTo>
                  <a:lnTo>
                    <a:pt x="33074" y="203"/>
                  </a:lnTo>
                  <a:cubicBezTo>
                    <a:pt x="33094" y="75"/>
                    <a:pt x="33059" y="1"/>
                    <a:pt x="3298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62"/>
            <p:cNvSpPr/>
            <p:nvPr/>
          </p:nvSpPr>
          <p:spPr>
            <a:xfrm>
              <a:off x="6136850" y="3048900"/>
              <a:ext cx="814575" cy="1069125"/>
            </a:xfrm>
            <a:custGeom>
              <a:avLst/>
              <a:gdLst/>
              <a:ahLst/>
              <a:cxnLst/>
              <a:rect l="l" t="t" r="r" b="b"/>
              <a:pathLst>
                <a:path w="32583" h="42765" extrusionOk="0">
                  <a:moveTo>
                    <a:pt x="28366" y="1"/>
                  </a:moveTo>
                  <a:cubicBezTo>
                    <a:pt x="28266" y="1"/>
                    <a:pt x="28167" y="29"/>
                    <a:pt x="28075" y="90"/>
                  </a:cubicBezTo>
                  <a:lnTo>
                    <a:pt x="272" y="16139"/>
                  </a:lnTo>
                  <a:cubicBezTo>
                    <a:pt x="115" y="16238"/>
                    <a:pt x="1" y="16424"/>
                    <a:pt x="15" y="16609"/>
                  </a:cubicBezTo>
                  <a:lnTo>
                    <a:pt x="3652" y="42216"/>
                  </a:lnTo>
                  <a:cubicBezTo>
                    <a:pt x="3695" y="42415"/>
                    <a:pt x="3795" y="42601"/>
                    <a:pt x="3981" y="42701"/>
                  </a:cubicBezTo>
                  <a:cubicBezTo>
                    <a:pt x="4066" y="42744"/>
                    <a:pt x="4159" y="42765"/>
                    <a:pt x="4253" y="42765"/>
                  </a:cubicBezTo>
                  <a:cubicBezTo>
                    <a:pt x="4348" y="42765"/>
                    <a:pt x="4444" y="42744"/>
                    <a:pt x="4537" y="42701"/>
                  </a:cubicBezTo>
                  <a:lnTo>
                    <a:pt x="32326" y="26638"/>
                  </a:lnTo>
                  <a:cubicBezTo>
                    <a:pt x="32497" y="26524"/>
                    <a:pt x="32583" y="26353"/>
                    <a:pt x="32583" y="26153"/>
                  </a:cubicBezTo>
                  <a:lnTo>
                    <a:pt x="28945" y="532"/>
                  </a:lnTo>
                  <a:cubicBezTo>
                    <a:pt x="28902" y="347"/>
                    <a:pt x="28802" y="176"/>
                    <a:pt x="28617" y="62"/>
                  </a:cubicBezTo>
                  <a:cubicBezTo>
                    <a:pt x="28537" y="22"/>
                    <a:pt x="28452" y="1"/>
                    <a:pt x="28366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62"/>
            <p:cNvSpPr/>
            <p:nvPr/>
          </p:nvSpPr>
          <p:spPr>
            <a:xfrm>
              <a:off x="6136850" y="3048900"/>
              <a:ext cx="814575" cy="1069125"/>
            </a:xfrm>
            <a:custGeom>
              <a:avLst/>
              <a:gdLst/>
              <a:ahLst/>
              <a:cxnLst/>
              <a:rect l="l" t="t" r="r" b="b"/>
              <a:pathLst>
                <a:path w="32583" h="42765" extrusionOk="0">
                  <a:moveTo>
                    <a:pt x="28366" y="1"/>
                  </a:moveTo>
                  <a:cubicBezTo>
                    <a:pt x="28266" y="1"/>
                    <a:pt x="28167" y="29"/>
                    <a:pt x="28075" y="90"/>
                  </a:cubicBezTo>
                  <a:lnTo>
                    <a:pt x="272" y="16139"/>
                  </a:lnTo>
                  <a:cubicBezTo>
                    <a:pt x="115" y="16238"/>
                    <a:pt x="1" y="16424"/>
                    <a:pt x="15" y="16609"/>
                  </a:cubicBezTo>
                  <a:lnTo>
                    <a:pt x="3652" y="42216"/>
                  </a:lnTo>
                  <a:cubicBezTo>
                    <a:pt x="3695" y="42415"/>
                    <a:pt x="3795" y="42601"/>
                    <a:pt x="3981" y="42701"/>
                  </a:cubicBezTo>
                  <a:cubicBezTo>
                    <a:pt x="4066" y="42744"/>
                    <a:pt x="4159" y="42765"/>
                    <a:pt x="4253" y="42765"/>
                  </a:cubicBezTo>
                  <a:cubicBezTo>
                    <a:pt x="4348" y="42765"/>
                    <a:pt x="4444" y="42744"/>
                    <a:pt x="4537" y="42701"/>
                  </a:cubicBezTo>
                  <a:lnTo>
                    <a:pt x="32326" y="26638"/>
                  </a:lnTo>
                  <a:cubicBezTo>
                    <a:pt x="32497" y="26524"/>
                    <a:pt x="32583" y="26353"/>
                    <a:pt x="32583" y="26153"/>
                  </a:cubicBezTo>
                  <a:lnTo>
                    <a:pt x="28945" y="532"/>
                  </a:lnTo>
                  <a:cubicBezTo>
                    <a:pt x="28902" y="347"/>
                    <a:pt x="28802" y="176"/>
                    <a:pt x="28617" y="62"/>
                  </a:cubicBezTo>
                  <a:cubicBezTo>
                    <a:pt x="28537" y="22"/>
                    <a:pt x="28452" y="1"/>
                    <a:pt x="28366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62"/>
            <p:cNvSpPr/>
            <p:nvPr/>
          </p:nvSpPr>
          <p:spPr>
            <a:xfrm>
              <a:off x="6150750" y="3057175"/>
              <a:ext cx="801025" cy="1059725"/>
            </a:xfrm>
            <a:custGeom>
              <a:avLst/>
              <a:gdLst/>
              <a:ahLst/>
              <a:cxnLst/>
              <a:rect l="l" t="t" r="r" b="b"/>
              <a:pathLst>
                <a:path w="32041" h="42389" extrusionOk="0">
                  <a:moveTo>
                    <a:pt x="28214" y="0"/>
                  </a:moveTo>
                  <a:cubicBezTo>
                    <a:pt x="28206" y="0"/>
                    <a:pt x="28198" y="1"/>
                    <a:pt x="28189" y="2"/>
                  </a:cubicBezTo>
                  <a:cubicBezTo>
                    <a:pt x="28132" y="2"/>
                    <a:pt x="28104" y="16"/>
                    <a:pt x="28061" y="30"/>
                  </a:cubicBezTo>
                  <a:lnTo>
                    <a:pt x="272" y="16064"/>
                  </a:lnTo>
                  <a:cubicBezTo>
                    <a:pt x="101" y="16193"/>
                    <a:pt x="1" y="16393"/>
                    <a:pt x="15" y="16592"/>
                  </a:cubicBezTo>
                  <a:lnTo>
                    <a:pt x="3653" y="42199"/>
                  </a:lnTo>
                  <a:cubicBezTo>
                    <a:pt x="3653" y="42288"/>
                    <a:pt x="3744" y="42388"/>
                    <a:pt x="3835" y="42388"/>
                  </a:cubicBezTo>
                  <a:cubicBezTo>
                    <a:pt x="3845" y="42388"/>
                    <a:pt x="3856" y="42387"/>
                    <a:pt x="3867" y="42384"/>
                  </a:cubicBezTo>
                  <a:cubicBezTo>
                    <a:pt x="3910" y="42384"/>
                    <a:pt x="3952" y="42370"/>
                    <a:pt x="3995" y="42355"/>
                  </a:cubicBezTo>
                  <a:lnTo>
                    <a:pt x="31798" y="26307"/>
                  </a:lnTo>
                  <a:cubicBezTo>
                    <a:pt x="31955" y="26193"/>
                    <a:pt x="32041" y="26022"/>
                    <a:pt x="32041" y="25822"/>
                  </a:cubicBezTo>
                  <a:lnTo>
                    <a:pt x="28403" y="201"/>
                  </a:lnTo>
                  <a:cubicBezTo>
                    <a:pt x="28403" y="95"/>
                    <a:pt x="28328" y="0"/>
                    <a:pt x="28214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62"/>
            <p:cNvSpPr/>
            <p:nvPr/>
          </p:nvSpPr>
          <p:spPr>
            <a:xfrm>
              <a:off x="6150750" y="3057175"/>
              <a:ext cx="801025" cy="1059725"/>
            </a:xfrm>
            <a:custGeom>
              <a:avLst/>
              <a:gdLst/>
              <a:ahLst/>
              <a:cxnLst/>
              <a:rect l="l" t="t" r="r" b="b"/>
              <a:pathLst>
                <a:path w="32041" h="42389" extrusionOk="0">
                  <a:moveTo>
                    <a:pt x="28214" y="0"/>
                  </a:moveTo>
                  <a:cubicBezTo>
                    <a:pt x="28206" y="0"/>
                    <a:pt x="28198" y="1"/>
                    <a:pt x="28189" y="2"/>
                  </a:cubicBezTo>
                  <a:cubicBezTo>
                    <a:pt x="28132" y="2"/>
                    <a:pt x="28104" y="16"/>
                    <a:pt x="28061" y="30"/>
                  </a:cubicBezTo>
                  <a:lnTo>
                    <a:pt x="272" y="16064"/>
                  </a:lnTo>
                  <a:cubicBezTo>
                    <a:pt x="101" y="16193"/>
                    <a:pt x="1" y="16393"/>
                    <a:pt x="15" y="16592"/>
                  </a:cubicBezTo>
                  <a:lnTo>
                    <a:pt x="3653" y="42199"/>
                  </a:lnTo>
                  <a:cubicBezTo>
                    <a:pt x="3653" y="42288"/>
                    <a:pt x="3744" y="42388"/>
                    <a:pt x="3835" y="42388"/>
                  </a:cubicBezTo>
                  <a:cubicBezTo>
                    <a:pt x="3845" y="42388"/>
                    <a:pt x="3856" y="42387"/>
                    <a:pt x="3867" y="42384"/>
                  </a:cubicBezTo>
                  <a:cubicBezTo>
                    <a:pt x="3910" y="42384"/>
                    <a:pt x="3952" y="42370"/>
                    <a:pt x="3995" y="42355"/>
                  </a:cubicBezTo>
                  <a:lnTo>
                    <a:pt x="31798" y="26307"/>
                  </a:lnTo>
                  <a:cubicBezTo>
                    <a:pt x="31955" y="26193"/>
                    <a:pt x="32041" y="26022"/>
                    <a:pt x="32041" y="25822"/>
                  </a:cubicBezTo>
                  <a:lnTo>
                    <a:pt x="28403" y="201"/>
                  </a:lnTo>
                  <a:cubicBezTo>
                    <a:pt x="28403" y="95"/>
                    <a:pt x="28328" y="0"/>
                    <a:pt x="28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62"/>
            <p:cNvSpPr/>
            <p:nvPr/>
          </p:nvSpPr>
          <p:spPr>
            <a:xfrm>
              <a:off x="6019150" y="3875675"/>
              <a:ext cx="183000" cy="103100"/>
            </a:xfrm>
            <a:custGeom>
              <a:avLst/>
              <a:gdLst/>
              <a:ahLst/>
              <a:cxnLst/>
              <a:rect l="l" t="t" r="r" b="b"/>
              <a:pathLst>
                <a:path w="7320" h="4124" extrusionOk="0">
                  <a:moveTo>
                    <a:pt x="7105" y="1"/>
                  </a:moveTo>
                  <a:lnTo>
                    <a:pt x="1" y="4123"/>
                  </a:lnTo>
                  <a:lnTo>
                    <a:pt x="1" y="4123"/>
                  </a:lnTo>
                  <a:lnTo>
                    <a:pt x="3853" y="3367"/>
                  </a:lnTo>
                  <a:cubicBezTo>
                    <a:pt x="3881" y="3360"/>
                    <a:pt x="3913" y="3357"/>
                    <a:pt x="3947" y="3357"/>
                  </a:cubicBezTo>
                  <a:cubicBezTo>
                    <a:pt x="3981" y="3357"/>
                    <a:pt x="4017" y="3360"/>
                    <a:pt x="4052" y="3367"/>
                  </a:cubicBezTo>
                  <a:lnTo>
                    <a:pt x="7319" y="1484"/>
                  </a:lnTo>
                  <a:lnTo>
                    <a:pt x="7105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62"/>
            <p:cNvSpPr/>
            <p:nvPr/>
          </p:nvSpPr>
          <p:spPr>
            <a:xfrm>
              <a:off x="6019150" y="3875675"/>
              <a:ext cx="183000" cy="103100"/>
            </a:xfrm>
            <a:custGeom>
              <a:avLst/>
              <a:gdLst/>
              <a:ahLst/>
              <a:cxnLst/>
              <a:rect l="l" t="t" r="r" b="b"/>
              <a:pathLst>
                <a:path w="7320" h="4124" extrusionOk="0">
                  <a:moveTo>
                    <a:pt x="7105" y="1"/>
                  </a:moveTo>
                  <a:lnTo>
                    <a:pt x="1" y="4123"/>
                  </a:lnTo>
                  <a:lnTo>
                    <a:pt x="1" y="4123"/>
                  </a:lnTo>
                  <a:lnTo>
                    <a:pt x="3853" y="3367"/>
                  </a:lnTo>
                  <a:cubicBezTo>
                    <a:pt x="3881" y="3360"/>
                    <a:pt x="3913" y="3357"/>
                    <a:pt x="3947" y="3357"/>
                  </a:cubicBezTo>
                  <a:cubicBezTo>
                    <a:pt x="3981" y="3357"/>
                    <a:pt x="4017" y="3360"/>
                    <a:pt x="4052" y="3367"/>
                  </a:cubicBezTo>
                  <a:lnTo>
                    <a:pt x="7319" y="1484"/>
                  </a:lnTo>
                  <a:lnTo>
                    <a:pt x="7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62"/>
            <p:cNvSpPr/>
            <p:nvPr/>
          </p:nvSpPr>
          <p:spPr>
            <a:xfrm>
              <a:off x="6019150" y="3875675"/>
              <a:ext cx="183000" cy="103100"/>
            </a:xfrm>
            <a:custGeom>
              <a:avLst/>
              <a:gdLst/>
              <a:ahLst/>
              <a:cxnLst/>
              <a:rect l="l" t="t" r="r" b="b"/>
              <a:pathLst>
                <a:path w="7320" h="4124" extrusionOk="0">
                  <a:moveTo>
                    <a:pt x="7105" y="1"/>
                  </a:moveTo>
                  <a:lnTo>
                    <a:pt x="1" y="4123"/>
                  </a:lnTo>
                  <a:lnTo>
                    <a:pt x="1" y="4123"/>
                  </a:lnTo>
                  <a:lnTo>
                    <a:pt x="3853" y="3367"/>
                  </a:lnTo>
                  <a:cubicBezTo>
                    <a:pt x="3881" y="3360"/>
                    <a:pt x="3913" y="3357"/>
                    <a:pt x="3947" y="3357"/>
                  </a:cubicBezTo>
                  <a:cubicBezTo>
                    <a:pt x="3981" y="3357"/>
                    <a:pt x="4017" y="3360"/>
                    <a:pt x="4052" y="3367"/>
                  </a:cubicBezTo>
                  <a:lnTo>
                    <a:pt x="7319" y="1484"/>
                  </a:lnTo>
                  <a:lnTo>
                    <a:pt x="7105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62"/>
            <p:cNvSpPr/>
            <p:nvPr/>
          </p:nvSpPr>
          <p:spPr>
            <a:xfrm>
              <a:off x="6120450" y="3912775"/>
              <a:ext cx="107725" cy="186900"/>
            </a:xfrm>
            <a:custGeom>
              <a:avLst/>
              <a:gdLst/>
              <a:ahLst/>
              <a:cxnLst/>
              <a:rect l="l" t="t" r="r" b="b"/>
              <a:pathLst>
                <a:path w="4309" h="7476" extrusionOk="0">
                  <a:moveTo>
                    <a:pt x="3239" y="0"/>
                  </a:moveTo>
                  <a:lnTo>
                    <a:pt x="0" y="1869"/>
                  </a:lnTo>
                  <a:cubicBezTo>
                    <a:pt x="129" y="1912"/>
                    <a:pt x="229" y="1983"/>
                    <a:pt x="300" y="2069"/>
                  </a:cubicBezTo>
                  <a:lnTo>
                    <a:pt x="4308" y="7475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62"/>
            <p:cNvSpPr/>
            <p:nvPr/>
          </p:nvSpPr>
          <p:spPr>
            <a:xfrm>
              <a:off x="6120450" y="3912775"/>
              <a:ext cx="107725" cy="186900"/>
            </a:xfrm>
            <a:custGeom>
              <a:avLst/>
              <a:gdLst/>
              <a:ahLst/>
              <a:cxnLst/>
              <a:rect l="l" t="t" r="r" b="b"/>
              <a:pathLst>
                <a:path w="4309" h="7476" extrusionOk="0">
                  <a:moveTo>
                    <a:pt x="3239" y="0"/>
                  </a:moveTo>
                  <a:lnTo>
                    <a:pt x="0" y="1869"/>
                  </a:lnTo>
                  <a:cubicBezTo>
                    <a:pt x="129" y="1912"/>
                    <a:pt x="229" y="1983"/>
                    <a:pt x="300" y="2069"/>
                  </a:cubicBezTo>
                  <a:lnTo>
                    <a:pt x="4308" y="7475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62"/>
            <p:cNvSpPr/>
            <p:nvPr/>
          </p:nvSpPr>
          <p:spPr>
            <a:xfrm>
              <a:off x="6120450" y="3912775"/>
              <a:ext cx="107725" cy="186900"/>
            </a:xfrm>
            <a:custGeom>
              <a:avLst/>
              <a:gdLst/>
              <a:ahLst/>
              <a:cxnLst/>
              <a:rect l="l" t="t" r="r" b="b"/>
              <a:pathLst>
                <a:path w="4309" h="7476" extrusionOk="0">
                  <a:moveTo>
                    <a:pt x="3239" y="0"/>
                  </a:moveTo>
                  <a:lnTo>
                    <a:pt x="0" y="1869"/>
                  </a:lnTo>
                  <a:cubicBezTo>
                    <a:pt x="129" y="1912"/>
                    <a:pt x="229" y="1983"/>
                    <a:pt x="300" y="2069"/>
                  </a:cubicBezTo>
                  <a:lnTo>
                    <a:pt x="4308" y="7475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62"/>
            <p:cNvSpPr/>
            <p:nvPr/>
          </p:nvSpPr>
          <p:spPr>
            <a:xfrm>
              <a:off x="6005250" y="3958850"/>
              <a:ext cx="234825" cy="157875"/>
            </a:xfrm>
            <a:custGeom>
              <a:avLst/>
              <a:gdLst/>
              <a:ahLst/>
              <a:cxnLst/>
              <a:rect l="l" t="t" r="r" b="b"/>
              <a:pathLst>
                <a:path w="9393" h="6315" extrusionOk="0">
                  <a:moveTo>
                    <a:pt x="4477" y="1"/>
                  </a:moveTo>
                  <a:cubicBezTo>
                    <a:pt x="4445" y="1"/>
                    <a:pt x="4412" y="4"/>
                    <a:pt x="4380" y="12"/>
                  </a:cubicBezTo>
                  <a:lnTo>
                    <a:pt x="200" y="811"/>
                  </a:lnTo>
                  <a:cubicBezTo>
                    <a:pt x="29" y="853"/>
                    <a:pt x="1" y="939"/>
                    <a:pt x="143" y="1025"/>
                  </a:cubicBezTo>
                  <a:cubicBezTo>
                    <a:pt x="305" y="1099"/>
                    <a:pt x="489" y="1141"/>
                    <a:pt x="666" y="1141"/>
                  </a:cubicBezTo>
                  <a:cubicBezTo>
                    <a:pt x="691" y="1141"/>
                    <a:pt x="717" y="1141"/>
                    <a:pt x="742" y="1139"/>
                  </a:cubicBezTo>
                  <a:lnTo>
                    <a:pt x="4380" y="611"/>
                  </a:lnTo>
                  <a:cubicBezTo>
                    <a:pt x="4396" y="610"/>
                    <a:pt x="4411" y="609"/>
                    <a:pt x="4426" y="609"/>
                  </a:cubicBezTo>
                  <a:cubicBezTo>
                    <a:pt x="4621" y="609"/>
                    <a:pt x="4789" y="693"/>
                    <a:pt x="4908" y="825"/>
                  </a:cubicBezTo>
                  <a:lnTo>
                    <a:pt x="8802" y="5875"/>
                  </a:lnTo>
                  <a:cubicBezTo>
                    <a:pt x="8945" y="6032"/>
                    <a:pt x="9088" y="6174"/>
                    <a:pt x="9245" y="6274"/>
                  </a:cubicBezTo>
                  <a:cubicBezTo>
                    <a:pt x="9290" y="6302"/>
                    <a:pt x="9324" y="6314"/>
                    <a:pt x="9346" y="6314"/>
                  </a:cubicBezTo>
                  <a:cubicBezTo>
                    <a:pt x="9392" y="6314"/>
                    <a:pt x="9384" y="6257"/>
                    <a:pt x="9316" y="6160"/>
                  </a:cubicBezTo>
                  <a:lnTo>
                    <a:pt x="4894" y="211"/>
                  </a:lnTo>
                  <a:cubicBezTo>
                    <a:pt x="4788" y="82"/>
                    <a:pt x="4633" y="1"/>
                    <a:pt x="4477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62"/>
            <p:cNvSpPr/>
            <p:nvPr/>
          </p:nvSpPr>
          <p:spPr>
            <a:xfrm>
              <a:off x="6005250" y="3958850"/>
              <a:ext cx="234825" cy="157875"/>
            </a:xfrm>
            <a:custGeom>
              <a:avLst/>
              <a:gdLst/>
              <a:ahLst/>
              <a:cxnLst/>
              <a:rect l="l" t="t" r="r" b="b"/>
              <a:pathLst>
                <a:path w="9393" h="6315" extrusionOk="0">
                  <a:moveTo>
                    <a:pt x="4477" y="1"/>
                  </a:moveTo>
                  <a:cubicBezTo>
                    <a:pt x="4445" y="1"/>
                    <a:pt x="4412" y="4"/>
                    <a:pt x="4380" y="12"/>
                  </a:cubicBezTo>
                  <a:lnTo>
                    <a:pt x="200" y="811"/>
                  </a:lnTo>
                  <a:cubicBezTo>
                    <a:pt x="29" y="853"/>
                    <a:pt x="1" y="939"/>
                    <a:pt x="143" y="1025"/>
                  </a:cubicBezTo>
                  <a:cubicBezTo>
                    <a:pt x="305" y="1099"/>
                    <a:pt x="489" y="1141"/>
                    <a:pt x="666" y="1141"/>
                  </a:cubicBezTo>
                  <a:cubicBezTo>
                    <a:pt x="691" y="1141"/>
                    <a:pt x="717" y="1141"/>
                    <a:pt x="742" y="1139"/>
                  </a:cubicBezTo>
                  <a:lnTo>
                    <a:pt x="4380" y="611"/>
                  </a:lnTo>
                  <a:cubicBezTo>
                    <a:pt x="4396" y="610"/>
                    <a:pt x="4411" y="609"/>
                    <a:pt x="4426" y="609"/>
                  </a:cubicBezTo>
                  <a:cubicBezTo>
                    <a:pt x="4621" y="609"/>
                    <a:pt x="4789" y="693"/>
                    <a:pt x="4908" y="825"/>
                  </a:cubicBezTo>
                  <a:lnTo>
                    <a:pt x="8802" y="5875"/>
                  </a:lnTo>
                  <a:cubicBezTo>
                    <a:pt x="8945" y="6032"/>
                    <a:pt x="9088" y="6174"/>
                    <a:pt x="9245" y="6274"/>
                  </a:cubicBezTo>
                  <a:cubicBezTo>
                    <a:pt x="9290" y="6302"/>
                    <a:pt x="9324" y="6314"/>
                    <a:pt x="9346" y="6314"/>
                  </a:cubicBezTo>
                  <a:cubicBezTo>
                    <a:pt x="9392" y="6314"/>
                    <a:pt x="9384" y="6257"/>
                    <a:pt x="9316" y="6160"/>
                  </a:cubicBezTo>
                  <a:lnTo>
                    <a:pt x="4894" y="211"/>
                  </a:lnTo>
                  <a:cubicBezTo>
                    <a:pt x="4788" y="82"/>
                    <a:pt x="4633" y="1"/>
                    <a:pt x="4477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62"/>
            <p:cNvSpPr/>
            <p:nvPr/>
          </p:nvSpPr>
          <p:spPr>
            <a:xfrm>
              <a:off x="6105100" y="3040975"/>
              <a:ext cx="739350" cy="495575"/>
            </a:xfrm>
            <a:custGeom>
              <a:avLst/>
              <a:gdLst/>
              <a:ahLst/>
              <a:cxnLst/>
              <a:rect l="l" t="t" r="r" b="b"/>
              <a:pathLst>
                <a:path w="29574" h="19823" extrusionOk="0">
                  <a:moveTo>
                    <a:pt x="29101" y="1"/>
                  </a:moveTo>
                  <a:cubicBezTo>
                    <a:pt x="29006" y="1"/>
                    <a:pt x="28910" y="22"/>
                    <a:pt x="28817" y="65"/>
                  </a:cubicBezTo>
                  <a:lnTo>
                    <a:pt x="1028" y="16113"/>
                  </a:lnTo>
                  <a:cubicBezTo>
                    <a:pt x="843" y="16213"/>
                    <a:pt x="714" y="16399"/>
                    <a:pt x="671" y="16584"/>
                  </a:cubicBezTo>
                  <a:lnTo>
                    <a:pt x="1" y="19508"/>
                  </a:lnTo>
                  <a:lnTo>
                    <a:pt x="543" y="19822"/>
                  </a:lnTo>
                  <a:lnTo>
                    <a:pt x="28917" y="3446"/>
                  </a:lnTo>
                  <a:lnTo>
                    <a:pt x="29573" y="521"/>
                  </a:lnTo>
                  <a:cubicBezTo>
                    <a:pt x="29559" y="507"/>
                    <a:pt x="29559" y="478"/>
                    <a:pt x="29573" y="436"/>
                  </a:cubicBezTo>
                  <a:cubicBezTo>
                    <a:pt x="29573" y="293"/>
                    <a:pt x="29502" y="150"/>
                    <a:pt x="29373" y="65"/>
                  </a:cubicBezTo>
                  <a:cubicBezTo>
                    <a:pt x="29288" y="22"/>
                    <a:pt x="29195" y="1"/>
                    <a:pt x="29101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62"/>
            <p:cNvSpPr/>
            <p:nvPr/>
          </p:nvSpPr>
          <p:spPr>
            <a:xfrm>
              <a:off x="6117950" y="3049525"/>
              <a:ext cx="726650" cy="487375"/>
            </a:xfrm>
            <a:custGeom>
              <a:avLst/>
              <a:gdLst/>
              <a:ahLst/>
              <a:cxnLst/>
              <a:rect l="l" t="t" r="r" b="b"/>
              <a:pathLst>
                <a:path w="29066" h="19495" extrusionOk="0">
                  <a:moveTo>
                    <a:pt x="28946" y="1"/>
                  </a:moveTo>
                  <a:cubicBezTo>
                    <a:pt x="28914" y="1"/>
                    <a:pt x="28875" y="12"/>
                    <a:pt x="28831" y="37"/>
                  </a:cubicBezTo>
                  <a:lnTo>
                    <a:pt x="1028" y="16085"/>
                  </a:lnTo>
                  <a:cubicBezTo>
                    <a:pt x="842" y="16199"/>
                    <a:pt x="714" y="16370"/>
                    <a:pt x="671" y="16570"/>
                  </a:cubicBezTo>
                  <a:lnTo>
                    <a:pt x="0" y="19495"/>
                  </a:lnTo>
                  <a:lnTo>
                    <a:pt x="28374" y="3132"/>
                  </a:lnTo>
                  <a:lnTo>
                    <a:pt x="29045" y="208"/>
                  </a:lnTo>
                  <a:cubicBezTo>
                    <a:pt x="29065" y="75"/>
                    <a:pt x="29027" y="1"/>
                    <a:pt x="28946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62"/>
            <p:cNvSpPr/>
            <p:nvPr/>
          </p:nvSpPr>
          <p:spPr>
            <a:xfrm>
              <a:off x="6104750" y="3448775"/>
              <a:ext cx="33550" cy="88125"/>
            </a:xfrm>
            <a:custGeom>
              <a:avLst/>
              <a:gdLst/>
              <a:ahLst/>
              <a:cxnLst/>
              <a:rect l="l" t="t" r="r" b="b"/>
              <a:pathLst>
                <a:path w="1342" h="3525" extrusionOk="0">
                  <a:moveTo>
                    <a:pt x="800" y="1"/>
                  </a:moveTo>
                  <a:cubicBezTo>
                    <a:pt x="728" y="87"/>
                    <a:pt x="700" y="172"/>
                    <a:pt x="657" y="286"/>
                  </a:cubicBezTo>
                  <a:lnTo>
                    <a:pt x="1" y="3211"/>
                  </a:lnTo>
                  <a:lnTo>
                    <a:pt x="543" y="3525"/>
                  </a:lnTo>
                  <a:lnTo>
                    <a:pt x="1199" y="614"/>
                  </a:lnTo>
                  <a:cubicBezTo>
                    <a:pt x="1227" y="515"/>
                    <a:pt x="1270" y="429"/>
                    <a:pt x="1342" y="329"/>
                  </a:cubicBezTo>
                  <a:lnTo>
                    <a:pt x="800" y="1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62"/>
            <p:cNvSpPr/>
            <p:nvPr/>
          </p:nvSpPr>
          <p:spPr>
            <a:xfrm>
              <a:off x="6125450" y="3041325"/>
              <a:ext cx="719000" cy="415325"/>
            </a:xfrm>
            <a:custGeom>
              <a:avLst/>
              <a:gdLst/>
              <a:ahLst/>
              <a:cxnLst/>
              <a:rect l="l" t="t" r="r" b="b"/>
              <a:pathLst>
                <a:path w="28760" h="16613" extrusionOk="0">
                  <a:moveTo>
                    <a:pt x="28287" y="1"/>
                  </a:moveTo>
                  <a:cubicBezTo>
                    <a:pt x="28192" y="1"/>
                    <a:pt x="28096" y="22"/>
                    <a:pt x="28003" y="65"/>
                  </a:cubicBezTo>
                  <a:lnTo>
                    <a:pt x="214" y="16114"/>
                  </a:lnTo>
                  <a:cubicBezTo>
                    <a:pt x="114" y="16171"/>
                    <a:pt x="43" y="16213"/>
                    <a:pt x="0" y="16313"/>
                  </a:cubicBezTo>
                  <a:lnTo>
                    <a:pt x="528" y="16613"/>
                  </a:lnTo>
                  <a:cubicBezTo>
                    <a:pt x="585" y="16541"/>
                    <a:pt x="656" y="16470"/>
                    <a:pt x="742" y="16413"/>
                  </a:cubicBezTo>
                  <a:lnTo>
                    <a:pt x="28545" y="365"/>
                  </a:lnTo>
                  <a:cubicBezTo>
                    <a:pt x="28583" y="338"/>
                    <a:pt x="28620" y="325"/>
                    <a:pt x="28654" y="325"/>
                  </a:cubicBezTo>
                  <a:cubicBezTo>
                    <a:pt x="28708" y="325"/>
                    <a:pt x="28750" y="359"/>
                    <a:pt x="28759" y="422"/>
                  </a:cubicBezTo>
                  <a:cubicBezTo>
                    <a:pt x="28745" y="279"/>
                    <a:pt x="28673" y="151"/>
                    <a:pt x="28559" y="65"/>
                  </a:cubicBezTo>
                  <a:cubicBezTo>
                    <a:pt x="28474" y="22"/>
                    <a:pt x="28381" y="1"/>
                    <a:pt x="28287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62"/>
            <p:cNvSpPr/>
            <p:nvPr/>
          </p:nvSpPr>
          <p:spPr>
            <a:xfrm>
              <a:off x="6137925" y="3048900"/>
              <a:ext cx="735400" cy="514400"/>
            </a:xfrm>
            <a:custGeom>
              <a:avLst/>
              <a:gdLst/>
              <a:ahLst/>
              <a:cxnLst/>
              <a:rect l="l" t="t" r="r" b="b"/>
              <a:pathLst>
                <a:path w="29416" h="20576" extrusionOk="0">
                  <a:moveTo>
                    <a:pt x="28339" y="1"/>
                  </a:moveTo>
                  <a:cubicBezTo>
                    <a:pt x="28238" y="1"/>
                    <a:pt x="28138" y="29"/>
                    <a:pt x="28046" y="90"/>
                  </a:cubicBezTo>
                  <a:lnTo>
                    <a:pt x="243" y="16110"/>
                  </a:lnTo>
                  <a:cubicBezTo>
                    <a:pt x="157" y="16167"/>
                    <a:pt x="86" y="16238"/>
                    <a:pt x="43" y="16324"/>
                  </a:cubicBezTo>
                  <a:cubicBezTo>
                    <a:pt x="15" y="16424"/>
                    <a:pt x="0" y="16510"/>
                    <a:pt x="0" y="16595"/>
                  </a:cubicBezTo>
                  <a:lnTo>
                    <a:pt x="514" y="20276"/>
                  </a:lnTo>
                  <a:lnTo>
                    <a:pt x="1042" y="20575"/>
                  </a:lnTo>
                  <a:lnTo>
                    <a:pt x="29416" y="4199"/>
                  </a:lnTo>
                  <a:lnTo>
                    <a:pt x="28931" y="775"/>
                  </a:lnTo>
                  <a:lnTo>
                    <a:pt x="28902" y="532"/>
                  </a:lnTo>
                  <a:lnTo>
                    <a:pt x="28902" y="490"/>
                  </a:lnTo>
                  <a:cubicBezTo>
                    <a:pt x="28845" y="318"/>
                    <a:pt x="28745" y="161"/>
                    <a:pt x="28602" y="62"/>
                  </a:cubicBezTo>
                  <a:cubicBezTo>
                    <a:pt x="28516" y="22"/>
                    <a:pt x="28427" y="1"/>
                    <a:pt x="28339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62"/>
            <p:cNvSpPr/>
            <p:nvPr/>
          </p:nvSpPr>
          <p:spPr>
            <a:xfrm>
              <a:off x="6150750" y="3057850"/>
              <a:ext cx="722575" cy="505800"/>
            </a:xfrm>
            <a:custGeom>
              <a:avLst/>
              <a:gdLst/>
              <a:ahLst/>
              <a:cxnLst/>
              <a:rect l="l" t="t" r="r" b="b"/>
              <a:pathLst>
                <a:path w="28903" h="20232" extrusionOk="0">
                  <a:moveTo>
                    <a:pt x="28188" y="0"/>
                  </a:moveTo>
                  <a:cubicBezTo>
                    <a:pt x="28143" y="0"/>
                    <a:pt x="28098" y="15"/>
                    <a:pt x="28061" y="46"/>
                  </a:cubicBezTo>
                  <a:lnTo>
                    <a:pt x="258" y="16080"/>
                  </a:lnTo>
                  <a:cubicBezTo>
                    <a:pt x="172" y="16137"/>
                    <a:pt x="101" y="16209"/>
                    <a:pt x="72" y="16294"/>
                  </a:cubicBezTo>
                  <a:cubicBezTo>
                    <a:pt x="15" y="16366"/>
                    <a:pt x="1" y="16465"/>
                    <a:pt x="15" y="16565"/>
                  </a:cubicBezTo>
                  <a:lnTo>
                    <a:pt x="529" y="20231"/>
                  </a:lnTo>
                  <a:lnTo>
                    <a:pt x="28903" y="3869"/>
                  </a:lnTo>
                  <a:lnTo>
                    <a:pt x="28418" y="431"/>
                  </a:lnTo>
                  <a:lnTo>
                    <a:pt x="28389" y="189"/>
                  </a:lnTo>
                  <a:lnTo>
                    <a:pt x="28389" y="146"/>
                  </a:lnTo>
                  <a:cubicBezTo>
                    <a:pt x="28389" y="117"/>
                    <a:pt x="28360" y="103"/>
                    <a:pt x="28346" y="74"/>
                  </a:cubicBezTo>
                  <a:cubicBezTo>
                    <a:pt x="28306" y="26"/>
                    <a:pt x="28247" y="0"/>
                    <a:pt x="28188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62"/>
            <p:cNvSpPr/>
            <p:nvPr/>
          </p:nvSpPr>
          <p:spPr>
            <a:xfrm>
              <a:off x="6137200" y="3457350"/>
              <a:ext cx="26775" cy="106300"/>
            </a:xfrm>
            <a:custGeom>
              <a:avLst/>
              <a:gdLst/>
              <a:ahLst/>
              <a:cxnLst/>
              <a:rect l="l" t="t" r="r" b="b"/>
              <a:pathLst>
                <a:path w="1071" h="4252" extrusionOk="0">
                  <a:moveTo>
                    <a:pt x="72" y="0"/>
                  </a:moveTo>
                  <a:cubicBezTo>
                    <a:pt x="29" y="72"/>
                    <a:pt x="1" y="186"/>
                    <a:pt x="29" y="271"/>
                  </a:cubicBezTo>
                  <a:lnTo>
                    <a:pt x="543" y="3952"/>
                  </a:lnTo>
                  <a:lnTo>
                    <a:pt x="1071" y="4251"/>
                  </a:lnTo>
                  <a:lnTo>
                    <a:pt x="557" y="585"/>
                  </a:lnTo>
                  <a:cubicBezTo>
                    <a:pt x="557" y="485"/>
                    <a:pt x="571" y="400"/>
                    <a:pt x="614" y="31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62"/>
            <p:cNvSpPr/>
            <p:nvPr/>
          </p:nvSpPr>
          <p:spPr>
            <a:xfrm>
              <a:off x="6138625" y="3048775"/>
              <a:ext cx="721500" cy="415375"/>
            </a:xfrm>
            <a:custGeom>
              <a:avLst/>
              <a:gdLst/>
              <a:ahLst/>
              <a:cxnLst/>
              <a:rect l="l" t="t" r="r" b="b"/>
              <a:pathLst>
                <a:path w="28860" h="16615" extrusionOk="0">
                  <a:moveTo>
                    <a:pt x="28288" y="0"/>
                  </a:moveTo>
                  <a:cubicBezTo>
                    <a:pt x="28191" y="0"/>
                    <a:pt x="28093" y="22"/>
                    <a:pt x="28004" y="67"/>
                  </a:cubicBezTo>
                  <a:lnTo>
                    <a:pt x="201" y="16101"/>
                  </a:lnTo>
                  <a:cubicBezTo>
                    <a:pt x="101" y="16158"/>
                    <a:pt x="44" y="16229"/>
                    <a:pt x="1" y="16315"/>
                  </a:cubicBezTo>
                  <a:lnTo>
                    <a:pt x="543" y="16614"/>
                  </a:lnTo>
                  <a:cubicBezTo>
                    <a:pt x="586" y="16529"/>
                    <a:pt x="643" y="16457"/>
                    <a:pt x="728" y="16400"/>
                  </a:cubicBezTo>
                  <a:lnTo>
                    <a:pt x="28532" y="380"/>
                  </a:lnTo>
                  <a:cubicBezTo>
                    <a:pt x="28546" y="352"/>
                    <a:pt x="28574" y="338"/>
                    <a:pt x="28603" y="338"/>
                  </a:cubicBezTo>
                  <a:cubicBezTo>
                    <a:pt x="28614" y="336"/>
                    <a:pt x="28625" y="336"/>
                    <a:pt x="28635" y="336"/>
                  </a:cubicBezTo>
                  <a:cubicBezTo>
                    <a:pt x="28748" y="336"/>
                    <a:pt x="28834" y="403"/>
                    <a:pt x="28860" y="495"/>
                  </a:cubicBezTo>
                  <a:cubicBezTo>
                    <a:pt x="28817" y="323"/>
                    <a:pt x="28717" y="181"/>
                    <a:pt x="28546" y="52"/>
                  </a:cubicBezTo>
                  <a:cubicBezTo>
                    <a:pt x="28464" y="18"/>
                    <a:pt x="28376" y="0"/>
                    <a:pt x="28288" y="0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62"/>
            <p:cNvSpPr/>
            <p:nvPr/>
          </p:nvSpPr>
          <p:spPr>
            <a:xfrm>
              <a:off x="6214600" y="3448800"/>
              <a:ext cx="27475" cy="32700"/>
            </a:xfrm>
            <a:custGeom>
              <a:avLst/>
              <a:gdLst/>
              <a:ahLst/>
              <a:cxnLst/>
              <a:rect l="l" t="t" r="r" b="b"/>
              <a:pathLst>
                <a:path w="1099" h="1308" extrusionOk="0">
                  <a:moveTo>
                    <a:pt x="724" y="0"/>
                  </a:moveTo>
                  <a:cubicBezTo>
                    <a:pt x="642" y="0"/>
                    <a:pt x="551" y="27"/>
                    <a:pt x="457" y="86"/>
                  </a:cubicBezTo>
                  <a:cubicBezTo>
                    <a:pt x="157" y="257"/>
                    <a:pt x="0" y="599"/>
                    <a:pt x="15" y="956"/>
                  </a:cubicBezTo>
                  <a:cubicBezTo>
                    <a:pt x="15" y="1027"/>
                    <a:pt x="43" y="1113"/>
                    <a:pt x="100" y="1170"/>
                  </a:cubicBezTo>
                  <a:cubicBezTo>
                    <a:pt x="182" y="1260"/>
                    <a:pt x="292" y="1308"/>
                    <a:pt x="404" y="1308"/>
                  </a:cubicBezTo>
                  <a:cubicBezTo>
                    <a:pt x="486" y="1308"/>
                    <a:pt x="569" y="1281"/>
                    <a:pt x="642" y="1227"/>
                  </a:cubicBezTo>
                  <a:cubicBezTo>
                    <a:pt x="942" y="1041"/>
                    <a:pt x="1099" y="713"/>
                    <a:pt x="1085" y="357"/>
                  </a:cubicBezTo>
                  <a:cubicBezTo>
                    <a:pt x="1045" y="131"/>
                    <a:pt x="905" y="0"/>
                    <a:pt x="724" y="0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62"/>
            <p:cNvSpPr/>
            <p:nvPr/>
          </p:nvSpPr>
          <p:spPr>
            <a:xfrm>
              <a:off x="6308025" y="3394450"/>
              <a:ext cx="27150" cy="32625"/>
            </a:xfrm>
            <a:custGeom>
              <a:avLst/>
              <a:gdLst/>
              <a:ahLst/>
              <a:cxnLst/>
              <a:rect l="l" t="t" r="r" b="b"/>
              <a:pathLst>
                <a:path w="1086" h="1305" extrusionOk="0">
                  <a:moveTo>
                    <a:pt x="724" y="1"/>
                  </a:moveTo>
                  <a:cubicBezTo>
                    <a:pt x="645" y="1"/>
                    <a:pt x="558" y="25"/>
                    <a:pt x="472" y="77"/>
                  </a:cubicBezTo>
                  <a:cubicBezTo>
                    <a:pt x="158" y="262"/>
                    <a:pt x="1" y="605"/>
                    <a:pt x="15" y="961"/>
                  </a:cubicBezTo>
                  <a:cubicBezTo>
                    <a:pt x="54" y="1176"/>
                    <a:pt x="193" y="1304"/>
                    <a:pt x="369" y="1304"/>
                  </a:cubicBezTo>
                  <a:cubicBezTo>
                    <a:pt x="450" y="1304"/>
                    <a:pt x="538" y="1277"/>
                    <a:pt x="629" y="1218"/>
                  </a:cubicBezTo>
                  <a:cubicBezTo>
                    <a:pt x="928" y="1047"/>
                    <a:pt x="1085" y="705"/>
                    <a:pt x="1071" y="348"/>
                  </a:cubicBezTo>
                  <a:cubicBezTo>
                    <a:pt x="1051" y="129"/>
                    <a:pt x="906" y="1"/>
                    <a:pt x="724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62"/>
            <p:cNvSpPr/>
            <p:nvPr/>
          </p:nvSpPr>
          <p:spPr>
            <a:xfrm>
              <a:off x="6401825" y="3340525"/>
              <a:ext cx="27500" cy="32350"/>
            </a:xfrm>
            <a:custGeom>
              <a:avLst/>
              <a:gdLst/>
              <a:ahLst/>
              <a:cxnLst/>
              <a:rect l="l" t="t" r="r" b="b"/>
              <a:pathLst>
                <a:path w="1100" h="1294" extrusionOk="0">
                  <a:moveTo>
                    <a:pt x="724" y="1"/>
                  </a:moveTo>
                  <a:cubicBezTo>
                    <a:pt x="641" y="1"/>
                    <a:pt x="551" y="26"/>
                    <a:pt x="457" y="80"/>
                  </a:cubicBezTo>
                  <a:cubicBezTo>
                    <a:pt x="158" y="265"/>
                    <a:pt x="1" y="593"/>
                    <a:pt x="15" y="950"/>
                  </a:cubicBezTo>
                  <a:cubicBezTo>
                    <a:pt x="54" y="1176"/>
                    <a:pt x="188" y="1294"/>
                    <a:pt x="371" y="1294"/>
                  </a:cubicBezTo>
                  <a:cubicBezTo>
                    <a:pt x="453" y="1294"/>
                    <a:pt x="545" y="1270"/>
                    <a:pt x="643" y="1221"/>
                  </a:cubicBezTo>
                  <a:cubicBezTo>
                    <a:pt x="928" y="1036"/>
                    <a:pt x="1099" y="708"/>
                    <a:pt x="1085" y="351"/>
                  </a:cubicBezTo>
                  <a:cubicBezTo>
                    <a:pt x="1046" y="125"/>
                    <a:pt x="905" y="1"/>
                    <a:pt x="724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62"/>
            <p:cNvSpPr/>
            <p:nvPr/>
          </p:nvSpPr>
          <p:spPr>
            <a:xfrm>
              <a:off x="6589075" y="3232650"/>
              <a:ext cx="27475" cy="32400"/>
            </a:xfrm>
            <a:custGeom>
              <a:avLst/>
              <a:gdLst/>
              <a:ahLst/>
              <a:cxnLst/>
              <a:rect l="l" t="t" r="r" b="b"/>
              <a:pathLst>
                <a:path w="1099" h="1296" extrusionOk="0">
                  <a:moveTo>
                    <a:pt x="726" y="1"/>
                  </a:moveTo>
                  <a:cubicBezTo>
                    <a:pt x="643" y="1"/>
                    <a:pt x="551" y="28"/>
                    <a:pt x="457" y="87"/>
                  </a:cubicBezTo>
                  <a:cubicBezTo>
                    <a:pt x="157" y="258"/>
                    <a:pt x="0" y="600"/>
                    <a:pt x="14" y="957"/>
                  </a:cubicBezTo>
                  <a:cubicBezTo>
                    <a:pt x="55" y="1169"/>
                    <a:pt x="195" y="1295"/>
                    <a:pt x="385" y="1295"/>
                  </a:cubicBezTo>
                  <a:cubicBezTo>
                    <a:pt x="464" y="1295"/>
                    <a:pt x="550" y="1274"/>
                    <a:pt x="642" y="1228"/>
                  </a:cubicBezTo>
                  <a:cubicBezTo>
                    <a:pt x="942" y="1043"/>
                    <a:pt x="1098" y="700"/>
                    <a:pt x="1084" y="344"/>
                  </a:cubicBezTo>
                  <a:cubicBezTo>
                    <a:pt x="1045" y="129"/>
                    <a:pt x="906" y="1"/>
                    <a:pt x="726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62"/>
            <p:cNvSpPr/>
            <p:nvPr/>
          </p:nvSpPr>
          <p:spPr>
            <a:xfrm>
              <a:off x="6682850" y="3178275"/>
              <a:ext cx="27500" cy="32650"/>
            </a:xfrm>
            <a:custGeom>
              <a:avLst/>
              <a:gdLst/>
              <a:ahLst/>
              <a:cxnLst/>
              <a:rect l="l" t="t" r="r" b="b"/>
              <a:pathLst>
                <a:path w="1100" h="1306" extrusionOk="0">
                  <a:moveTo>
                    <a:pt x="731" y="0"/>
                  </a:moveTo>
                  <a:cubicBezTo>
                    <a:pt x="650" y="0"/>
                    <a:pt x="561" y="26"/>
                    <a:pt x="472" y="79"/>
                  </a:cubicBezTo>
                  <a:cubicBezTo>
                    <a:pt x="172" y="265"/>
                    <a:pt x="1" y="593"/>
                    <a:pt x="29" y="949"/>
                  </a:cubicBezTo>
                  <a:cubicBezTo>
                    <a:pt x="49" y="1175"/>
                    <a:pt x="190" y="1306"/>
                    <a:pt x="368" y="1306"/>
                  </a:cubicBezTo>
                  <a:cubicBezTo>
                    <a:pt x="450" y="1306"/>
                    <a:pt x="539" y="1278"/>
                    <a:pt x="629" y="1220"/>
                  </a:cubicBezTo>
                  <a:cubicBezTo>
                    <a:pt x="928" y="1049"/>
                    <a:pt x="1099" y="707"/>
                    <a:pt x="1071" y="350"/>
                  </a:cubicBezTo>
                  <a:cubicBezTo>
                    <a:pt x="1051" y="125"/>
                    <a:pt x="910" y="0"/>
                    <a:pt x="731" y="0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62"/>
            <p:cNvSpPr/>
            <p:nvPr/>
          </p:nvSpPr>
          <p:spPr>
            <a:xfrm>
              <a:off x="6776650" y="3124250"/>
              <a:ext cx="27500" cy="32525"/>
            </a:xfrm>
            <a:custGeom>
              <a:avLst/>
              <a:gdLst/>
              <a:ahLst/>
              <a:cxnLst/>
              <a:rect l="l" t="t" r="r" b="b"/>
              <a:pathLst>
                <a:path w="1100" h="1301" extrusionOk="0">
                  <a:moveTo>
                    <a:pt x="731" y="1"/>
                  </a:moveTo>
                  <a:cubicBezTo>
                    <a:pt x="648" y="1"/>
                    <a:pt x="555" y="28"/>
                    <a:pt x="457" y="86"/>
                  </a:cubicBezTo>
                  <a:cubicBezTo>
                    <a:pt x="158" y="257"/>
                    <a:pt x="1" y="600"/>
                    <a:pt x="15" y="956"/>
                  </a:cubicBezTo>
                  <a:cubicBezTo>
                    <a:pt x="44" y="1182"/>
                    <a:pt x="189" y="1300"/>
                    <a:pt x="374" y="1300"/>
                  </a:cubicBezTo>
                  <a:cubicBezTo>
                    <a:pt x="458" y="1300"/>
                    <a:pt x="549" y="1276"/>
                    <a:pt x="643" y="1227"/>
                  </a:cubicBezTo>
                  <a:cubicBezTo>
                    <a:pt x="942" y="1042"/>
                    <a:pt x="1099" y="714"/>
                    <a:pt x="1085" y="357"/>
                  </a:cubicBezTo>
                  <a:cubicBezTo>
                    <a:pt x="1046" y="132"/>
                    <a:pt x="912" y="1"/>
                    <a:pt x="731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62"/>
            <p:cNvSpPr/>
            <p:nvPr/>
          </p:nvSpPr>
          <p:spPr>
            <a:xfrm>
              <a:off x="6162875" y="3375975"/>
              <a:ext cx="80625" cy="98875"/>
            </a:xfrm>
            <a:custGeom>
              <a:avLst/>
              <a:gdLst/>
              <a:ahLst/>
              <a:cxnLst/>
              <a:rect l="l" t="t" r="r" b="b"/>
              <a:pathLst>
                <a:path w="3225" h="3955" extrusionOk="0">
                  <a:moveTo>
                    <a:pt x="1030" y="0"/>
                  </a:moveTo>
                  <a:cubicBezTo>
                    <a:pt x="856" y="0"/>
                    <a:pt x="693" y="44"/>
                    <a:pt x="543" y="131"/>
                  </a:cubicBezTo>
                  <a:cubicBezTo>
                    <a:pt x="186" y="374"/>
                    <a:pt x="1" y="787"/>
                    <a:pt x="29" y="1215"/>
                  </a:cubicBezTo>
                  <a:cubicBezTo>
                    <a:pt x="44" y="1444"/>
                    <a:pt x="72" y="1672"/>
                    <a:pt x="144" y="1886"/>
                  </a:cubicBezTo>
                  <a:lnTo>
                    <a:pt x="144" y="1929"/>
                  </a:lnTo>
                  <a:lnTo>
                    <a:pt x="586" y="1658"/>
                  </a:lnTo>
                  <a:cubicBezTo>
                    <a:pt x="543" y="1515"/>
                    <a:pt x="529" y="1358"/>
                    <a:pt x="529" y="1215"/>
                  </a:cubicBezTo>
                  <a:cubicBezTo>
                    <a:pt x="500" y="959"/>
                    <a:pt x="600" y="730"/>
                    <a:pt x="800" y="573"/>
                  </a:cubicBezTo>
                  <a:cubicBezTo>
                    <a:pt x="885" y="541"/>
                    <a:pt x="977" y="525"/>
                    <a:pt x="1069" y="525"/>
                  </a:cubicBezTo>
                  <a:cubicBezTo>
                    <a:pt x="1221" y="525"/>
                    <a:pt x="1374" y="570"/>
                    <a:pt x="1499" y="659"/>
                  </a:cubicBezTo>
                  <a:cubicBezTo>
                    <a:pt x="1613" y="730"/>
                    <a:pt x="1741" y="816"/>
                    <a:pt x="1855" y="930"/>
                  </a:cubicBezTo>
                  <a:cubicBezTo>
                    <a:pt x="1970" y="1044"/>
                    <a:pt x="2098" y="1201"/>
                    <a:pt x="2212" y="1344"/>
                  </a:cubicBezTo>
                  <a:cubicBezTo>
                    <a:pt x="2512" y="1743"/>
                    <a:pt x="2683" y="2243"/>
                    <a:pt x="2711" y="2770"/>
                  </a:cubicBezTo>
                  <a:lnTo>
                    <a:pt x="2711" y="2927"/>
                  </a:lnTo>
                  <a:lnTo>
                    <a:pt x="2711" y="2942"/>
                  </a:lnTo>
                  <a:cubicBezTo>
                    <a:pt x="2683" y="3127"/>
                    <a:pt x="2597" y="3298"/>
                    <a:pt x="2455" y="3412"/>
                  </a:cubicBezTo>
                  <a:cubicBezTo>
                    <a:pt x="2393" y="3443"/>
                    <a:pt x="2316" y="3467"/>
                    <a:pt x="2241" y="3467"/>
                  </a:cubicBezTo>
                  <a:cubicBezTo>
                    <a:pt x="2212" y="3467"/>
                    <a:pt x="2183" y="3463"/>
                    <a:pt x="2155" y="3455"/>
                  </a:cubicBezTo>
                  <a:cubicBezTo>
                    <a:pt x="2098" y="3583"/>
                    <a:pt x="2069" y="3740"/>
                    <a:pt x="2084" y="3883"/>
                  </a:cubicBezTo>
                  <a:lnTo>
                    <a:pt x="2098" y="3954"/>
                  </a:lnTo>
                  <a:lnTo>
                    <a:pt x="2226" y="3954"/>
                  </a:lnTo>
                  <a:cubicBezTo>
                    <a:pt x="2397" y="3954"/>
                    <a:pt x="2569" y="3926"/>
                    <a:pt x="2697" y="3826"/>
                  </a:cubicBezTo>
                  <a:cubicBezTo>
                    <a:pt x="2925" y="3683"/>
                    <a:pt x="3082" y="3469"/>
                    <a:pt x="3154" y="3227"/>
                  </a:cubicBezTo>
                  <a:cubicBezTo>
                    <a:pt x="3168" y="3170"/>
                    <a:pt x="3168" y="3113"/>
                    <a:pt x="3182" y="3070"/>
                  </a:cubicBezTo>
                  <a:cubicBezTo>
                    <a:pt x="3211" y="2956"/>
                    <a:pt x="3225" y="2856"/>
                    <a:pt x="3225" y="2742"/>
                  </a:cubicBezTo>
                  <a:cubicBezTo>
                    <a:pt x="3182" y="2143"/>
                    <a:pt x="2997" y="1572"/>
                    <a:pt x="2640" y="1087"/>
                  </a:cubicBezTo>
                  <a:cubicBezTo>
                    <a:pt x="2526" y="930"/>
                    <a:pt x="2426" y="787"/>
                    <a:pt x="2298" y="659"/>
                  </a:cubicBezTo>
                  <a:cubicBezTo>
                    <a:pt x="2141" y="488"/>
                    <a:pt x="1941" y="345"/>
                    <a:pt x="1741" y="217"/>
                  </a:cubicBezTo>
                  <a:cubicBezTo>
                    <a:pt x="1493" y="72"/>
                    <a:pt x="1253" y="0"/>
                    <a:pt x="1030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62"/>
            <p:cNvSpPr/>
            <p:nvPr/>
          </p:nvSpPr>
          <p:spPr>
            <a:xfrm>
              <a:off x="6256675" y="3321150"/>
              <a:ext cx="80275" cy="98775"/>
            </a:xfrm>
            <a:custGeom>
              <a:avLst/>
              <a:gdLst/>
              <a:ahLst/>
              <a:cxnLst/>
              <a:rect l="l" t="t" r="r" b="b"/>
              <a:pathLst>
                <a:path w="3211" h="3951" extrusionOk="0">
                  <a:moveTo>
                    <a:pt x="1037" y="1"/>
                  </a:moveTo>
                  <a:cubicBezTo>
                    <a:pt x="866" y="1"/>
                    <a:pt x="704" y="42"/>
                    <a:pt x="557" y="127"/>
                  </a:cubicBezTo>
                  <a:cubicBezTo>
                    <a:pt x="200" y="370"/>
                    <a:pt x="1" y="784"/>
                    <a:pt x="44" y="1212"/>
                  </a:cubicBezTo>
                  <a:cubicBezTo>
                    <a:pt x="44" y="1440"/>
                    <a:pt x="58" y="1682"/>
                    <a:pt x="129" y="1896"/>
                  </a:cubicBezTo>
                  <a:lnTo>
                    <a:pt x="129" y="1925"/>
                  </a:lnTo>
                  <a:lnTo>
                    <a:pt x="571" y="1654"/>
                  </a:lnTo>
                  <a:cubicBezTo>
                    <a:pt x="543" y="1511"/>
                    <a:pt x="529" y="1354"/>
                    <a:pt x="529" y="1212"/>
                  </a:cubicBezTo>
                  <a:cubicBezTo>
                    <a:pt x="486" y="969"/>
                    <a:pt x="600" y="727"/>
                    <a:pt x="785" y="570"/>
                  </a:cubicBezTo>
                  <a:cubicBezTo>
                    <a:pt x="876" y="538"/>
                    <a:pt x="969" y="521"/>
                    <a:pt x="1060" y="521"/>
                  </a:cubicBezTo>
                  <a:cubicBezTo>
                    <a:pt x="1212" y="521"/>
                    <a:pt x="1359" y="566"/>
                    <a:pt x="1484" y="655"/>
                  </a:cubicBezTo>
                  <a:cubicBezTo>
                    <a:pt x="1613" y="727"/>
                    <a:pt x="1741" y="826"/>
                    <a:pt x="1841" y="926"/>
                  </a:cubicBezTo>
                  <a:cubicBezTo>
                    <a:pt x="2340" y="1411"/>
                    <a:pt x="2640" y="2067"/>
                    <a:pt x="2697" y="2766"/>
                  </a:cubicBezTo>
                  <a:lnTo>
                    <a:pt x="2697" y="2923"/>
                  </a:lnTo>
                  <a:lnTo>
                    <a:pt x="2697" y="2938"/>
                  </a:lnTo>
                  <a:cubicBezTo>
                    <a:pt x="2683" y="3123"/>
                    <a:pt x="2597" y="3294"/>
                    <a:pt x="2454" y="3408"/>
                  </a:cubicBezTo>
                  <a:cubicBezTo>
                    <a:pt x="2378" y="3452"/>
                    <a:pt x="2302" y="3471"/>
                    <a:pt x="2219" y="3471"/>
                  </a:cubicBezTo>
                  <a:cubicBezTo>
                    <a:pt x="2194" y="3471"/>
                    <a:pt x="2167" y="3469"/>
                    <a:pt x="2141" y="3465"/>
                  </a:cubicBezTo>
                  <a:cubicBezTo>
                    <a:pt x="2069" y="3580"/>
                    <a:pt x="2055" y="3751"/>
                    <a:pt x="2069" y="3893"/>
                  </a:cubicBezTo>
                  <a:cubicBezTo>
                    <a:pt x="2069" y="3908"/>
                    <a:pt x="2083" y="3936"/>
                    <a:pt x="2083" y="3950"/>
                  </a:cubicBezTo>
                  <a:lnTo>
                    <a:pt x="2212" y="3950"/>
                  </a:lnTo>
                  <a:cubicBezTo>
                    <a:pt x="2397" y="3950"/>
                    <a:pt x="2554" y="3922"/>
                    <a:pt x="2697" y="3836"/>
                  </a:cubicBezTo>
                  <a:cubicBezTo>
                    <a:pt x="2911" y="3708"/>
                    <a:pt x="3068" y="3494"/>
                    <a:pt x="3139" y="3237"/>
                  </a:cubicBezTo>
                  <a:cubicBezTo>
                    <a:pt x="3168" y="3194"/>
                    <a:pt x="3168" y="3137"/>
                    <a:pt x="3182" y="3080"/>
                  </a:cubicBezTo>
                  <a:cubicBezTo>
                    <a:pt x="3196" y="2980"/>
                    <a:pt x="3210" y="2866"/>
                    <a:pt x="3210" y="2766"/>
                  </a:cubicBezTo>
                  <a:cubicBezTo>
                    <a:pt x="3182" y="2167"/>
                    <a:pt x="2982" y="1582"/>
                    <a:pt x="2640" y="1083"/>
                  </a:cubicBezTo>
                  <a:cubicBezTo>
                    <a:pt x="2540" y="926"/>
                    <a:pt x="2426" y="784"/>
                    <a:pt x="2312" y="655"/>
                  </a:cubicBezTo>
                  <a:cubicBezTo>
                    <a:pt x="2141" y="484"/>
                    <a:pt x="1955" y="341"/>
                    <a:pt x="1755" y="213"/>
                  </a:cubicBezTo>
                  <a:cubicBezTo>
                    <a:pt x="1511" y="74"/>
                    <a:pt x="1266" y="1"/>
                    <a:pt x="1037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62"/>
            <p:cNvSpPr/>
            <p:nvPr/>
          </p:nvSpPr>
          <p:spPr>
            <a:xfrm>
              <a:off x="6351200" y="3267200"/>
              <a:ext cx="79550" cy="98875"/>
            </a:xfrm>
            <a:custGeom>
              <a:avLst/>
              <a:gdLst/>
              <a:ahLst/>
              <a:cxnLst/>
              <a:rect l="l" t="t" r="r" b="b"/>
              <a:pathLst>
                <a:path w="3182" h="3955" extrusionOk="0">
                  <a:moveTo>
                    <a:pt x="1007" y="0"/>
                  </a:moveTo>
                  <a:cubicBezTo>
                    <a:pt x="834" y="0"/>
                    <a:pt x="671" y="44"/>
                    <a:pt x="528" y="131"/>
                  </a:cubicBezTo>
                  <a:cubicBezTo>
                    <a:pt x="185" y="317"/>
                    <a:pt x="0" y="716"/>
                    <a:pt x="0" y="1215"/>
                  </a:cubicBezTo>
                  <a:cubicBezTo>
                    <a:pt x="29" y="1444"/>
                    <a:pt x="43" y="1672"/>
                    <a:pt x="114" y="1886"/>
                  </a:cubicBezTo>
                  <a:lnTo>
                    <a:pt x="114" y="1929"/>
                  </a:lnTo>
                  <a:lnTo>
                    <a:pt x="556" y="1658"/>
                  </a:lnTo>
                  <a:cubicBezTo>
                    <a:pt x="528" y="1515"/>
                    <a:pt x="499" y="1358"/>
                    <a:pt x="499" y="1215"/>
                  </a:cubicBezTo>
                  <a:cubicBezTo>
                    <a:pt x="471" y="959"/>
                    <a:pt x="571" y="730"/>
                    <a:pt x="770" y="574"/>
                  </a:cubicBezTo>
                  <a:cubicBezTo>
                    <a:pt x="856" y="541"/>
                    <a:pt x="948" y="525"/>
                    <a:pt x="1039" y="525"/>
                  </a:cubicBezTo>
                  <a:cubicBezTo>
                    <a:pt x="1192" y="525"/>
                    <a:pt x="1345" y="570"/>
                    <a:pt x="1469" y="659"/>
                  </a:cubicBezTo>
                  <a:cubicBezTo>
                    <a:pt x="1598" y="730"/>
                    <a:pt x="1712" y="816"/>
                    <a:pt x="1826" y="930"/>
                  </a:cubicBezTo>
                  <a:cubicBezTo>
                    <a:pt x="1969" y="1059"/>
                    <a:pt x="2069" y="1201"/>
                    <a:pt x="2183" y="1344"/>
                  </a:cubicBezTo>
                  <a:cubicBezTo>
                    <a:pt x="2482" y="1772"/>
                    <a:pt x="2668" y="2243"/>
                    <a:pt x="2682" y="2770"/>
                  </a:cubicBezTo>
                  <a:lnTo>
                    <a:pt x="2682" y="2927"/>
                  </a:lnTo>
                  <a:lnTo>
                    <a:pt x="2682" y="2942"/>
                  </a:lnTo>
                  <a:cubicBezTo>
                    <a:pt x="2668" y="3127"/>
                    <a:pt x="2568" y="3298"/>
                    <a:pt x="2425" y="3412"/>
                  </a:cubicBezTo>
                  <a:cubicBezTo>
                    <a:pt x="2363" y="3443"/>
                    <a:pt x="2294" y="3467"/>
                    <a:pt x="2218" y="3467"/>
                  </a:cubicBezTo>
                  <a:cubicBezTo>
                    <a:pt x="2188" y="3467"/>
                    <a:pt x="2157" y="3463"/>
                    <a:pt x="2126" y="3455"/>
                  </a:cubicBezTo>
                  <a:cubicBezTo>
                    <a:pt x="2054" y="3584"/>
                    <a:pt x="2040" y="3740"/>
                    <a:pt x="2054" y="3883"/>
                  </a:cubicBezTo>
                  <a:cubicBezTo>
                    <a:pt x="2054" y="3912"/>
                    <a:pt x="2069" y="3940"/>
                    <a:pt x="2069" y="3954"/>
                  </a:cubicBezTo>
                  <a:lnTo>
                    <a:pt x="2197" y="3954"/>
                  </a:lnTo>
                  <a:cubicBezTo>
                    <a:pt x="2382" y="3954"/>
                    <a:pt x="2539" y="3926"/>
                    <a:pt x="2682" y="3826"/>
                  </a:cubicBezTo>
                  <a:cubicBezTo>
                    <a:pt x="2896" y="3712"/>
                    <a:pt x="3053" y="3498"/>
                    <a:pt x="3124" y="3241"/>
                  </a:cubicBezTo>
                  <a:cubicBezTo>
                    <a:pt x="3138" y="3198"/>
                    <a:pt x="3138" y="3141"/>
                    <a:pt x="3167" y="3084"/>
                  </a:cubicBezTo>
                  <a:cubicBezTo>
                    <a:pt x="3167" y="2984"/>
                    <a:pt x="3181" y="2870"/>
                    <a:pt x="3181" y="2770"/>
                  </a:cubicBezTo>
                  <a:cubicBezTo>
                    <a:pt x="3138" y="2157"/>
                    <a:pt x="2953" y="1586"/>
                    <a:pt x="2611" y="1087"/>
                  </a:cubicBezTo>
                  <a:cubicBezTo>
                    <a:pt x="2496" y="930"/>
                    <a:pt x="2397" y="788"/>
                    <a:pt x="2268" y="659"/>
                  </a:cubicBezTo>
                  <a:cubicBezTo>
                    <a:pt x="2111" y="488"/>
                    <a:pt x="1912" y="345"/>
                    <a:pt x="1712" y="217"/>
                  </a:cubicBezTo>
                  <a:cubicBezTo>
                    <a:pt x="1471" y="72"/>
                    <a:pt x="1230" y="0"/>
                    <a:pt x="1007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62"/>
            <p:cNvSpPr/>
            <p:nvPr/>
          </p:nvSpPr>
          <p:spPr>
            <a:xfrm>
              <a:off x="6539125" y="3158900"/>
              <a:ext cx="78500" cy="99475"/>
            </a:xfrm>
            <a:custGeom>
              <a:avLst/>
              <a:gdLst/>
              <a:ahLst/>
              <a:cxnLst/>
              <a:rect l="l" t="t" r="r" b="b"/>
              <a:pathLst>
                <a:path w="3140" h="3979" extrusionOk="0">
                  <a:moveTo>
                    <a:pt x="1035" y="0"/>
                  </a:moveTo>
                  <a:cubicBezTo>
                    <a:pt x="857" y="0"/>
                    <a:pt x="679" y="41"/>
                    <a:pt x="514" y="127"/>
                  </a:cubicBezTo>
                  <a:cubicBezTo>
                    <a:pt x="172" y="326"/>
                    <a:pt x="1" y="712"/>
                    <a:pt x="1" y="1211"/>
                  </a:cubicBezTo>
                  <a:cubicBezTo>
                    <a:pt x="15" y="1439"/>
                    <a:pt x="29" y="1667"/>
                    <a:pt x="101" y="1881"/>
                  </a:cubicBezTo>
                  <a:lnTo>
                    <a:pt x="101" y="1910"/>
                  </a:lnTo>
                  <a:lnTo>
                    <a:pt x="529" y="1639"/>
                  </a:lnTo>
                  <a:cubicBezTo>
                    <a:pt x="500" y="1496"/>
                    <a:pt x="472" y="1353"/>
                    <a:pt x="472" y="1211"/>
                  </a:cubicBezTo>
                  <a:cubicBezTo>
                    <a:pt x="443" y="968"/>
                    <a:pt x="543" y="726"/>
                    <a:pt x="743" y="569"/>
                  </a:cubicBezTo>
                  <a:cubicBezTo>
                    <a:pt x="828" y="537"/>
                    <a:pt x="920" y="521"/>
                    <a:pt x="1012" y="521"/>
                  </a:cubicBezTo>
                  <a:cubicBezTo>
                    <a:pt x="1164" y="521"/>
                    <a:pt x="1317" y="565"/>
                    <a:pt x="1442" y="654"/>
                  </a:cubicBezTo>
                  <a:cubicBezTo>
                    <a:pt x="1570" y="726"/>
                    <a:pt x="1684" y="811"/>
                    <a:pt x="1798" y="925"/>
                  </a:cubicBezTo>
                  <a:cubicBezTo>
                    <a:pt x="1927" y="1054"/>
                    <a:pt x="2041" y="1197"/>
                    <a:pt x="2155" y="1339"/>
                  </a:cubicBezTo>
                  <a:cubicBezTo>
                    <a:pt x="2455" y="1739"/>
                    <a:pt x="2640" y="2238"/>
                    <a:pt x="2654" y="2766"/>
                  </a:cubicBezTo>
                  <a:lnTo>
                    <a:pt x="2654" y="2923"/>
                  </a:lnTo>
                  <a:lnTo>
                    <a:pt x="2654" y="2937"/>
                  </a:lnTo>
                  <a:cubicBezTo>
                    <a:pt x="2654" y="3137"/>
                    <a:pt x="2569" y="3308"/>
                    <a:pt x="2397" y="3422"/>
                  </a:cubicBezTo>
                  <a:cubicBezTo>
                    <a:pt x="2332" y="3466"/>
                    <a:pt x="2258" y="3484"/>
                    <a:pt x="2176" y="3484"/>
                  </a:cubicBezTo>
                  <a:cubicBezTo>
                    <a:pt x="2151" y="3484"/>
                    <a:pt x="2125" y="3482"/>
                    <a:pt x="2098" y="3479"/>
                  </a:cubicBezTo>
                  <a:cubicBezTo>
                    <a:pt x="2027" y="3622"/>
                    <a:pt x="2012" y="3764"/>
                    <a:pt x="2027" y="3907"/>
                  </a:cubicBezTo>
                  <a:cubicBezTo>
                    <a:pt x="2027" y="3921"/>
                    <a:pt x="2041" y="3950"/>
                    <a:pt x="2041" y="3978"/>
                  </a:cubicBezTo>
                  <a:lnTo>
                    <a:pt x="2169" y="3978"/>
                  </a:lnTo>
                  <a:cubicBezTo>
                    <a:pt x="2326" y="3978"/>
                    <a:pt x="2497" y="3935"/>
                    <a:pt x="2640" y="3850"/>
                  </a:cubicBezTo>
                  <a:cubicBezTo>
                    <a:pt x="2854" y="3722"/>
                    <a:pt x="3011" y="3508"/>
                    <a:pt x="3082" y="3265"/>
                  </a:cubicBezTo>
                  <a:cubicBezTo>
                    <a:pt x="3096" y="3208"/>
                    <a:pt x="3096" y="3151"/>
                    <a:pt x="3111" y="3094"/>
                  </a:cubicBezTo>
                  <a:cubicBezTo>
                    <a:pt x="3139" y="2994"/>
                    <a:pt x="3139" y="2894"/>
                    <a:pt x="3139" y="2780"/>
                  </a:cubicBezTo>
                  <a:cubicBezTo>
                    <a:pt x="3111" y="2181"/>
                    <a:pt x="2925" y="1610"/>
                    <a:pt x="2597" y="1082"/>
                  </a:cubicBezTo>
                  <a:cubicBezTo>
                    <a:pt x="2497" y="925"/>
                    <a:pt x="2383" y="783"/>
                    <a:pt x="2255" y="654"/>
                  </a:cubicBezTo>
                  <a:cubicBezTo>
                    <a:pt x="2098" y="483"/>
                    <a:pt x="1898" y="341"/>
                    <a:pt x="1713" y="212"/>
                  </a:cubicBezTo>
                  <a:cubicBezTo>
                    <a:pt x="1509" y="73"/>
                    <a:pt x="1272" y="0"/>
                    <a:pt x="103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62"/>
            <p:cNvSpPr/>
            <p:nvPr/>
          </p:nvSpPr>
          <p:spPr>
            <a:xfrm>
              <a:off x="6631850" y="3104500"/>
              <a:ext cx="79575" cy="99300"/>
            </a:xfrm>
            <a:custGeom>
              <a:avLst/>
              <a:gdLst/>
              <a:ahLst/>
              <a:cxnLst/>
              <a:rect l="l" t="t" r="r" b="b"/>
              <a:pathLst>
                <a:path w="3183" h="3972" extrusionOk="0">
                  <a:moveTo>
                    <a:pt x="993" y="1"/>
                  </a:moveTo>
                  <a:cubicBezTo>
                    <a:pt x="823" y="1"/>
                    <a:pt x="661" y="41"/>
                    <a:pt x="514" y="120"/>
                  </a:cubicBezTo>
                  <a:cubicBezTo>
                    <a:pt x="172" y="320"/>
                    <a:pt x="1" y="719"/>
                    <a:pt x="1" y="1218"/>
                  </a:cubicBezTo>
                  <a:cubicBezTo>
                    <a:pt x="15" y="1447"/>
                    <a:pt x="29" y="1675"/>
                    <a:pt x="101" y="1889"/>
                  </a:cubicBezTo>
                  <a:lnTo>
                    <a:pt x="101" y="1903"/>
                  </a:lnTo>
                  <a:lnTo>
                    <a:pt x="543" y="1646"/>
                  </a:lnTo>
                  <a:cubicBezTo>
                    <a:pt x="514" y="1504"/>
                    <a:pt x="500" y="1361"/>
                    <a:pt x="500" y="1218"/>
                  </a:cubicBezTo>
                  <a:cubicBezTo>
                    <a:pt x="457" y="962"/>
                    <a:pt x="572" y="733"/>
                    <a:pt x="757" y="577"/>
                  </a:cubicBezTo>
                  <a:cubicBezTo>
                    <a:pt x="847" y="540"/>
                    <a:pt x="939" y="522"/>
                    <a:pt x="1029" y="522"/>
                  </a:cubicBezTo>
                  <a:cubicBezTo>
                    <a:pt x="1182" y="522"/>
                    <a:pt x="1330" y="572"/>
                    <a:pt x="1456" y="662"/>
                  </a:cubicBezTo>
                  <a:cubicBezTo>
                    <a:pt x="1584" y="733"/>
                    <a:pt x="1713" y="819"/>
                    <a:pt x="1813" y="933"/>
                  </a:cubicBezTo>
                  <a:cubicBezTo>
                    <a:pt x="1955" y="1047"/>
                    <a:pt x="2069" y="1190"/>
                    <a:pt x="2169" y="1333"/>
                  </a:cubicBezTo>
                  <a:cubicBezTo>
                    <a:pt x="2469" y="1746"/>
                    <a:pt x="2654" y="2246"/>
                    <a:pt x="2669" y="2759"/>
                  </a:cubicBezTo>
                  <a:lnTo>
                    <a:pt x="2669" y="2930"/>
                  </a:lnTo>
                  <a:lnTo>
                    <a:pt x="2669" y="2945"/>
                  </a:lnTo>
                  <a:cubicBezTo>
                    <a:pt x="2669" y="3144"/>
                    <a:pt x="2583" y="3315"/>
                    <a:pt x="2426" y="3430"/>
                  </a:cubicBezTo>
                  <a:cubicBezTo>
                    <a:pt x="2354" y="3460"/>
                    <a:pt x="2282" y="3484"/>
                    <a:pt x="2205" y="3484"/>
                  </a:cubicBezTo>
                  <a:cubicBezTo>
                    <a:pt x="2175" y="3484"/>
                    <a:pt x="2144" y="3480"/>
                    <a:pt x="2112" y="3472"/>
                  </a:cubicBezTo>
                  <a:cubicBezTo>
                    <a:pt x="2041" y="3615"/>
                    <a:pt x="2027" y="3758"/>
                    <a:pt x="2041" y="3900"/>
                  </a:cubicBezTo>
                  <a:cubicBezTo>
                    <a:pt x="2041" y="3929"/>
                    <a:pt x="2055" y="3957"/>
                    <a:pt x="2055" y="3972"/>
                  </a:cubicBezTo>
                  <a:lnTo>
                    <a:pt x="2184" y="3972"/>
                  </a:lnTo>
                  <a:cubicBezTo>
                    <a:pt x="2355" y="3972"/>
                    <a:pt x="2526" y="3943"/>
                    <a:pt x="2669" y="3843"/>
                  </a:cubicBezTo>
                  <a:cubicBezTo>
                    <a:pt x="2883" y="3729"/>
                    <a:pt x="3039" y="3515"/>
                    <a:pt x="3111" y="3258"/>
                  </a:cubicBezTo>
                  <a:cubicBezTo>
                    <a:pt x="3139" y="3216"/>
                    <a:pt x="3139" y="3159"/>
                    <a:pt x="3154" y="3101"/>
                  </a:cubicBezTo>
                  <a:cubicBezTo>
                    <a:pt x="3168" y="3002"/>
                    <a:pt x="3182" y="2888"/>
                    <a:pt x="3182" y="2788"/>
                  </a:cubicBezTo>
                  <a:cubicBezTo>
                    <a:pt x="3168" y="2189"/>
                    <a:pt x="2968" y="1604"/>
                    <a:pt x="2611" y="1104"/>
                  </a:cubicBezTo>
                  <a:cubicBezTo>
                    <a:pt x="2512" y="947"/>
                    <a:pt x="2397" y="805"/>
                    <a:pt x="2283" y="676"/>
                  </a:cubicBezTo>
                  <a:cubicBezTo>
                    <a:pt x="2098" y="505"/>
                    <a:pt x="1927" y="334"/>
                    <a:pt x="1713" y="220"/>
                  </a:cubicBezTo>
                  <a:cubicBezTo>
                    <a:pt x="1468" y="73"/>
                    <a:pt x="1223" y="1"/>
                    <a:pt x="993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62"/>
            <p:cNvSpPr/>
            <p:nvPr/>
          </p:nvSpPr>
          <p:spPr>
            <a:xfrm>
              <a:off x="6725300" y="3051000"/>
              <a:ext cx="79900" cy="99300"/>
            </a:xfrm>
            <a:custGeom>
              <a:avLst/>
              <a:gdLst/>
              <a:ahLst/>
              <a:cxnLst/>
              <a:rect l="l" t="t" r="r" b="b"/>
              <a:pathLst>
                <a:path w="3196" h="3972" extrusionOk="0">
                  <a:moveTo>
                    <a:pt x="1039" y="1"/>
                  </a:moveTo>
                  <a:cubicBezTo>
                    <a:pt x="863" y="1"/>
                    <a:pt x="685" y="41"/>
                    <a:pt x="514" y="120"/>
                  </a:cubicBezTo>
                  <a:cubicBezTo>
                    <a:pt x="186" y="320"/>
                    <a:pt x="0" y="719"/>
                    <a:pt x="0" y="1219"/>
                  </a:cubicBezTo>
                  <a:cubicBezTo>
                    <a:pt x="15" y="1447"/>
                    <a:pt x="43" y="1675"/>
                    <a:pt x="115" y="1889"/>
                  </a:cubicBezTo>
                  <a:lnTo>
                    <a:pt x="115" y="1903"/>
                  </a:lnTo>
                  <a:lnTo>
                    <a:pt x="557" y="1647"/>
                  </a:lnTo>
                  <a:cubicBezTo>
                    <a:pt x="514" y="1504"/>
                    <a:pt x="500" y="1361"/>
                    <a:pt x="500" y="1219"/>
                  </a:cubicBezTo>
                  <a:cubicBezTo>
                    <a:pt x="471" y="962"/>
                    <a:pt x="571" y="734"/>
                    <a:pt x="771" y="577"/>
                  </a:cubicBezTo>
                  <a:cubicBezTo>
                    <a:pt x="855" y="540"/>
                    <a:pt x="946" y="522"/>
                    <a:pt x="1036" y="522"/>
                  </a:cubicBezTo>
                  <a:cubicBezTo>
                    <a:pt x="1190" y="522"/>
                    <a:pt x="1344" y="573"/>
                    <a:pt x="1470" y="662"/>
                  </a:cubicBezTo>
                  <a:cubicBezTo>
                    <a:pt x="1584" y="734"/>
                    <a:pt x="1712" y="819"/>
                    <a:pt x="1826" y="933"/>
                  </a:cubicBezTo>
                  <a:cubicBezTo>
                    <a:pt x="1941" y="1047"/>
                    <a:pt x="2069" y="1190"/>
                    <a:pt x="2183" y="1333"/>
                  </a:cubicBezTo>
                  <a:cubicBezTo>
                    <a:pt x="2483" y="1746"/>
                    <a:pt x="2654" y="2246"/>
                    <a:pt x="2682" y="2759"/>
                  </a:cubicBezTo>
                  <a:lnTo>
                    <a:pt x="2682" y="2930"/>
                  </a:lnTo>
                  <a:lnTo>
                    <a:pt x="2682" y="2945"/>
                  </a:lnTo>
                  <a:cubicBezTo>
                    <a:pt x="2682" y="3116"/>
                    <a:pt x="2582" y="3316"/>
                    <a:pt x="2426" y="3430"/>
                  </a:cubicBezTo>
                  <a:cubicBezTo>
                    <a:pt x="2364" y="3461"/>
                    <a:pt x="2287" y="3484"/>
                    <a:pt x="2212" y="3484"/>
                  </a:cubicBezTo>
                  <a:cubicBezTo>
                    <a:pt x="2183" y="3484"/>
                    <a:pt x="2154" y="3481"/>
                    <a:pt x="2126" y="3473"/>
                  </a:cubicBezTo>
                  <a:cubicBezTo>
                    <a:pt x="2055" y="3615"/>
                    <a:pt x="2040" y="3758"/>
                    <a:pt x="2055" y="3901"/>
                  </a:cubicBezTo>
                  <a:cubicBezTo>
                    <a:pt x="2055" y="3929"/>
                    <a:pt x="2069" y="3958"/>
                    <a:pt x="2069" y="3972"/>
                  </a:cubicBezTo>
                  <a:lnTo>
                    <a:pt x="2197" y="3972"/>
                  </a:lnTo>
                  <a:cubicBezTo>
                    <a:pt x="2368" y="3972"/>
                    <a:pt x="2540" y="3943"/>
                    <a:pt x="2668" y="3843"/>
                  </a:cubicBezTo>
                  <a:cubicBezTo>
                    <a:pt x="2896" y="3701"/>
                    <a:pt x="3053" y="3487"/>
                    <a:pt x="3125" y="3244"/>
                  </a:cubicBezTo>
                  <a:cubicBezTo>
                    <a:pt x="3139" y="3187"/>
                    <a:pt x="3139" y="3130"/>
                    <a:pt x="3153" y="3087"/>
                  </a:cubicBezTo>
                  <a:cubicBezTo>
                    <a:pt x="3182" y="2973"/>
                    <a:pt x="3196" y="2873"/>
                    <a:pt x="3196" y="2759"/>
                  </a:cubicBezTo>
                  <a:cubicBezTo>
                    <a:pt x="3182" y="2160"/>
                    <a:pt x="2968" y="1575"/>
                    <a:pt x="2611" y="1090"/>
                  </a:cubicBezTo>
                  <a:cubicBezTo>
                    <a:pt x="2497" y="933"/>
                    <a:pt x="2397" y="791"/>
                    <a:pt x="2269" y="662"/>
                  </a:cubicBezTo>
                  <a:cubicBezTo>
                    <a:pt x="2112" y="477"/>
                    <a:pt x="1912" y="334"/>
                    <a:pt x="1712" y="220"/>
                  </a:cubicBezTo>
                  <a:cubicBezTo>
                    <a:pt x="1508" y="73"/>
                    <a:pt x="1276" y="1"/>
                    <a:pt x="1039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62"/>
            <p:cNvSpPr/>
            <p:nvPr/>
          </p:nvSpPr>
          <p:spPr>
            <a:xfrm>
              <a:off x="6163950" y="3154575"/>
              <a:ext cx="725075" cy="517125"/>
            </a:xfrm>
            <a:custGeom>
              <a:avLst/>
              <a:gdLst/>
              <a:ahLst/>
              <a:cxnLst/>
              <a:rect l="l" t="t" r="r" b="b"/>
              <a:pathLst>
                <a:path w="29003" h="20685" extrusionOk="0">
                  <a:moveTo>
                    <a:pt x="28375" y="0"/>
                  </a:moveTo>
                  <a:lnTo>
                    <a:pt x="1" y="16348"/>
                  </a:lnTo>
                  <a:lnTo>
                    <a:pt x="628" y="20685"/>
                  </a:lnTo>
                  <a:lnTo>
                    <a:pt x="29002" y="4308"/>
                  </a:lnTo>
                  <a:lnTo>
                    <a:pt x="28375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62"/>
            <p:cNvSpPr/>
            <p:nvPr/>
          </p:nvSpPr>
          <p:spPr>
            <a:xfrm>
              <a:off x="6163950" y="3154575"/>
              <a:ext cx="725075" cy="517125"/>
            </a:xfrm>
            <a:custGeom>
              <a:avLst/>
              <a:gdLst/>
              <a:ahLst/>
              <a:cxnLst/>
              <a:rect l="l" t="t" r="r" b="b"/>
              <a:pathLst>
                <a:path w="29003" h="20685" extrusionOk="0">
                  <a:moveTo>
                    <a:pt x="28375" y="0"/>
                  </a:moveTo>
                  <a:lnTo>
                    <a:pt x="1" y="16348"/>
                  </a:lnTo>
                  <a:lnTo>
                    <a:pt x="628" y="20685"/>
                  </a:lnTo>
                  <a:lnTo>
                    <a:pt x="29002" y="4308"/>
                  </a:lnTo>
                  <a:lnTo>
                    <a:pt x="28375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62"/>
            <p:cNvSpPr/>
            <p:nvPr/>
          </p:nvSpPr>
          <p:spPr>
            <a:xfrm>
              <a:off x="6235275" y="3648825"/>
              <a:ext cx="74925" cy="55375"/>
            </a:xfrm>
            <a:custGeom>
              <a:avLst/>
              <a:gdLst/>
              <a:ahLst/>
              <a:cxnLst/>
              <a:rect l="l" t="t" r="r" b="b"/>
              <a:pathLst>
                <a:path w="2997" h="2215" extrusionOk="0">
                  <a:moveTo>
                    <a:pt x="2750" y="0"/>
                  </a:moveTo>
                  <a:cubicBezTo>
                    <a:pt x="2682" y="0"/>
                    <a:pt x="2605" y="24"/>
                    <a:pt x="2526" y="73"/>
                  </a:cubicBezTo>
                  <a:lnTo>
                    <a:pt x="400" y="1286"/>
                  </a:lnTo>
                  <a:cubicBezTo>
                    <a:pt x="143" y="1414"/>
                    <a:pt x="1" y="1671"/>
                    <a:pt x="29" y="1956"/>
                  </a:cubicBezTo>
                  <a:cubicBezTo>
                    <a:pt x="48" y="2125"/>
                    <a:pt x="147" y="2214"/>
                    <a:pt x="278" y="2214"/>
                  </a:cubicBezTo>
                  <a:cubicBezTo>
                    <a:pt x="346" y="2214"/>
                    <a:pt x="422" y="2190"/>
                    <a:pt x="500" y="2142"/>
                  </a:cubicBezTo>
                  <a:lnTo>
                    <a:pt x="2626" y="929"/>
                  </a:lnTo>
                  <a:cubicBezTo>
                    <a:pt x="2854" y="786"/>
                    <a:pt x="2997" y="515"/>
                    <a:pt x="2997" y="244"/>
                  </a:cubicBezTo>
                  <a:cubicBezTo>
                    <a:pt x="2978" y="86"/>
                    <a:pt x="2880" y="0"/>
                    <a:pt x="2750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62"/>
            <p:cNvSpPr/>
            <p:nvPr/>
          </p:nvSpPr>
          <p:spPr>
            <a:xfrm>
              <a:off x="6325150" y="3596750"/>
              <a:ext cx="75275" cy="55125"/>
            </a:xfrm>
            <a:custGeom>
              <a:avLst/>
              <a:gdLst/>
              <a:ahLst/>
              <a:cxnLst/>
              <a:rect l="l" t="t" r="r" b="b"/>
              <a:pathLst>
                <a:path w="3011" h="2205" extrusionOk="0">
                  <a:moveTo>
                    <a:pt x="2736" y="0"/>
                  </a:moveTo>
                  <a:cubicBezTo>
                    <a:pt x="2667" y="0"/>
                    <a:pt x="2590" y="24"/>
                    <a:pt x="2511" y="73"/>
                  </a:cubicBezTo>
                  <a:lnTo>
                    <a:pt x="386" y="1286"/>
                  </a:lnTo>
                  <a:cubicBezTo>
                    <a:pt x="143" y="1429"/>
                    <a:pt x="1" y="1685"/>
                    <a:pt x="15" y="1956"/>
                  </a:cubicBezTo>
                  <a:cubicBezTo>
                    <a:pt x="34" y="2119"/>
                    <a:pt x="137" y="2205"/>
                    <a:pt x="275" y="2205"/>
                  </a:cubicBezTo>
                  <a:cubicBezTo>
                    <a:pt x="343" y="2205"/>
                    <a:pt x="420" y="2184"/>
                    <a:pt x="500" y="2142"/>
                  </a:cubicBezTo>
                  <a:lnTo>
                    <a:pt x="2611" y="929"/>
                  </a:lnTo>
                  <a:cubicBezTo>
                    <a:pt x="2868" y="787"/>
                    <a:pt x="3011" y="516"/>
                    <a:pt x="2996" y="245"/>
                  </a:cubicBezTo>
                  <a:cubicBezTo>
                    <a:pt x="2968" y="86"/>
                    <a:pt x="2867" y="0"/>
                    <a:pt x="2736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62"/>
            <p:cNvSpPr/>
            <p:nvPr/>
          </p:nvSpPr>
          <p:spPr>
            <a:xfrm>
              <a:off x="6415025" y="3545025"/>
              <a:ext cx="74550" cy="55050"/>
            </a:xfrm>
            <a:custGeom>
              <a:avLst/>
              <a:gdLst/>
              <a:ahLst/>
              <a:cxnLst/>
              <a:rect l="l" t="t" r="r" b="b"/>
              <a:pathLst>
                <a:path w="2982" h="2202" extrusionOk="0">
                  <a:moveTo>
                    <a:pt x="2722" y="1"/>
                  </a:moveTo>
                  <a:cubicBezTo>
                    <a:pt x="2653" y="1"/>
                    <a:pt x="2576" y="25"/>
                    <a:pt x="2497" y="74"/>
                  </a:cubicBezTo>
                  <a:lnTo>
                    <a:pt x="371" y="1287"/>
                  </a:lnTo>
                  <a:cubicBezTo>
                    <a:pt x="143" y="1415"/>
                    <a:pt x="1" y="1686"/>
                    <a:pt x="1" y="1957"/>
                  </a:cubicBezTo>
                  <a:cubicBezTo>
                    <a:pt x="29" y="2116"/>
                    <a:pt x="130" y="2201"/>
                    <a:pt x="261" y="2201"/>
                  </a:cubicBezTo>
                  <a:cubicBezTo>
                    <a:pt x="330" y="2201"/>
                    <a:pt x="407" y="2177"/>
                    <a:pt x="486" y="2128"/>
                  </a:cubicBezTo>
                  <a:lnTo>
                    <a:pt x="2611" y="930"/>
                  </a:lnTo>
                  <a:cubicBezTo>
                    <a:pt x="2854" y="787"/>
                    <a:pt x="2982" y="516"/>
                    <a:pt x="2982" y="245"/>
                  </a:cubicBezTo>
                  <a:cubicBezTo>
                    <a:pt x="2954" y="86"/>
                    <a:pt x="2853" y="1"/>
                    <a:pt x="2722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62"/>
            <p:cNvSpPr/>
            <p:nvPr/>
          </p:nvSpPr>
          <p:spPr>
            <a:xfrm>
              <a:off x="6504550" y="3492625"/>
              <a:ext cx="74900" cy="56075"/>
            </a:xfrm>
            <a:custGeom>
              <a:avLst/>
              <a:gdLst/>
              <a:ahLst/>
              <a:cxnLst/>
              <a:rect l="l" t="t" r="r" b="b"/>
              <a:pathLst>
                <a:path w="2996" h="2243" extrusionOk="0">
                  <a:moveTo>
                    <a:pt x="2747" y="1"/>
                  </a:moveTo>
                  <a:cubicBezTo>
                    <a:pt x="2679" y="1"/>
                    <a:pt x="2603" y="24"/>
                    <a:pt x="2525" y="73"/>
                  </a:cubicBezTo>
                  <a:lnTo>
                    <a:pt x="400" y="1314"/>
                  </a:lnTo>
                  <a:cubicBezTo>
                    <a:pt x="143" y="1457"/>
                    <a:pt x="0" y="1699"/>
                    <a:pt x="29" y="1985"/>
                  </a:cubicBezTo>
                  <a:cubicBezTo>
                    <a:pt x="47" y="2154"/>
                    <a:pt x="147" y="2242"/>
                    <a:pt x="278" y="2242"/>
                  </a:cubicBezTo>
                  <a:cubicBezTo>
                    <a:pt x="345" y="2242"/>
                    <a:pt x="422" y="2219"/>
                    <a:pt x="499" y="2170"/>
                  </a:cubicBezTo>
                  <a:lnTo>
                    <a:pt x="2625" y="929"/>
                  </a:lnTo>
                  <a:cubicBezTo>
                    <a:pt x="2853" y="786"/>
                    <a:pt x="2996" y="529"/>
                    <a:pt x="2996" y="258"/>
                  </a:cubicBezTo>
                  <a:cubicBezTo>
                    <a:pt x="2977" y="89"/>
                    <a:pt x="2878" y="1"/>
                    <a:pt x="2747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62"/>
            <p:cNvSpPr/>
            <p:nvPr/>
          </p:nvSpPr>
          <p:spPr>
            <a:xfrm>
              <a:off x="6594425" y="3440925"/>
              <a:ext cx="75275" cy="56050"/>
            </a:xfrm>
            <a:custGeom>
              <a:avLst/>
              <a:gdLst/>
              <a:ahLst/>
              <a:cxnLst/>
              <a:rect l="l" t="t" r="r" b="b"/>
              <a:pathLst>
                <a:path w="3011" h="2242" extrusionOk="0">
                  <a:moveTo>
                    <a:pt x="2733" y="0"/>
                  </a:moveTo>
                  <a:cubicBezTo>
                    <a:pt x="2665" y="0"/>
                    <a:pt x="2589" y="24"/>
                    <a:pt x="2511" y="72"/>
                  </a:cubicBezTo>
                  <a:lnTo>
                    <a:pt x="385" y="1314"/>
                  </a:lnTo>
                  <a:cubicBezTo>
                    <a:pt x="143" y="1428"/>
                    <a:pt x="0" y="1699"/>
                    <a:pt x="14" y="1984"/>
                  </a:cubicBezTo>
                  <a:cubicBezTo>
                    <a:pt x="33" y="2153"/>
                    <a:pt x="132" y="2242"/>
                    <a:pt x="267" y="2242"/>
                  </a:cubicBezTo>
                  <a:cubicBezTo>
                    <a:pt x="337" y="2242"/>
                    <a:pt x="417" y="2218"/>
                    <a:pt x="499" y="2169"/>
                  </a:cubicBezTo>
                  <a:lnTo>
                    <a:pt x="2611" y="928"/>
                  </a:lnTo>
                  <a:cubicBezTo>
                    <a:pt x="2853" y="786"/>
                    <a:pt x="3010" y="529"/>
                    <a:pt x="2996" y="258"/>
                  </a:cubicBezTo>
                  <a:cubicBezTo>
                    <a:pt x="2968" y="89"/>
                    <a:pt x="2865" y="0"/>
                    <a:pt x="2733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62"/>
            <p:cNvSpPr/>
            <p:nvPr/>
          </p:nvSpPr>
          <p:spPr>
            <a:xfrm>
              <a:off x="6684275" y="3388850"/>
              <a:ext cx="74575" cy="55725"/>
            </a:xfrm>
            <a:custGeom>
              <a:avLst/>
              <a:gdLst/>
              <a:ahLst/>
              <a:cxnLst/>
              <a:rect l="l" t="t" r="r" b="b"/>
              <a:pathLst>
                <a:path w="2983" h="2229" extrusionOk="0">
                  <a:moveTo>
                    <a:pt x="2720" y="0"/>
                  </a:moveTo>
                  <a:cubicBezTo>
                    <a:pt x="2651" y="0"/>
                    <a:pt x="2575" y="24"/>
                    <a:pt x="2497" y="73"/>
                  </a:cubicBezTo>
                  <a:lnTo>
                    <a:pt x="372" y="1300"/>
                  </a:lnTo>
                  <a:cubicBezTo>
                    <a:pt x="144" y="1442"/>
                    <a:pt x="1" y="1713"/>
                    <a:pt x="1" y="1984"/>
                  </a:cubicBezTo>
                  <a:cubicBezTo>
                    <a:pt x="29" y="2143"/>
                    <a:pt x="130" y="2228"/>
                    <a:pt x="261" y="2228"/>
                  </a:cubicBezTo>
                  <a:cubicBezTo>
                    <a:pt x="330" y="2228"/>
                    <a:pt x="407" y="2205"/>
                    <a:pt x="486" y="2155"/>
                  </a:cubicBezTo>
                  <a:lnTo>
                    <a:pt x="2611" y="929"/>
                  </a:lnTo>
                  <a:cubicBezTo>
                    <a:pt x="2840" y="786"/>
                    <a:pt x="2982" y="515"/>
                    <a:pt x="2982" y="258"/>
                  </a:cubicBezTo>
                  <a:cubicBezTo>
                    <a:pt x="2954" y="89"/>
                    <a:pt x="2852" y="0"/>
                    <a:pt x="2720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62"/>
            <p:cNvSpPr/>
            <p:nvPr/>
          </p:nvSpPr>
          <p:spPr>
            <a:xfrm>
              <a:off x="6773800" y="3337500"/>
              <a:ext cx="75625" cy="55350"/>
            </a:xfrm>
            <a:custGeom>
              <a:avLst/>
              <a:gdLst/>
              <a:ahLst/>
              <a:cxnLst/>
              <a:rect l="l" t="t" r="r" b="b"/>
              <a:pathLst>
                <a:path w="3025" h="2214" extrusionOk="0">
                  <a:moveTo>
                    <a:pt x="2747" y="0"/>
                  </a:moveTo>
                  <a:cubicBezTo>
                    <a:pt x="2680" y="0"/>
                    <a:pt x="2603" y="24"/>
                    <a:pt x="2526" y="73"/>
                  </a:cubicBezTo>
                  <a:lnTo>
                    <a:pt x="400" y="1314"/>
                  </a:lnTo>
                  <a:cubicBezTo>
                    <a:pt x="143" y="1428"/>
                    <a:pt x="1" y="1699"/>
                    <a:pt x="29" y="1970"/>
                  </a:cubicBezTo>
                  <a:cubicBezTo>
                    <a:pt x="48" y="2129"/>
                    <a:pt x="146" y="2214"/>
                    <a:pt x="276" y="2214"/>
                  </a:cubicBezTo>
                  <a:cubicBezTo>
                    <a:pt x="344" y="2214"/>
                    <a:pt x="421" y="2190"/>
                    <a:pt x="500" y="2141"/>
                  </a:cubicBezTo>
                  <a:lnTo>
                    <a:pt x="2625" y="928"/>
                  </a:lnTo>
                  <a:cubicBezTo>
                    <a:pt x="2882" y="786"/>
                    <a:pt x="3025" y="529"/>
                    <a:pt x="2996" y="258"/>
                  </a:cubicBezTo>
                  <a:cubicBezTo>
                    <a:pt x="2977" y="89"/>
                    <a:pt x="2878" y="0"/>
                    <a:pt x="2747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62"/>
            <p:cNvSpPr/>
            <p:nvPr/>
          </p:nvSpPr>
          <p:spPr>
            <a:xfrm>
              <a:off x="6861900" y="3391000"/>
              <a:ext cx="48875" cy="307450"/>
            </a:xfrm>
            <a:custGeom>
              <a:avLst/>
              <a:gdLst/>
              <a:ahLst/>
              <a:cxnLst/>
              <a:rect l="l" t="t" r="r" b="b"/>
              <a:pathLst>
                <a:path w="1955" h="12298" extrusionOk="0">
                  <a:moveTo>
                    <a:pt x="86" y="1"/>
                  </a:moveTo>
                  <a:cubicBezTo>
                    <a:pt x="29" y="1"/>
                    <a:pt x="0" y="44"/>
                    <a:pt x="0" y="101"/>
                  </a:cubicBezTo>
                  <a:lnTo>
                    <a:pt x="1726" y="12198"/>
                  </a:lnTo>
                  <a:cubicBezTo>
                    <a:pt x="1740" y="12255"/>
                    <a:pt x="1798" y="12298"/>
                    <a:pt x="1855" y="12298"/>
                  </a:cubicBezTo>
                  <a:cubicBezTo>
                    <a:pt x="1897" y="12298"/>
                    <a:pt x="1940" y="12241"/>
                    <a:pt x="1954" y="12198"/>
                  </a:cubicBezTo>
                  <a:lnTo>
                    <a:pt x="228" y="101"/>
                  </a:lnTo>
                  <a:cubicBezTo>
                    <a:pt x="200" y="44"/>
                    <a:pt x="157" y="1"/>
                    <a:pt x="100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62"/>
            <p:cNvSpPr/>
            <p:nvPr/>
          </p:nvSpPr>
          <p:spPr>
            <a:xfrm>
              <a:off x="6771650" y="3442725"/>
              <a:ext cx="49600" cy="307075"/>
            </a:xfrm>
            <a:custGeom>
              <a:avLst/>
              <a:gdLst/>
              <a:ahLst/>
              <a:cxnLst/>
              <a:rect l="l" t="t" r="r" b="b"/>
              <a:pathLst>
                <a:path w="1984" h="12283" extrusionOk="0">
                  <a:moveTo>
                    <a:pt x="87" y="0"/>
                  </a:moveTo>
                  <a:cubicBezTo>
                    <a:pt x="44" y="0"/>
                    <a:pt x="1" y="43"/>
                    <a:pt x="1" y="100"/>
                  </a:cubicBezTo>
                  <a:lnTo>
                    <a:pt x="1727" y="12197"/>
                  </a:lnTo>
                  <a:cubicBezTo>
                    <a:pt x="1756" y="12254"/>
                    <a:pt x="1798" y="12283"/>
                    <a:pt x="1855" y="12283"/>
                  </a:cubicBezTo>
                  <a:lnTo>
                    <a:pt x="1884" y="12283"/>
                  </a:lnTo>
                  <a:cubicBezTo>
                    <a:pt x="1941" y="12283"/>
                    <a:pt x="1984" y="12254"/>
                    <a:pt x="1984" y="12197"/>
                  </a:cubicBezTo>
                  <a:lnTo>
                    <a:pt x="229" y="100"/>
                  </a:lnTo>
                  <a:cubicBezTo>
                    <a:pt x="215" y="43"/>
                    <a:pt x="158" y="0"/>
                    <a:pt x="101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62"/>
            <p:cNvSpPr/>
            <p:nvPr/>
          </p:nvSpPr>
          <p:spPr>
            <a:xfrm>
              <a:off x="6682150" y="3495150"/>
              <a:ext cx="48875" cy="307075"/>
            </a:xfrm>
            <a:custGeom>
              <a:avLst/>
              <a:gdLst/>
              <a:ahLst/>
              <a:cxnLst/>
              <a:rect l="l" t="t" r="r" b="b"/>
              <a:pathLst>
                <a:path w="1955" h="12283" extrusionOk="0">
                  <a:moveTo>
                    <a:pt x="86" y="0"/>
                  </a:moveTo>
                  <a:cubicBezTo>
                    <a:pt x="29" y="0"/>
                    <a:pt x="0" y="29"/>
                    <a:pt x="0" y="86"/>
                  </a:cubicBezTo>
                  <a:lnTo>
                    <a:pt x="1726" y="12197"/>
                  </a:lnTo>
                  <a:cubicBezTo>
                    <a:pt x="1741" y="12240"/>
                    <a:pt x="1798" y="12283"/>
                    <a:pt x="1855" y="12283"/>
                  </a:cubicBezTo>
                  <a:cubicBezTo>
                    <a:pt x="1926" y="12269"/>
                    <a:pt x="1955" y="12226"/>
                    <a:pt x="1955" y="12197"/>
                  </a:cubicBezTo>
                  <a:lnTo>
                    <a:pt x="229" y="86"/>
                  </a:lnTo>
                  <a:cubicBezTo>
                    <a:pt x="214" y="29"/>
                    <a:pt x="157" y="0"/>
                    <a:pt x="100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62"/>
            <p:cNvSpPr/>
            <p:nvPr/>
          </p:nvSpPr>
          <p:spPr>
            <a:xfrm>
              <a:off x="6592625" y="3546850"/>
              <a:ext cx="48900" cy="307100"/>
            </a:xfrm>
            <a:custGeom>
              <a:avLst/>
              <a:gdLst/>
              <a:ahLst/>
              <a:cxnLst/>
              <a:rect l="l" t="t" r="r" b="b"/>
              <a:pathLst>
                <a:path w="1956" h="12284" extrusionOk="0">
                  <a:moveTo>
                    <a:pt x="86" y="1"/>
                  </a:moveTo>
                  <a:cubicBezTo>
                    <a:pt x="29" y="1"/>
                    <a:pt x="1" y="29"/>
                    <a:pt x="1" y="87"/>
                  </a:cubicBezTo>
                  <a:lnTo>
                    <a:pt x="1727" y="12198"/>
                  </a:lnTo>
                  <a:cubicBezTo>
                    <a:pt x="1741" y="12241"/>
                    <a:pt x="1798" y="12283"/>
                    <a:pt x="1855" y="12283"/>
                  </a:cubicBezTo>
                  <a:cubicBezTo>
                    <a:pt x="1898" y="12283"/>
                    <a:pt x="1941" y="12226"/>
                    <a:pt x="1955" y="12198"/>
                  </a:cubicBezTo>
                  <a:lnTo>
                    <a:pt x="229" y="87"/>
                  </a:lnTo>
                  <a:cubicBezTo>
                    <a:pt x="200" y="29"/>
                    <a:pt x="158" y="1"/>
                    <a:pt x="101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62"/>
            <p:cNvSpPr/>
            <p:nvPr/>
          </p:nvSpPr>
          <p:spPr>
            <a:xfrm>
              <a:off x="6502050" y="3598575"/>
              <a:ext cx="48875" cy="307075"/>
            </a:xfrm>
            <a:custGeom>
              <a:avLst/>
              <a:gdLst/>
              <a:ahLst/>
              <a:cxnLst/>
              <a:rect l="l" t="t" r="r" b="b"/>
              <a:pathLst>
                <a:path w="1955" h="12283" extrusionOk="0">
                  <a:moveTo>
                    <a:pt x="86" y="0"/>
                  </a:moveTo>
                  <a:cubicBezTo>
                    <a:pt x="29" y="0"/>
                    <a:pt x="0" y="29"/>
                    <a:pt x="0" y="86"/>
                  </a:cubicBezTo>
                  <a:lnTo>
                    <a:pt x="1741" y="12197"/>
                  </a:lnTo>
                  <a:cubicBezTo>
                    <a:pt x="1769" y="12240"/>
                    <a:pt x="1812" y="12283"/>
                    <a:pt x="1869" y="12283"/>
                  </a:cubicBezTo>
                  <a:cubicBezTo>
                    <a:pt x="1926" y="12283"/>
                    <a:pt x="1955" y="12240"/>
                    <a:pt x="1955" y="12197"/>
                  </a:cubicBezTo>
                  <a:lnTo>
                    <a:pt x="229" y="86"/>
                  </a:lnTo>
                  <a:cubicBezTo>
                    <a:pt x="214" y="29"/>
                    <a:pt x="157" y="0"/>
                    <a:pt x="100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62"/>
            <p:cNvSpPr/>
            <p:nvPr/>
          </p:nvSpPr>
          <p:spPr>
            <a:xfrm>
              <a:off x="6412875" y="3650650"/>
              <a:ext cx="48550" cy="307075"/>
            </a:xfrm>
            <a:custGeom>
              <a:avLst/>
              <a:gdLst/>
              <a:ahLst/>
              <a:cxnLst/>
              <a:rect l="l" t="t" r="r" b="b"/>
              <a:pathLst>
                <a:path w="1942" h="12283" extrusionOk="0">
                  <a:moveTo>
                    <a:pt x="87" y="0"/>
                  </a:moveTo>
                  <a:cubicBezTo>
                    <a:pt x="29" y="0"/>
                    <a:pt x="1" y="29"/>
                    <a:pt x="1" y="86"/>
                  </a:cubicBezTo>
                  <a:lnTo>
                    <a:pt x="1727" y="12197"/>
                  </a:lnTo>
                  <a:cubicBezTo>
                    <a:pt x="1741" y="12254"/>
                    <a:pt x="1798" y="12283"/>
                    <a:pt x="1855" y="12283"/>
                  </a:cubicBezTo>
                  <a:cubicBezTo>
                    <a:pt x="1913" y="12268"/>
                    <a:pt x="1941" y="12226"/>
                    <a:pt x="1941" y="12197"/>
                  </a:cubicBezTo>
                  <a:lnTo>
                    <a:pt x="215" y="86"/>
                  </a:lnTo>
                  <a:cubicBezTo>
                    <a:pt x="186" y="29"/>
                    <a:pt x="144" y="0"/>
                    <a:pt x="87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62"/>
            <p:cNvSpPr/>
            <p:nvPr/>
          </p:nvSpPr>
          <p:spPr>
            <a:xfrm>
              <a:off x="6322650" y="3702350"/>
              <a:ext cx="49250" cy="307100"/>
            </a:xfrm>
            <a:custGeom>
              <a:avLst/>
              <a:gdLst/>
              <a:ahLst/>
              <a:cxnLst/>
              <a:rect l="l" t="t" r="r" b="b"/>
              <a:pathLst>
                <a:path w="1970" h="12284" extrusionOk="0">
                  <a:moveTo>
                    <a:pt x="101" y="1"/>
                  </a:moveTo>
                  <a:cubicBezTo>
                    <a:pt x="44" y="1"/>
                    <a:pt x="1" y="29"/>
                    <a:pt x="1" y="86"/>
                  </a:cubicBezTo>
                  <a:lnTo>
                    <a:pt x="1741" y="12198"/>
                  </a:lnTo>
                  <a:cubicBezTo>
                    <a:pt x="1755" y="12255"/>
                    <a:pt x="1813" y="12283"/>
                    <a:pt x="1855" y="12283"/>
                  </a:cubicBezTo>
                  <a:cubicBezTo>
                    <a:pt x="1927" y="12283"/>
                    <a:pt x="1969" y="12226"/>
                    <a:pt x="1969" y="12198"/>
                  </a:cubicBezTo>
                  <a:lnTo>
                    <a:pt x="229" y="86"/>
                  </a:lnTo>
                  <a:cubicBezTo>
                    <a:pt x="215" y="29"/>
                    <a:pt x="158" y="1"/>
                    <a:pt x="115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62"/>
            <p:cNvSpPr/>
            <p:nvPr/>
          </p:nvSpPr>
          <p:spPr>
            <a:xfrm>
              <a:off x="6233150" y="3754075"/>
              <a:ext cx="48525" cy="307075"/>
            </a:xfrm>
            <a:custGeom>
              <a:avLst/>
              <a:gdLst/>
              <a:ahLst/>
              <a:cxnLst/>
              <a:rect l="l" t="t" r="r" b="b"/>
              <a:pathLst>
                <a:path w="1941" h="12283" extrusionOk="0">
                  <a:moveTo>
                    <a:pt x="86" y="0"/>
                  </a:moveTo>
                  <a:cubicBezTo>
                    <a:pt x="43" y="0"/>
                    <a:pt x="0" y="29"/>
                    <a:pt x="0" y="86"/>
                  </a:cubicBezTo>
                  <a:lnTo>
                    <a:pt x="1726" y="12197"/>
                  </a:lnTo>
                  <a:cubicBezTo>
                    <a:pt x="1755" y="12254"/>
                    <a:pt x="1798" y="12283"/>
                    <a:pt x="1855" y="12283"/>
                  </a:cubicBezTo>
                  <a:cubicBezTo>
                    <a:pt x="1912" y="12283"/>
                    <a:pt x="1940" y="12254"/>
                    <a:pt x="1940" y="12197"/>
                  </a:cubicBezTo>
                  <a:lnTo>
                    <a:pt x="214" y="86"/>
                  </a:lnTo>
                  <a:cubicBezTo>
                    <a:pt x="200" y="29"/>
                    <a:pt x="143" y="0"/>
                    <a:pt x="86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62"/>
            <p:cNvSpPr/>
            <p:nvPr/>
          </p:nvSpPr>
          <p:spPr>
            <a:xfrm>
              <a:off x="6243475" y="3467125"/>
              <a:ext cx="634475" cy="367200"/>
            </a:xfrm>
            <a:custGeom>
              <a:avLst/>
              <a:gdLst/>
              <a:ahLst/>
              <a:cxnLst/>
              <a:rect l="l" t="t" r="r" b="b"/>
              <a:pathLst>
                <a:path w="25379" h="14688" extrusionOk="0">
                  <a:moveTo>
                    <a:pt x="25250" y="1"/>
                  </a:moveTo>
                  <a:cubicBezTo>
                    <a:pt x="25232" y="1"/>
                    <a:pt x="25213" y="4"/>
                    <a:pt x="25194" y="9"/>
                  </a:cubicBezTo>
                  <a:lnTo>
                    <a:pt x="58" y="14531"/>
                  </a:lnTo>
                  <a:lnTo>
                    <a:pt x="29" y="14545"/>
                  </a:lnTo>
                  <a:cubicBezTo>
                    <a:pt x="1" y="14559"/>
                    <a:pt x="1" y="14617"/>
                    <a:pt x="29" y="14645"/>
                  </a:cubicBezTo>
                  <a:cubicBezTo>
                    <a:pt x="72" y="14674"/>
                    <a:pt x="101" y="14688"/>
                    <a:pt x="144" y="14688"/>
                  </a:cubicBezTo>
                  <a:cubicBezTo>
                    <a:pt x="153" y="14688"/>
                    <a:pt x="163" y="14682"/>
                    <a:pt x="168" y="14682"/>
                  </a:cubicBezTo>
                  <a:cubicBezTo>
                    <a:pt x="170" y="14682"/>
                    <a:pt x="172" y="14683"/>
                    <a:pt x="172" y="14688"/>
                  </a:cubicBezTo>
                  <a:lnTo>
                    <a:pt x="25322" y="166"/>
                  </a:lnTo>
                  <a:lnTo>
                    <a:pt x="25336" y="151"/>
                  </a:lnTo>
                  <a:cubicBezTo>
                    <a:pt x="25379" y="137"/>
                    <a:pt x="25379" y="80"/>
                    <a:pt x="25336" y="52"/>
                  </a:cubicBezTo>
                  <a:cubicBezTo>
                    <a:pt x="25317" y="14"/>
                    <a:pt x="25286" y="1"/>
                    <a:pt x="25250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62"/>
            <p:cNvSpPr/>
            <p:nvPr/>
          </p:nvSpPr>
          <p:spPr>
            <a:xfrm>
              <a:off x="6254175" y="3542825"/>
              <a:ext cx="634850" cy="367825"/>
            </a:xfrm>
            <a:custGeom>
              <a:avLst/>
              <a:gdLst/>
              <a:ahLst/>
              <a:cxnLst/>
              <a:rect l="l" t="t" r="r" b="b"/>
              <a:pathLst>
                <a:path w="25394" h="14713" extrusionOk="0">
                  <a:moveTo>
                    <a:pt x="25263" y="1"/>
                  </a:moveTo>
                  <a:cubicBezTo>
                    <a:pt x="25241" y="1"/>
                    <a:pt x="25217" y="7"/>
                    <a:pt x="25194" y="19"/>
                  </a:cubicBezTo>
                  <a:lnTo>
                    <a:pt x="58" y="14527"/>
                  </a:lnTo>
                  <a:lnTo>
                    <a:pt x="29" y="14541"/>
                  </a:lnTo>
                  <a:cubicBezTo>
                    <a:pt x="1" y="14570"/>
                    <a:pt x="1" y="14613"/>
                    <a:pt x="29" y="14656"/>
                  </a:cubicBezTo>
                  <a:cubicBezTo>
                    <a:pt x="72" y="14670"/>
                    <a:pt x="101" y="14684"/>
                    <a:pt x="144" y="14684"/>
                  </a:cubicBezTo>
                  <a:cubicBezTo>
                    <a:pt x="149" y="14684"/>
                    <a:pt x="159" y="14682"/>
                    <a:pt x="170" y="14682"/>
                  </a:cubicBezTo>
                  <a:cubicBezTo>
                    <a:pt x="185" y="14682"/>
                    <a:pt x="201" y="14687"/>
                    <a:pt x="201" y="14713"/>
                  </a:cubicBezTo>
                  <a:lnTo>
                    <a:pt x="25336" y="190"/>
                  </a:lnTo>
                  <a:cubicBezTo>
                    <a:pt x="25336" y="176"/>
                    <a:pt x="25350" y="176"/>
                    <a:pt x="25350" y="176"/>
                  </a:cubicBezTo>
                  <a:cubicBezTo>
                    <a:pt x="25379" y="133"/>
                    <a:pt x="25393" y="91"/>
                    <a:pt x="25350" y="48"/>
                  </a:cubicBezTo>
                  <a:cubicBezTo>
                    <a:pt x="25325" y="14"/>
                    <a:pt x="25295" y="1"/>
                    <a:pt x="2526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62"/>
            <p:cNvSpPr/>
            <p:nvPr/>
          </p:nvSpPr>
          <p:spPr>
            <a:xfrm>
              <a:off x="6265250" y="3617625"/>
              <a:ext cx="634475" cy="367925"/>
            </a:xfrm>
            <a:custGeom>
              <a:avLst/>
              <a:gdLst/>
              <a:ahLst/>
              <a:cxnLst/>
              <a:rect l="l" t="t" r="r" b="b"/>
              <a:pathLst>
                <a:path w="25379" h="14717" extrusionOk="0">
                  <a:moveTo>
                    <a:pt x="25249" y="1"/>
                  </a:moveTo>
                  <a:cubicBezTo>
                    <a:pt x="25231" y="1"/>
                    <a:pt x="25212" y="4"/>
                    <a:pt x="25193" y="9"/>
                  </a:cubicBezTo>
                  <a:lnTo>
                    <a:pt x="57" y="14531"/>
                  </a:lnTo>
                  <a:cubicBezTo>
                    <a:pt x="57" y="14545"/>
                    <a:pt x="43" y="14545"/>
                    <a:pt x="43" y="14545"/>
                  </a:cubicBezTo>
                  <a:cubicBezTo>
                    <a:pt x="0" y="14588"/>
                    <a:pt x="0" y="14645"/>
                    <a:pt x="43" y="14674"/>
                  </a:cubicBezTo>
                  <a:cubicBezTo>
                    <a:pt x="71" y="14688"/>
                    <a:pt x="114" y="14716"/>
                    <a:pt x="143" y="14716"/>
                  </a:cubicBezTo>
                  <a:cubicBezTo>
                    <a:pt x="157" y="14716"/>
                    <a:pt x="186" y="14716"/>
                    <a:pt x="186" y="14688"/>
                  </a:cubicBezTo>
                  <a:lnTo>
                    <a:pt x="25321" y="180"/>
                  </a:lnTo>
                  <a:lnTo>
                    <a:pt x="25335" y="166"/>
                  </a:lnTo>
                  <a:cubicBezTo>
                    <a:pt x="25378" y="137"/>
                    <a:pt x="25378" y="94"/>
                    <a:pt x="25335" y="52"/>
                  </a:cubicBezTo>
                  <a:cubicBezTo>
                    <a:pt x="25316" y="14"/>
                    <a:pt x="25285" y="1"/>
                    <a:pt x="25249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62"/>
            <p:cNvSpPr/>
            <p:nvPr/>
          </p:nvSpPr>
          <p:spPr>
            <a:xfrm>
              <a:off x="6233150" y="3391200"/>
              <a:ext cx="677275" cy="669950"/>
            </a:xfrm>
            <a:custGeom>
              <a:avLst/>
              <a:gdLst/>
              <a:ahLst/>
              <a:cxnLst/>
              <a:rect l="l" t="t" r="r" b="b"/>
              <a:pathLst>
                <a:path w="27091" h="26798" extrusionOk="0">
                  <a:moveTo>
                    <a:pt x="25164" y="250"/>
                  </a:moveTo>
                  <a:lnTo>
                    <a:pt x="26862" y="12161"/>
                  </a:lnTo>
                  <a:lnTo>
                    <a:pt x="1912" y="26569"/>
                  </a:lnTo>
                  <a:lnTo>
                    <a:pt x="214" y="14658"/>
                  </a:lnTo>
                  <a:lnTo>
                    <a:pt x="25164" y="250"/>
                  </a:lnTo>
                  <a:close/>
                  <a:moveTo>
                    <a:pt x="25236" y="0"/>
                  </a:moveTo>
                  <a:cubicBezTo>
                    <a:pt x="25218" y="0"/>
                    <a:pt x="25200" y="7"/>
                    <a:pt x="25179" y="22"/>
                  </a:cubicBezTo>
                  <a:lnTo>
                    <a:pt x="43" y="14529"/>
                  </a:lnTo>
                  <a:cubicBezTo>
                    <a:pt x="14" y="14544"/>
                    <a:pt x="0" y="14586"/>
                    <a:pt x="0" y="14615"/>
                  </a:cubicBezTo>
                  <a:lnTo>
                    <a:pt x="1726" y="26726"/>
                  </a:lnTo>
                  <a:cubicBezTo>
                    <a:pt x="1755" y="26769"/>
                    <a:pt x="1769" y="26783"/>
                    <a:pt x="1798" y="26798"/>
                  </a:cubicBezTo>
                  <a:lnTo>
                    <a:pt x="1855" y="26798"/>
                  </a:lnTo>
                  <a:cubicBezTo>
                    <a:pt x="1869" y="26798"/>
                    <a:pt x="1897" y="26798"/>
                    <a:pt x="1912" y="26783"/>
                  </a:cubicBezTo>
                  <a:lnTo>
                    <a:pt x="27047" y="12290"/>
                  </a:lnTo>
                  <a:cubicBezTo>
                    <a:pt x="27076" y="12261"/>
                    <a:pt x="27090" y="12233"/>
                    <a:pt x="27090" y="12190"/>
                  </a:cubicBezTo>
                  <a:lnTo>
                    <a:pt x="25364" y="93"/>
                  </a:lnTo>
                  <a:cubicBezTo>
                    <a:pt x="25336" y="50"/>
                    <a:pt x="25321" y="36"/>
                    <a:pt x="25293" y="22"/>
                  </a:cubicBezTo>
                  <a:cubicBezTo>
                    <a:pt x="25271" y="7"/>
                    <a:pt x="25254" y="0"/>
                    <a:pt x="25236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62"/>
            <p:cNvSpPr/>
            <p:nvPr/>
          </p:nvSpPr>
          <p:spPr>
            <a:xfrm>
              <a:off x="6861900" y="3391000"/>
              <a:ext cx="48875" cy="307450"/>
            </a:xfrm>
            <a:custGeom>
              <a:avLst/>
              <a:gdLst/>
              <a:ahLst/>
              <a:cxnLst/>
              <a:rect l="l" t="t" r="r" b="b"/>
              <a:pathLst>
                <a:path w="1955" h="12298" extrusionOk="0">
                  <a:moveTo>
                    <a:pt x="86" y="1"/>
                  </a:moveTo>
                  <a:cubicBezTo>
                    <a:pt x="29" y="1"/>
                    <a:pt x="0" y="44"/>
                    <a:pt x="0" y="101"/>
                  </a:cubicBezTo>
                  <a:lnTo>
                    <a:pt x="1726" y="12198"/>
                  </a:lnTo>
                  <a:cubicBezTo>
                    <a:pt x="1740" y="12255"/>
                    <a:pt x="1798" y="12298"/>
                    <a:pt x="1855" y="12298"/>
                  </a:cubicBezTo>
                  <a:cubicBezTo>
                    <a:pt x="1897" y="12298"/>
                    <a:pt x="1940" y="12241"/>
                    <a:pt x="1954" y="12198"/>
                  </a:cubicBezTo>
                  <a:lnTo>
                    <a:pt x="228" y="101"/>
                  </a:lnTo>
                  <a:cubicBezTo>
                    <a:pt x="200" y="44"/>
                    <a:pt x="157" y="1"/>
                    <a:pt x="100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62"/>
            <p:cNvSpPr/>
            <p:nvPr/>
          </p:nvSpPr>
          <p:spPr>
            <a:xfrm>
              <a:off x="6771650" y="3442725"/>
              <a:ext cx="49600" cy="307075"/>
            </a:xfrm>
            <a:custGeom>
              <a:avLst/>
              <a:gdLst/>
              <a:ahLst/>
              <a:cxnLst/>
              <a:rect l="l" t="t" r="r" b="b"/>
              <a:pathLst>
                <a:path w="1984" h="12283" extrusionOk="0">
                  <a:moveTo>
                    <a:pt x="87" y="0"/>
                  </a:moveTo>
                  <a:cubicBezTo>
                    <a:pt x="44" y="0"/>
                    <a:pt x="1" y="43"/>
                    <a:pt x="1" y="100"/>
                  </a:cubicBezTo>
                  <a:lnTo>
                    <a:pt x="1727" y="12197"/>
                  </a:lnTo>
                  <a:cubicBezTo>
                    <a:pt x="1756" y="12254"/>
                    <a:pt x="1798" y="12283"/>
                    <a:pt x="1855" y="12283"/>
                  </a:cubicBezTo>
                  <a:lnTo>
                    <a:pt x="1884" y="12283"/>
                  </a:lnTo>
                  <a:cubicBezTo>
                    <a:pt x="1941" y="12283"/>
                    <a:pt x="1984" y="12254"/>
                    <a:pt x="1984" y="12197"/>
                  </a:cubicBezTo>
                  <a:lnTo>
                    <a:pt x="229" y="100"/>
                  </a:lnTo>
                  <a:cubicBezTo>
                    <a:pt x="215" y="43"/>
                    <a:pt x="158" y="0"/>
                    <a:pt x="101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62"/>
            <p:cNvSpPr/>
            <p:nvPr/>
          </p:nvSpPr>
          <p:spPr>
            <a:xfrm>
              <a:off x="6682150" y="3495150"/>
              <a:ext cx="48875" cy="307075"/>
            </a:xfrm>
            <a:custGeom>
              <a:avLst/>
              <a:gdLst/>
              <a:ahLst/>
              <a:cxnLst/>
              <a:rect l="l" t="t" r="r" b="b"/>
              <a:pathLst>
                <a:path w="1955" h="12283" extrusionOk="0">
                  <a:moveTo>
                    <a:pt x="86" y="0"/>
                  </a:moveTo>
                  <a:cubicBezTo>
                    <a:pt x="29" y="0"/>
                    <a:pt x="0" y="29"/>
                    <a:pt x="0" y="86"/>
                  </a:cubicBezTo>
                  <a:lnTo>
                    <a:pt x="1726" y="12197"/>
                  </a:lnTo>
                  <a:cubicBezTo>
                    <a:pt x="1741" y="12240"/>
                    <a:pt x="1798" y="12283"/>
                    <a:pt x="1855" y="12283"/>
                  </a:cubicBezTo>
                  <a:cubicBezTo>
                    <a:pt x="1926" y="12269"/>
                    <a:pt x="1955" y="12226"/>
                    <a:pt x="1955" y="12197"/>
                  </a:cubicBezTo>
                  <a:lnTo>
                    <a:pt x="229" y="86"/>
                  </a:lnTo>
                  <a:cubicBezTo>
                    <a:pt x="214" y="29"/>
                    <a:pt x="157" y="0"/>
                    <a:pt x="100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62"/>
            <p:cNvSpPr/>
            <p:nvPr/>
          </p:nvSpPr>
          <p:spPr>
            <a:xfrm>
              <a:off x="6592625" y="3546850"/>
              <a:ext cx="48900" cy="307100"/>
            </a:xfrm>
            <a:custGeom>
              <a:avLst/>
              <a:gdLst/>
              <a:ahLst/>
              <a:cxnLst/>
              <a:rect l="l" t="t" r="r" b="b"/>
              <a:pathLst>
                <a:path w="1956" h="12284" extrusionOk="0">
                  <a:moveTo>
                    <a:pt x="86" y="1"/>
                  </a:moveTo>
                  <a:cubicBezTo>
                    <a:pt x="29" y="1"/>
                    <a:pt x="1" y="29"/>
                    <a:pt x="1" y="87"/>
                  </a:cubicBezTo>
                  <a:lnTo>
                    <a:pt x="1727" y="12198"/>
                  </a:lnTo>
                  <a:cubicBezTo>
                    <a:pt x="1741" y="12241"/>
                    <a:pt x="1798" y="12283"/>
                    <a:pt x="1855" y="12283"/>
                  </a:cubicBezTo>
                  <a:cubicBezTo>
                    <a:pt x="1898" y="12283"/>
                    <a:pt x="1941" y="12226"/>
                    <a:pt x="1955" y="12198"/>
                  </a:cubicBezTo>
                  <a:lnTo>
                    <a:pt x="229" y="87"/>
                  </a:lnTo>
                  <a:cubicBezTo>
                    <a:pt x="200" y="29"/>
                    <a:pt x="158" y="1"/>
                    <a:pt x="101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62"/>
            <p:cNvSpPr/>
            <p:nvPr/>
          </p:nvSpPr>
          <p:spPr>
            <a:xfrm>
              <a:off x="6502050" y="3598575"/>
              <a:ext cx="48875" cy="307075"/>
            </a:xfrm>
            <a:custGeom>
              <a:avLst/>
              <a:gdLst/>
              <a:ahLst/>
              <a:cxnLst/>
              <a:rect l="l" t="t" r="r" b="b"/>
              <a:pathLst>
                <a:path w="1955" h="12283" extrusionOk="0">
                  <a:moveTo>
                    <a:pt x="86" y="0"/>
                  </a:moveTo>
                  <a:cubicBezTo>
                    <a:pt x="29" y="0"/>
                    <a:pt x="0" y="29"/>
                    <a:pt x="0" y="86"/>
                  </a:cubicBezTo>
                  <a:lnTo>
                    <a:pt x="1741" y="12197"/>
                  </a:lnTo>
                  <a:cubicBezTo>
                    <a:pt x="1769" y="12240"/>
                    <a:pt x="1812" y="12283"/>
                    <a:pt x="1869" y="12283"/>
                  </a:cubicBezTo>
                  <a:cubicBezTo>
                    <a:pt x="1926" y="12283"/>
                    <a:pt x="1955" y="12240"/>
                    <a:pt x="1955" y="12197"/>
                  </a:cubicBezTo>
                  <a:lnTo>
                    <a:pt x="229" y="86"/>
                  </a:lnTo>
                  <a:cubicBezTo>
                    <a:pt x="214" y="29"/>
                    <a:pt x="157" y="0"/>
                    <a:pt x="100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62"/>
            <p:cNvSpPr/>
            <p:nvPr/>
          </p:nvSpPr>
          <p:spPr>
            <a:xfrm>
              <a:off x="6412875" y="3650650"/>
              <a:ext cx="48550" cy="307075"/>
            </a:xfrm>
            <a:custGeom>
              <a:avLst/>
              <a:gdLst/>
              <a:ahLst/>
              <a:cxnLst/>
              <a:rect l="l" t="t" r="r" b="b"/>
              <a:pathLst>
                <a:path w="1942" h="12283" extrusionOk="0">
                  <a:moveTo>
                    <a:pt x="87" y="0"/>
                  </a:moveTo>
                  <a:cubicBezTo>
                    <a:pt x="29" y="0"/>
                    <a:pt x="1" y="29"/>
                    <a:pt x="1" y="86"/>
                  </a:cubicBezTo>
                  <a:lnTo>
                    <a:pt x="1727" y="12197"/>
                  </a:lnTo>
                  <a:cubicBezTo>
                    <a:pt x="1741" y="12254"/>
                    <a:pt x="1798" y="12283"/>
                    <a:pt x="1855" y="12283"/>
                  </a:cubicBezTo>
                  <a:cubicBezTo>
                    <a:pt x="1913" y="12268"/>
                    <a:pt x="1941" y="12226"/>
                    <a:pt x="1941" y="12197"/>
                  </a:cubicBezTo>
                  <a:lnTo>
                    <a:pt x="215" y="86"/>
                  </a:lnTo>
                  <a:cubicBezTo>
                    <a:pt x="186" y="29"/>
                    <a:pt x="144" y="0"/>
                    <a:pt x="87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62"/>
            <p:cNvSpPr/>
            <p:nvPr/>
          </p:nvSpPr>
          <p:spPr>
            <a:xfrm>
              <a:off x="6322650" y="3702350"/>
              <a:ext cx="49250" cy="307100"/>
            </a:xfrm>
            <a:custGeom>
              <a:avLst/>
              <a:gdLst/>
              <a:ahLst/>
              <a:cxnLst/>
              <a:rect l="l" t="t" r="r" b="b"/>
              <a:pathLst>
                <a:path w="1970" h="12284" extrusionOk="0">
                  <a:moveTo>
                    <a:pt x="101" y="1"/>
                  </a:moveTo>
                  <a:cubicBezTo>
                    <a:pt x="44" y="1"/>
                    <a:pt x="1" y="29"/>
                    <a:pt x="1" y="86"/>
                  </a:cubicBezTo>
                  <a:lnTo>
                    <a:pt x="1741" y="12198"/>
                  </a:lnTo>
                  <a:cubicBezTo>
                    <a:pt x="1755" y="12255"/>
                    <a:pt x="1813" y="12283"/>
                    <a:pt x="1855" y="12283"/>
                  </a:cubicBezTo>
                  <a:cubicBezTo>
                    <a:pt x="1927" y="12283"/>
                    <a:pt x="1969" y="12226"/>
                    <a:pt x="1969" y="12198"/>
                  </a:cubicBezTo>
                  <a:lnTo>
                    <a:pt x="229" y="86"/>
                  </a:lnTo>
                  <a:cubicBezTo>
                    <a:pt x="215" y="29"/>
                    <a:pt x="158" y="1"/>
                    <a:pt x="115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62"/>
            <p:cNvSpPr/>
            <p:nvPr/>
          </p:nvSpPr>
          <p:spPr>
            <a:xfrm>
              <a:off x="6233150" y="3754075"/>
              <a:ext cx="48525" cy="307075"/>
            </a:xfrm>
            <a:custGeom>
              <a:avLst/>
              <a:gdLst/>
              <a:ahLst/>
              <a:cxnLst/>
              <a:rect l="l" t="t" r="r" b="b"/>
              <a:pathLst>
                <a:path w="1941" h="12283" extrusionOk="0">
                  <a:moveTo>
                    <a:pt x="86" y="0"/>
                  </a:moveTo>
                  <a:cubicBezTo>
                    <a:pt x="43" y="0"/>
                    <a:pt x="0" y="29"/>
                    <a:pt x="0" y="86"/>
                  </a:cubicBezTo>
                  <a:lnTo>
                    <a:pt x="1726" y="12197"/>
                  </a:lnTo>
                  <a:cubicBezTo>
                    <a:pt x="1755" y="12254"/>
                    <a:pt x="1798" y="12283"/>
                    <a:pt x="1855" y="12283"/>
                  </a:cubicBezTo>
                  <a:cubicBezTo>
                    <a:pt x="1912" y="12283"/>
                    <a:pt x="1940" y="12254"/>
                    <a:pt x="1940" y="12197"/>
                  </a:cubicBezTo>
                  <a:lnTo>
                    <a:pt x="214" y="86"/>
                  </a:lnTo>
                  <a:cubicBezTo>
                    <a:pt x="200" y="29"/>
                    <a:pt x="143" y="0"/>
                    <a:pt x="86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62"/>
            <p:cNvSpPr/>
            <p:nvPr/>
          </p:nvSpPr>
          <p:spPr>
            <a:xfrm>
              <a:off x="6243475" y="3467125"/>
              <a:ext cx="634475" cy="367200"/>
            </a:xfrm>
            <a:custGeom>
              <a:avLst/>
              <a:gdLst/>
              <a:ahLst/>
              <a:cxnLst/>
              <a:rect l="l" t="t" r="r" b="b"/>
              <a:pathLst>
                <a:path w="25379" h="14688" extrusionOk="0">
                  <a:moveTo>
                    <a:pt x="25250" y="1"/>
                  </a:moveTo>
                  <a:cubicBezTo>
                    <a:pt x="25232" y="1"/>
                    <a:pt x="25213" y="4"/>
                    <a:pt x="25194" y="9"/>
                  </a:cubicBezTo>
                  <a:lnTo>
                    <a:pt x="58" y="14531"/>
                  </a:lnTo>
                  <a:lnTo>
                    <a:pt x="29" y="14545"/>
                  </a:lnTo>
                  <a:cubicBezTo>
                    <a:pt x="1" y="14559"/>
                    <a:pt x="1" y="14617"/>
                    <a:pt x="29" y="14645"/>
                  </a:cubicBezTo>
                  <a:cubicBezTo>
                    <a:pt x="72" y="14674"/>
                    <a:pt x="101" y="14688"/>
                    <a:pt x="144" y="14688"/>
                  </a:cubicBezTo>
                  <a:cubicBezTo>
                    <a:pt x="153" y="14688"/>
                    <a:pt x="163" y="14682"/>
                    <a:pt x="168" y="14682"/>
                  </a:cubicBezTo>
                  <a:cubicBezTo>
                    <a:pt x="170" y="14682"/>
                    <a:pt x="172" y="14683"/>
                    <a:pt x="172" y="14688"/>
                  </a:cubicBezTo>
                  <a:lnTo>
                    <a:pt x="25322" y="166"/>
                  </a:lnTo>
                  <a:lnTo>
                    <a:pt x="25336" y="151"/>
                  </a:lnTo>
                  <a:cubicBezTo>
                    <a:pt x="25379" y="137"/>
                    <a:pt x="25379" y="80"/>
                    <a:pt x="25336" y="52"/>
                  </a:cubicBezTo>
                  <a:cubicBezTo>
                    <a:pt x="25317" y="14"/>
                    <a:pt x="25286" y="1"/>
                    <a:pt x="25250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62"/>
            <p:cNvSpPr/>
            <p:nvPr/>
          </p:nvSpPr>
          <p:spPr>
            <a:xfrm>
              <a:off x="6254175" y="3542825"/>
              <a:ext cx="634850" cy="367825"/>
            </a:xfrm>
            <a:custGeom>
              <a:avLst/>
              <a:gdLst/>
              <a:ahLst/>
              <a:cxnLst/>
              <a:rect l="l" t="t" r="r" b="b"/>
              <a:pathLst>
                <a:path w="25394" h="14713" extrusionOk="0">
                  <a:moveTo>
                    <a:pt x="25263" y="1"/>
                  </a:moveTo>
                  <a:cubicBezTo>
                    <a:pt x="25241" y="1"/>
                    <a:pt x="25217" y="7"/>
                    <a:pt x="25194" y="19"/>
                  </a:cubicBezTo>
                  <a:lnTo>
                    <a:pt x="58" y="14527"/>
                  </a:lnTo>
                  <a:lnTo>
                    <a:pt x="29" y="14541"/>
                  </a:lnTo>
                  <a:cubicBezTo>
                    <a:pt x="1" y="14570"/>
                    <a:pt x="1" y="14613"/>
                    <a:pt x="29" y="14656"/>
                  </a:cubicBezTo>
                  <a:cubicBezTo>
                    <a:pt x="72" y="14670"/>
                    <a:pt x="101" y="14684"/>
                    <a:pt x="144" y="14684"/>
                  </a:cubicBezTo>
                  <a:cubicBezTo>
                    <a:pt x="149" y="14684"/>
                    <a:pt x="159" y="14682"/>
                    <a:pt x="170" y="14682"/>
                  </a:cubicBezTo>
                  <a:cubicBezTo>
                    <a:pt x="185" y="14682"/>
                    <a:pt x="201" y="14687"/>
                    <a:pt x="201" y="14713"/>
                  </a:cubicBezTo>
                  <a:lnTo>
                    <a:pt x="25336" y="190"/>
                  </a:lnTo>
                  <a:cubicBezTo>
                    <a:pt x="25336" y="176"/>
                    <a:pt x="25350" y="176"/>
                    <a:pt x="25350" y="176"/>
                  </a:cubicBezTo>
                  <a:cubicBezTo>
                    <a:pt x="25379" y="133"/>
                    <a:pt x="25393" y="91"/>
                    <a:pt x="25350" y="48"/>
                  </a:cubicBezTo>
                  <a:cubicBezTo>
                    <a:pt x="25325" y="14"/>
                    <a:pt x="25295" y="1"/>
                    <a:pt x="2526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62"/>
            <p:cNvSpPr/>
            <p:nvPr/>
          </p:nvSpPr>
          <p:spPr>
            <a:xfrm>
              <a:off x="6265250" y="3617625"/>
              <a:ext cx="634475" cy="367925"/>
            </a:xfrm>
            <a:custGeom>
              <a:avLst/>
              <a:gdLst/>
              <a:ahLst/>
              <a:cxnLst/>
              <a:rect l="l" t="t" r="r" b="b"/>
              <a:pathLst>
                <a:path w="25379" h="14717" extrusionOk="0">
                  <a:moveTo>
                    <a:pt x="25249" y="1"/>
                  </a:moveTo>
                  <a:cubicBezTo>
                    <a:pt x="25231" y="1"/>
                    <a:pt x="25212" y="4"/>
                    <a:pt x="25193" y="9"/>
                  </a:cubicBezTo>
                  <a:lnTo>
                    <a:pt x="57" y="14531"/>
                  </a:lnTo>
                  <a:cubicBezTo>
                    <a:pt x="57" y="14545"/>
                    <a:pt x="43" y="14545"/>
                    <a:pt x="43" y="14545"/>
                  </a:cubicBezTo>
                  <a:cubicBezTo>
                    <a:pt x="0" y="14588"/>
                    <a:pt x="0" y="14645"/>
                    <a:pt x="43" y="14674"/>
                  </a:cubicBezTo>
                  <a:cubicBezTo>
                    <a:pt x="71" y="14688"/>
                    <a:pt x="114" y="14716"/>
                    <a:pt x="143" y="14716"/>
                  </a:cubicBezTo>
                  <a:cubicBezTo>
                    <a:pt x="157" y="14716"/>
                    <a:pt x="186" y="14716"/>
                    <a:pt x="186" y="14688"/>
                  </a:cubicBezTo>
                  <a:lnTo>
                    <a:pt x="25321" y="180"/>
                  </a:lnTo>
                  <a:lnTo>
                    <a:pt x="25335" y="166"/>
                  </a:lnTo>
                  <a:cubicBezTo>
                    <a:pt x="25378" y="137"/>
                    <a:pt x="25378" y="94"/>
                    <a:pt x="25335" y="52"/>
                  </a:cubicBezTo>
                  <a:cubicBezTo>
                    <a:pt x="25316" y="14"/>
                    <a:pt x="25285" y="1"/>
                    <a:pt x="25249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62"/>
            <p:cNvSpPr/>
            <p:nvPr/>
          </p:nvSpPr>
          <p:spPr>
            <a:xfrm>
              <a:off x="6233150" y="3391200"/>
              <a:ext cx="677275" cy="669950"/>
            </a:xfrm>
            <a:custGeom>
              <a:avLst/>
              <a:gdLst/>
              <a:ahLst/>
              <a:cxnLst/>
              <a:rect l="l" t="t" r="r" b="b"/>
              <a:pathLst>
                <a:path w="27091" h="26798" extrusionOk="0">
                  <a:moveTo>
                    <a:pt x="25164" y="250"/>
                  </a:moveTo>
                  <a:lnTo>
                    <a:pt x="26862" y="12161"/>
                  </a:lnTo>
                  <a:lnTo>
                    <a:pt x="1912" y="26569"/>
                  </a:lnTo>
                  <a:lnTo>
                    <a:pt x="214" y="14658"/>
                  </a:lnTo>
                  <a:lnTo>
                    <a:pt x="25164" y="250"/>
                  </a:lnTo>
                  <a:close/>
                  <a:moveTo>
                    <a:pt x="25236" y="0"/>
                  </a:moveTo>
                  <a:cubicBezTo>
                    <a:pt x="25218" y="0"/>
                    <a:pt x="25200" y="7"/>
                    <a:pt x="25179" y="22"/>
                  </a:cubicBezTo>
                  <a:lnTo>
                    <a:pt x="43" y="14529"/>
                  </a:lnTo>
                  <a:cubicBezTo>
                    <a:pt x="14" y="14544"/>
                    <a:pt x="0" y="14586"/>
                    <a:pt x="0" y="14615"/>
                  </a:cubicBezTo>
                  <a:lnTo>
                    <a:pt x="1726" y="26726"/>
                  </a:lnTo>
                  <a:cubicBezTo>
                    <a:pt x="1755" y="26769"/>
                    <a:pt x="1769" y="26783"/>
                    <a:pt x="1798" y="26798"/>
                  </a:cubicBezTo>
                  <a:lnTo>
                    <a:pt x="1855" y="26798"/>
                  </a:lnTo>
                  <a:cubicBezTo>
                    <a:pt x="1869" y="26798"/>
                    <a:pt x="1897" y="26798"/>
                    <a:pt x="1912" y="26783"/>
                  </a:cubicBezTo>
                  <a:lnTo>
                    <a:pt x="27047" y="12290"/>
                  </a:lnTo>
                  <a:cubicBezTo>
                    <a:pt x="27076" y="12261"/>
                    <a:pt x="27090" y="12233"/>
                    <a:pt x="27090" y="12190"/>
                  </a:cubicBezTo>
                  <a:lnTo>
                    <a:pt x="25364" y="93"/>
                  </a:lnTo>
                  <a:cubicBezTo>
                    <a:pt x="25336" y="50"/>
                    <a:pt x="25321" y="36"/>
                    <a:pt x="25293" y="22"/>
                  </a:cubicBezTo>
                  <a:cubicBezTo>
                    <a:pt x="25271" y="7"/>
                    <a:pt x="25254" y="0"/>
                    <a:pt x="25236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62"/>
            <p:cNvSpPr/>
            <p:nvPr/>
          </p:nvSpPr>
          <p:spPr>
            <a:xfrm>
              <a:off x="6819100" y="3514175"/>
              <a:ext cx="34550" cy="45350"/>
            </a:xfrm>
            <a:custGeom>
              <a:avLst/>
              <a:gdLst/>
              <a:ahLst/>
              <a:cxnLst/>
              <a:rect l="l" t="t" r="r" b="b"/>
              <a:pathLst>
                <a:path w="1382" h="1814" extrusionOk="0">
                  <a:moveTo>
                    <a:pt x="636" y="0"/>
                  </a:moveTo>
                  <a:cubicBezTo>
                    <a:pt x="603" y="0"/>
                    <a:pt x="562" y="37"/>
                    <a:pt x="542" y="67"/>
                  </a:cubicBezTo>
                  <a:lnTo>
                    <a:pt x="442" y="552"/>
                  </a:lnTo>
                  <a:cubicBezTo>
                    <a:pt x="442" y="566"/>
                    <a:pt x="428" y="609"/>
                    <a:pt x="400" y="623"/>
                  </a:cubicBezTo>
                  <a:lnTo>
                    <a:pt x="72" y="894"/>
                  </a:lnTo>
                  <a:cubicBezTo>
                    <a:pt x="14" y="923"/>
                    <a:pt x="0" y="1037"/>
                    <a:pt x="43" y="1051"/>
                  </a:cubicBezTo>
                  <a:lnTo>
                    <a:pt x="328" y="1208"/>
                  </a:lnTo>
                  <a:cubicBezTo>
                    <a:pt x="357" y="1237"/>
                    <a:pt x="371" y="1265"/>
                    <a:pt x="371" y="1279"/>
                  </a:cubicBezTo>
                  <a:lnTo>
                    <a:pt x="371" y="1750"/>
                  </a:lnTo>
                  <a:cubicBezTo>
                    <a:pt x="371" y="1792"/>
                    <a:pt x="390" y="1814"/>
                    <a:pt x="415" y="1814"/>
                  </a:cubicBezTo>
                  <a:cubicBezTo>
                    <a:pt x="433" y="1814"/>
                    <a:pt x="453" y="1803"/>
                    <a:pt x="471" y="1779"/>
                  </a:cubicBezTo>
                  <a:lnTo>
                    <a:pt x="756" y="1408"/>
                  </a:lnTo>
                  <a:cubicBezTo>
                    <a:pt x="785" y="1394"/>
                    <a:pt x="813" y="1379"/>
                    <a:pt x="828" y="1379"/>
                  </a:cubicBezTo>
                  <a:lnTo>
                    <a:pt x="1170" y="1394"/>
                  </a:lnTo>
                  <a:cubicBezTo>
                    <a:pt x="1227" y="1394"/>
                    <a:pt x="1284" y="1322"/>
                    <a:pt x="1256" y="1251"/>
                  </a:cubicBezTo>
                  <a:lnTo>
                    <a:pt x="1141" y="851"/>
                  </a:lnTo>
                  <a:cubicBezTo>
                    <a:pt x="1113" y="823"/>
                    <a:pt x="1113" y="809"/>
                    <a:pt x="1141" y="766"/>
                  </a:cubicBezTo>
                  <a:lnTo>
                    <a:pt x="1355" y="324"/>
                  </a:lnTo>
                  <a:cubicBezTo>
                    <a:pt x="1381" y="259"/>
                    <a:pt x="1360" y="193"/>
                    <a:pt x="1313" y="193"/>
                  </a:cubicBezTo>
                  <a:cubicBezTo>
                    <a:pt x="1308" y="193"/>
                    <a:pt x="1303" y="194"/>
                    <a:pt x="1298" y="195"/>
                  </a:cubicBezTo>
                  <a:lnTo>
                    <a:pt x="942" y="338"/>
                  </a:lnTo>
                  <a:cubicBezTo>
                    <a:pt x="927" y="338"/>
                    <a:pt x="899" y="338"/>
                    <a:pt x="885" y="324"/>
                  </a:cubicBezTo>
                  <a:lnTo>
                    <a:pt x="671" y="24"/>
                  </a:lnTo>
                  <a:cubicBezTo>
                    <a:pt x="662" y="7"/>
                    <a:pt x="650" y="0"/>
                    <a:pt x="636" y="0"/>
                  </a:cubicBez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62"/>
            <p:cNvSpPr/>
            <p:nvPr/>
          </p:nvSpPr>
          <p:spPr>
            <a:xfrm>
              <a:off x="6759525" y="3471100"/>
              <a:ext cx="134850" cy="116625"/>
            </a:xfrm>
            <a:custGeom>
              <a:avLst/>
              <a:gdLst/>
              <a:ahLst/>
              <a:cxnLst/>
              <a:rect l="l" t="t" r="r" b="b"/>
              <a:pathLst>
                <a:path w="5394" h="4665" extrusionOk="0">
                  <a:moveTo>
                    <a:pt x="3416" y="1"/>
                  </a:moveTo>
                  <a:cubicBezTo>
                    <a:pt x="2759" y="1"/>
                    <a:pt x="2333" y="531"/>
                    <a:pt x="1970" y="948"/>
                  </a:cubicBezTo>
                  <a:cubicBezTo>
                    <a:pt x="1542" y="1419"/>
                    <a:pt x="1213" y="1990"/>
                    <a:pt x="1028" y="2589"/>
                  </a:cubicBezTo>
                  <a:cubicBezTo>
                    <a:pt x="748" y="3549"/>
                    <a:pt x="1370" y="4665"/>
                    <a:pt x="2496" y="4665"/>
                  </a:cubicBezTo>
                  <a:cubicBezTo>
                    <a:pt x="2691" y="4665"/>
                    <a:pt x="2901" y="4631"/>
                    <a:pt x="3125" y="4557"/>
                  </a:cubicBezTo>
                  <a:cubicBezTo>
                    <a:pt x="4466" y="4129"/>
                    <a:pt x="5393" y="2903"/>
                    <a:pt x="5122" y="1619"/>
                  </a:cubicBezTo>
                  <a:cubicBezTo>
                    <a:pt x="5051" y="1119"/>
                    <a:pt x="4694" y="720"/>
                    <a:pt x="4209" y="592"/>
                  </a:cubicBezTo>
                  <a:cubicBezTo>
                    <a:pt x="4110" y="566"/>
                    <a:pt x="4014" y="555"/>
                    <a:pt x="3923" y="555"/>
                  </a:cubicBezTo>
                  <a:cubicBezTo>
                    <a:pt x="3398" y="555"/>
                    <a:pt x="3001" y="936"/>
                    <a:pt x="2697" y="1276"/>
                  </a:cubicBezTo>
                  <a:cubicBezTo>
                    <a:pt x="2641" y="1342"/>
                    <a:pt x="2708" y="1383"/>
                    <a:pt x="2781" y="1383"/>
                  </a:cubicBezTo>
                  <a:cubicBezTo>
                    <a:pt x="2819" y="1383"/>
                    <a:pt x="2858" y="1372"/>
                    <a:pt x="2883" y="1348"/>
                  </a:cubicBezTo>
                  <a:cubicBezTo>
                    <a:pt x="3133" y="1107"/>
                    <a:pt x="3538" y="860"/>
                    <a:pt x="3933" y="860"/>
                  </a:cubicBezTo>
                  <a:cubicBezTo>
                    <a:pt x="4124" y="860"/>
                    <a:pt x="4313" y="918"/>
                    <a:pt x="4480" y="1062"/>
                  </a:cubicBezTo>
                  <a:cubicBezTo>
                    <a:pt x="4994" y="1505"/>
                    <a:pt x="4851" y="2161"/>
                    <a:pt x="4694" y="2660"/>
                  </a:cubicBezTo>
                  <a:cubicBezTo>
                    <a:pt x="4395" y="3644"/>
                    <a:pt x="3482" y="4301"/>
                    <a:pt x="2469" y="4301"/>
                  </a:cubicBezTo>
                  <a:cubicBezTo>
                    <a:pt x="1" y="4258"/>
                    <a:pt x="2112" y="477"/>
                    <a:pt x="3524" y="206"/>
                  </a:cubicBezTo>
                  <a:cubicBezTo>
                    <a:pt x="3624" y="192"/>
                    <a:pt x="3696" y="21"/>
                    <a:pt x="3539" y="7"/>
                  </a:cubicBezTo>
                  <a:cubicBezTo>
                    <a:pt x="3497" y="3"/>
                    <a:pt x="3456" y="1"/>
                    <a:pt x="3416" y="1"/>
                  </a:cubicBez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62"/>
            <p:cNvSpPr/>
            <p:nvPr/>
          </p:nvSpPr>
          <p:spPr>
            <a:xfrm>
              <a:off x="6325150" y="3805275"/>
              <a:ext cx="134475" cy="116275"/>
            </a:xfrm>
            <a:custGeom>
              <a:avLst/>
              <a:gdLst/>
              <a:ahLst/>
              <a:cxnLst/>
              <a:rect l="l" t="t" r="r" b="b"/>
              <a:pathLst>
                <a:path w="5379" h="4651" extrusionOk="0">
                  <a:moveTo>
                    <a:pt x="3399" y="0"/>
                  </a:moveTo>
                  <a:cubicBezTo>
                    <a:pt x="2745" y="0"/>
                    <a:pt x="2331" y="518"/>
                    <a:pt x="1955" y="948"/>
                  </a:cubicBezTo>
                  <a:cubicBezTo>
                    <a:pt x="1527" y="1404"/>
                    <a:pt x="1213" y="1975"/>
                    <a:pt x="1014" y="2588"/>
                  </a:cubicBezTo>
                  <a:cubicBezTo>
                    <a:pt x="734" y="3536"/>
                    <a:pt x="1355" y="4650"/>
                    <a:pt x="2481" y="4650"/>
                  </a:cubicBezTo>
                  <a:cubicBezTo>
                    <a:pt x="2676" y="4650"/>
                    <a:pt x="2887" y="4617"/>
                    <a:pt x="3111" y="4543"/>
                  </a:cubicBezTo>
                  <a:cubicBezTo>
                    <a:pt x="4451" y="4101"/>
                    <a:pt x="5379" y="2874"/>
                    <a:pt x="5108" y="1604"/>
                  </a:cubicBezTo>
                  <a:cubicBezTo>
                    <a:pt x="5036" y="1105"/>
                    <a:pt x="4680" y="720"/>
                    <a:pt x="4209" y="591"/>
                  </a:cubicBezTo>
                  <a:cubicBezTo>
                    <a:pt x="4103" y="563"/>
                    <a:pt x="4002" y="550"/>
                    <a:pt x="3905" y="550"/>
                  </a:cubicBezTo>
                  <a:cubicBezTo>
                    <a:pt x="3377" y="550"/>
                    <a:pt x="2984" y="936"/>
                    <a:pt x="2683" y="1262"/>
                  </a:cubicBezTo>
                  <a:cubicBezTo>
                    <a:pt x="2628" y="1334"/>
                    <a:pt x="2689" y="1372"/>
                    <a:pt x="2758" y="1372"/>
                  </a:cubicBezTo>
                  <a:cubicBezTo>
                    <a:pt x="2798" y="1372"/>
                    <a:pt x="2842" y="1359"/>
                    <a:pt x="2868" y="1333"/>
                  </a:cubicBezTo>
                  <a:cubicBezTo>
                    <a:pt x="3118" y="1093"/>
                    <a:pt x="3524" y="846"/>
                    <a:pt x="3919" y="846"/>
                  </a:cubicBezTo>
                  <a:cubicBezTo>
                    <a:pt x="4110" y="846"/>
                    <a:pt x="4298" y="904"/>
                    <a:pt x="4466" y="1048"/>
                  </a:cubicBezTo>
                  <a:cubicBezTo>
                    <a:pt x="4994" y="1490"/>
                    <a:pt x="4851" y="2160"/>
                    <a:pt x="4680" y="2660"/>
                  </a:cubicBezTo>
                  <a:cubicBezTo>
                    <a:pt x="4380" y="3630"/>
                    <a:pt x="3467" y="4300"/>
                    <a:pt x="2454" y="4300"/>
                  </a:cubicBezTo>
                  <a:cubicBezTo>
                    <a:pt x="1" y="4243"/>
                    <a:pt x="2098" y="463"/>
                    <a:pt x="3510" y="192"/>
                  </a:cubicBezTo>
                  <a:cubicBezTo>
                    <a:pt x="3610" y="178"/>
                    <a:pt x="3681" y="21"/>
                    <a:pt x="3524" y="6"/>
                  </a:cubicBezTo>
                  <a:cubicBezTo>
                    <a:pt x="3481" y="2"/>
                    <a:pt x="3440" y="0"/>
                    <a:pt x="3399" y="0"/>
                  </a:cubicBez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" name="Google Shape;1340;p62"/>
          <p:cNvGrpSpPr/>
          <p:nvPr/>
        </p:nvGrpSpPr>
        <p:grpSpPr>
          <a:xfrm>
            <a:off x="3727166" y="1421759"/>
            <a:ext cx="2199862" cy="1388421"/>
            <a:chOff x="974575" y="3914550"/>
            <a:chExt cx="1127325" cy="711500"/>
          </a:xfrm>
        </p:grpSpPr>
        <p:sp>
          <p:nvSpPr>
            <p:cNvPr id="1341" name="Google Shape;1341;p62"/>
            <p:cNvSpPr/>
            <p:nvPr/>
          </p:nvSpPr>
          <p:spPr>
            <a:xfrm>
              <a:off x="974925" y="4114625"/>
              <a:ext cx="869850" cy="501100"/>
            </a:xfrm>
            <a:custGeom>
              <a:avLst/>
              <a:gdLst/>
              <a:ahLst/>
              <a:cxnLst/>
              <a:rect l="l" t="t" r="r" b="b"/>
              <a:pathLst>
                <a:path w="34794" h="20044" extrusionOk="0">
                  <a:moveTo>
                    <a:pt x="20471" y="0"/>
                  </a:moveTo>
                  <a:lnTo>
                    <a:pt x="0" y="11826"/>
                  </a:lnTo>
                  <a:lnTo>
                    <a:pt x="14308" y="20043"/>
                  </a:lnTo>
                  <a:lnTo>
                    <a:pt x="34794" y="8217"/>
                  </a:lnTo>
                  <a:lnTo>
                    <a:pt x="20471" y="0"/>
                  </a:ln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62"/>
            <p:cNvSpPr/>
            <p:nvPr/>
          </p:nvSpPr>
          <p:spPr>
            <a:xfrm>
              <a:off x="986700" y="4330750"/>
              <a:ext cx="351300" cy="272850"/>
            </a:xfrm>
            <a:custGeom>
              <a:avLst/>
              <a:gdLst/>
              <a:ahLst/>
              <a:cxnLst/>
              <a:rect l="l" t="t" r="r" b="b"/>
              <a:pathLst>
                <a:path w="14052" h="10914" extrusionOk="0">
                  <a:moveTo>
                    <a:pt x="0" y="0"/>
                  </a:moveTo>
                  <a:cubicBezTo>
                    <a:pt x="314" y="1113"/>
                    <a:pt x="342" y="2054"/>
                    <a:pt x="57" y="2882"/>
                  </a:cubicBezTo>
                  <a:lnTo>
                    <a:pt x="13966" y="10913"/>
                  </a:lnTo>
                  <a:cubicBezTo>
                    <a:pt x="14051" y="8674"/>
                    <a:pt x="13823" y="7975"/>
                    <a:pt x="13809" y="79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62"/>
            <p:cNvSpPr/>
            <p:nvPr/>
          </p:nvSpPr>
          <p:spPr>
            <a:xfrm>
              <a:off x="974575" y="4309000"/>
              <a:ext cx="370200" cy="317050"/>
            </a:xfrm>
            <a:custGeom>
              <a:avLst/>
              <a:gdLst/>
              <a:ahLst/>
              <a:cxnLst/>
              <a:rect l="l" t="t" r="r" b="b"/>
              <a:pathLst>
                <a:path w="14808" h="12682" extrusionOk="0">
                  <a:moveTo>
                    <a:pt x="14" y="0"/>
                  </a:moveTo>
                  <a:lnTo>
                    <a:pt x="14" y="599"/>
                  </a:lnTo>
                  <a:lnTo>
                    <a:pt x="13609" y="8417"/>
                  </a:lnTo>
                  <a:cubicBezTo>
                    <a:pt x="13980" y="8659"/>
                    <a:pt x="14237" y="9073"/>
                    <a:pt x="14251" y="9515"/>
                  </a:cubicBezTo>
                  <a:lnTo>
                    <a:pt x="14251" y="11498"/>
                  </a:lnTo>
                  <a:cubicBezTo>
                    <a:pt x="14251" y="11791"/>
                    <a:pt x="14108" y="11955"/>
                    <a:pt x="13898" y="11955"/>
                  </a:cubicBezTo>
                  <a:cubicBezTo>
                    <a:pt x="13811" y="11955"/>
                    <a:pt x="13713" y="11927"/>
                    <a:pt x="13609" y="11869"/>
                  </a:cubicBezTo>
                  <a:lnTo>
                    <a:pt x="0" y="4066"/>
                  </a:lnTo>
                  <a:lnTo>
                    <a:pt x="0" y="4594"/>
                  </a:lnTo>
                  <a:lnTo>
                    <a:pt x="13752" y="12539"/>
                  </a:lnTo>
                  <a:cubicBezTo>
                    <a:pt x="13918" y="12635"/>
                    <a:pt x="14078" y="12681"/>
                    <a:pt x="14220" y="12681"/>
                  </a:cubicBezTo>
                  <a:cubicBezTo>
                    <a:pt x="14564" y="12681"/>
                    <a:pt x="14808" y="12411"/>
                    <a:pt x="14808" y="11926"/>
                  </a:cubicBezTo>
                  <a:lnTo>
                    <a:pt x="14808" y="9786"/>
                  </a:lnTo>
                  <a:cubicBezTo>
                    <a:pt x="14765" y="9044"/>
                    <a:pt x="14380" y="8360"/>
                    <a:pt x="13752" y="7960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62"/>
            <p:cNvSpPr/>
            <p:nvPr/>
          </p:nvSpPr>
          <p:spPr>
            <a:xfrm>
              <a:off x="974925" y="4014050"/>
              <a:ext cx="883400" cy="610225"/>
            </a:xfrm>
            <a:custGeom>
              <a:avLst/>
              <a:gdLst/>
              <a:ahLst/>
              <a:cxnLst/>
              <a:rect l="l" t="t" r="r" b="b"/>
              <a:pathLst>
                <a:path w="35336" h="24409" extrusionOk="0">
                  <a:moveTo>
                    <a:pt x="20500" y="1"/>
                  </a:moveTo>
                  <a:lnTo>
                    <a:pt x="0" y="11812"/>
                  </a:lnTo>
                  <a:lnTo>
                    <a:pt x="13752" y="19758"/>
                  </a:lnTo>
                  <a:cubicBezTo>
                    <a:pt x="14380" y="20158"/>
                    <a:pt x="14765" y="20842"/>
                    <a:pt x="14808" y="21584"/>
                  </a:cubicBezTo>
                  <a:lnTo>
                    <a:pt x="14808" y="23724"/>
                  </a:lnTo>
                  <a:cubicBezTo>
                    <a:pt x="14836" y="23995"/>
                    <a:pt x="14722" y="24237"/>
                    <a:pt x="14508" y="24409"/>
                  </a:cubicBezTo>
                  <a:lnTo>
                    <a:pt x="34993" y="12583"/>
                  </a:lnTo>
                  <a:cubicBezTo>
                    <a:pt x="35207" y="12440"/>
                    <a:pt x="35336" y="12169"/>
                    <a:pt x="35293" y="11912"/>
                  </a:cubicBezTo>
                  <a:lnTo>
                    <a:pt x="35293" y="9772"/>
                  </a:lnTo>
                  <a:cubicBezTo>
                    <a:pt x="35264" y="9016"/>
                    <a:pt x="34865" y="8346"/>
                    <a:pt x="34237" y="7932"/>
                  </a:cubicBezTo>
                  <a:lnTo>
                    <a:pt x="20500" y="1"/>
                  </a:ln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62"/>
            <p:cNvSpPr/>
            <p:nvPr/>
          </p:nvSpPr>
          <p:spPr>
            <a:xfrm>
              <a:off x="1337625" y="4231950"/>
              <a:ext cx="520700" cy="391975"/>
            </a:xfrm>
            <a:custGeom>
              <a:avLst/>
              <a:gdLst/>
              <a:ahLst/>
              <a:cxnLst/>
              <a:rect l="l" t="t" r="r" b="b"/>
              <a:pathLst>
                <a:path w="20828" h="15679" extrusionOk="0">
                  <a:moveTo>
                    <a:pt x="20485" y="1"/>
                  </a:moveTo>
                  <a:lnTo>
                    <a:pt x="0" y="11827"/>
                  </a:lnTo>
                  <a:cubicBezTo>
                    <a:pt x="186" y="12141"/>
                    <a:pt x="300" y="12497"/>
                    <a:pt x="300" y="12854"/>
                  </a:cubicBezTo>
                  <a:lnTo>
                    <a:pt x="300" y="14994"/>
                  </a:lnTo>
                  <a:cubicBezTo>
                    <a:pt x="328" y="15265"/>
                    <a:pt x="214" y="15507"/>
                    <a:pt x="0" y="15678"/>
                  </a:cubicBezTo>
                  <a:lnTo>
                    <a:pt x="20485" y="3852"/>
                  </a:lnTo>
                  <a:cubicBezTo>
                    <a:pt x="20699" y="3695"/>
                    <a:pt x="20828" y="3439"/>
                    <a:pt x="20785" y="3168"/>
                  </a:cubicBezTo>
                  <a:lnTo>
                    <a:pt x="20785" y="1028"/>
                  </a:lnTo>
                  <a:cubicBezTo>
                    <a:pt x="20771" y="657"/>
                    <a:pt x="20656" y="300"/>
                    <a:pt x="20485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62"/>
            <p:cNvSpPr/>
            <p:nvPr/>
          </p:nvSpPr>
          <p:spPr>
            <a:xfrm>
              <a:off x="1090475" y="4015125"/>
              <a:ext cx="755375" cy="435125"/>
            </a:xfrm>
            <a:custGeom>
              <a:avLst/>
              <a:gdLst/>
              <a:ahLst/>
              <a:cxnLst/>
              <a:rect l="l" t="t" r="r" b="b"/>
              <a:pathLst>
                <a:path w="30215" h="17405" extrusionOk="0">
                  <a:moveTo>
                    <a:pt x="18816" y="0"/>
                  </a:moveTo>
                  <a:lnTo>
                    <a:pt x="0" y="10885"/>
                  </a:lnTo>
                  <a:lnTo>
                    <a:pt x="11398" y="17404"/>
                  </a:lnTo>
                  <a:lnTo>
                    <a:pt x="30214" y="6548"/>
                  </a:lnTo>
                  <a:lnTo>
                    <a:pt x="18816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62"/>
            <p:cNvSpPr/>
            <p:nvPr/>
          </p:nvSpPr>
          <p:spPr>
            <a:xfrm>
              <a:off x="1090475" y="4015125"/>
              <a:ext cx="755375" cy="435125"/>
            </a:xfrm>
            <a:custGeom>
              <a:avLst/>
              <a:gdLst/>
              <a:ahLst/>
              <a:cxnLst/>
              <a:rect l="l" t="t" r="r" b="b"/>
              <a:pathLst>
                <a:path w="30215" h="17405" extrusionOk="0">
                  <a:moveTo>
                    <a:pt x="18816" y="0"/>
                  </a:moveTo>
                  <a:lnTo>
                    <a:pt x="0" y="10885"/>
                  </a:lnTo>
                  <a:lnTo>
                    <a:pt x="11398" y="17404"/>
                  </a:lnTo>
                  <a:lnTo>
                    <a:pt x="30214" y="6548"/>
                  </a:lnTo>
                  <a:lnTo>
                    <a:pt x="18816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62"/>
            <p:cNvSpPr/>
            <p:nvPr/>
          </p:nvSpPr>
          <p:spPr>
            <a:xfrm>
              <a:off x="1102600" y="4207350"/>
              <a:ext cx="277850" cy="230400"/>
            </a:xfrm>
            <a:custGeom>
              <a:avLst/>
              <a:gdLst/>
              <a:ahLst/>
              <a:cxnLst/>
              <a:rect l="l" t="t" r="r" b="b"/>
              <a:pathLst>
                <a:path w="11114" h="9216" extrusionOk="0">
                  <a:moveTo>
                    <a:pt x="0" y="0"/>
                  </a:moveTo>
                  <a:lnTo>
                    <a:pt x="0" y="0"/>
                  </a:lnTo>
                  <a:cubicBezTo>
                    <a:pt x="314" y="1085"/>
                    <a:pt x="343" y="2055"/>
                    <a:pt x="57" y="2868"/>
                  </a:cubicBezTo>
                  <a:lnTo>
                    <a:pt x="11042" y="9216"/>
                  </a:lnTo>
                  <a:cubicBezTo>
                    <a:pt x="11113" y="6976"/>
                    <a:pt x="10913" y="6291"/>
                    <a:pt x="10913" y="62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62"/>
            <p:cNvSpPr/>
            <p:nvPr/>
          </p:nvSpPr>
          <p:spPr>
            <a:xfrm>
              <a:off x="1102600" y="4207350"/>
              <a:ext cx="277850" cy="230400"/>
            </a:xfrm>
            <a:custGeom>
              <a:avLst/>
              <a:gdLst/>
              <a:ahLst/>
              <a:cxnLst/>
              <a:rect l="l" t="t" r="r" b="b"/>
              <a:pathLst>
                <a:path w="11114" h="9216" extrusionOk="0">
                  <a:moveTo>
                    <a:pt x="0" y="0"/>
                  </a:moveTo>
                  <a:lnTo>
                    <a:pt x="0" y="0"/>
                  </a:lnTo>
                  <a:cubicBezTo>
                    <a:pt x="314" y="1085"/>
                    <a:pt x="343" y="2055"/>
                    <a:pt x="57" y="2868"/>
                  </a:cubicBezTo>
                  <a:lnTo>
                    <a:pt x="11042" y="9216"/>
                  </a:lnTo>
                  <a:cubicBezTo>
                    <a:pt x="11113" y="6976"/>
                    <a:pt x="10913" y="6291"/>
                    <a:pt x="10913" y="627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62"/>
            <p:cNvSpPr/>
            <p:nvPr/>
          </p:nvSpPr>
          <p:spPr>
            <a:xfrm>
              <a:off x="1090475" y="4185950"/>
              <a:ext cx="297100" cy="274775"/>
            </a:xfrm>
            <a:custGeom>
              <a:avLst/>
              <a:gdLst/>
              <a:ahLst/>
              <a:cxnLst/>
              <a:rect l="l" t="t" r="r" b="b"/>
              <a:pathLst>
                <a:path w="11884" h="10991" extrusionOk="0">
                  <a:moveTo>
                    <a:pt x="0" y="1"/>
                  </a:moveTo>
                  <a:lnTo>
                    <a:pt x="0" y="614"/>
                  </a:lnTo>
                  <a:lnTo>
                    <a:pt x="10671" y="6719"/>
                  </a:lnTo>
                  <a:cubicBezTo>
                    <a:pt x="11042" y="6976"/>
                    <a:pt x="11284" y="7376"/>
                    <a:pt x="11313" y="7832"/>
                  </a:cubicBezTo>
                  <a:lnTo>
                    <a:pt x="11313" y="9801"/>
                  </a:lnTo>
                  <a:cubicBezTo>
                    <a:pt x="11313" y="10097"/>
                    <a:pt x="11173" y="10269"/>
                    <a:pt x="10963" y="10269"/>
                  </a:cubicBezTo>
                  <a:cubicBezTo>
                    <a:pt x="10880" y="10269"/>
                    <a:pt x="10786" y="10243"/>
                    <a:pt x="10685" y="10186"/>
                  </a:cubicBezTo>
                  <a:lnTo>
                    <a:pt x="0" y="4052"/>
                  </a:lnTo>
                  <a:lnTo>
                    <a:pt x="0" y="4580"/>
                  </a:lnTo>
                  <a:lnTo>
                    <a:pt x="10828" y="10842"/>
                  </a:lnTo>
                  <a:cubicBezTo>
                    <a:pt x="11000" y="10943"/>
                    <a:pt x="11162" y="10991"/>
                    <a:pt x="11305" y="10991"/>
                  </a:cubicBezTo>
                  <a:cubicBezTo>
                    <a:pt x="11649" y="10991"/>
                    <a:pt x="11883" y="10716"/>
                    <a:pt x="11883" y="10243"/>
                  </a:cubicBezTo>
                  <a:lnTo>
                    <a:pt x="11883" y="8103"/>
                  </a:lnTo>
                  <a:cubicBezTo>
                    <a:pt x="11841" y="7347"/>
                    <a:pt x="11455" y="6677"/>
                    <a:pt x="10828" y="626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62"/>
            <p:cNvSpPr/>
            <p:nvPr/>
          </p:nvSpPr>
          <p:spPr>
            <a:xfrm>
              <a:off x="1090475" y="4185950"/>
              <a:ext cx="297100" cy="274775"/>
            </a:xfrm>
            <a:custGeom>
              <a:avLst/>
              <a:gdLst/>
              <a:ahLst/>
              <a:cxnLst/>
              <a:rect l="l" t="t" r="r" b="b"/>
              <a:pathLst>
                <a:path w="11884" h="10991" extrusionOk="0">
                  <a:moveTo>
                    <a:pt x="0" y="1"/>
                  </a:moveTo>
                  <a:lnTo>
                    <a:pt x="0" y="614"/>
                  </a:lnTo>
                  <a:lnTo>
                    <a:pt x="10671" y="6719"/>
                  </a:lnTo>
                  <a:cubicBezTo>
                    <a:pt x="11042" y="6976"/>
                    <a:pt x="11284" y="7376"/>
                    <a:pt x="11313" y="7832"/>
                  </a:cubicBezTo>
                  <a:lnTo>
                    <a:pt x="11313" y="9801"/>
                  </a:lnTo>
                  <a:cubicBezTo>
                    <a:pt x="11313" y="10097"/>
                    <a:pt x="11173" y="10269"/>
                    <a:pt x="10963" y="10269"/>
                  </a:cubicBezTo>
                  <a:cubicBezTo>
                    <a:pt x="10880" y="10269"/>
                    <a:pt x="10786" y="10243"/>
                    <a:pt x="10685" y="10186"/>
                  </a:cubicBezTo>
                  <a:lnTo>
                    <a:pt x="0" y="4052"/>
                  </a:lnTo>
                  <a:lnTo>
                    <a:pt x="0" y="4580"/>
                  </a:lnTo>
                  <a:lnTo>
                    <a:pt x="10828" y="10842"/>
                  </a:lnTo>
                  <a:cubicBezTo>
                    <a:pt x="11000" y="10943"/>
                    <a:pt x="11162" y="10991"/>
                    <a:pt x="11305" y="10991"/>
                  </a:cubicBezTo>
                  <a:cubicBezTo>
                    <a:pt x="11649" y="10991"/>
                    <a:pt x="11883" y="10716"/>
                    <a:pt x="11883" y="10243"/>
                  </a:cubicBezTo>
                  <a:lnTo>
                    <a:pt x="11883" y="8103"/>
                  </a:lnTo>
                  <a:cubicBezTo>
                    <a:pt x="11841" y="7347"/>
                    <a:pt x="11455" y="6677"/>
                    <a:pt x="10828" y="626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62"/>
            <p:cNvSpPr/>
            <p:nvPr/>
          </p:nvSpPr>
          <p:spPr>
            <a:xfrm>
              <a:off x="1090475" y="3914550"/>
              <a:ext cx="768200" cy="544250"/>
            </a:xfrm>
            <a:custGeom>
              <a:avLst/>
              <a:gdLst/>
              <a:ahLst/>
              <a:cxnLst/>
              <a:rect l="l" t="t" r="r" b="b"/>
              <a:pathLst>
                <a:path w="30728" h="21770" extrusionOk="0">
                  <a:moveTo>
                    <a:pt x="18816" y="1"/>
                  </a:moveTo>
                  <a:lnTo>
                    <a:pt x="0" y="10857"/>
                  </a:lnTo>
                  <a:lnTo>
                    <a:pt x="10828" y="17119"/>
                  </a:lnTo>
                  <a:cubicBezTo>
                    <a:pt x="11441" y="17533"/>
                    <a:pt x="11841" y="18203"/>
                    <a:pt x="11869" y="18959"/>
                  </a:cubicBezTo>
                  <a:lnTo>
                    <a:pt x="11869" y="21099"/>
                  </a:lnTo>
                  <a:cubicBezTo>
                    <a:pt x="11912" y="21356"/>
                    <a:pt x="11783" y="21613"/>
                    <a:pt x="11570" y="21770"/>
                  </a:cubicBezTo>
                  <a:lnTo>
                    <a:pt x="30386" y="10914"/>
                  </a:lnTo>
                  <a:cubicBezTo>
                    <a:pt x="30600" y="10771"/>
                    <a:pt x="30728" y="10500"/>
                    <a:pt x="30685" y="10229"/>
                  </a:cubicBezTo>
                  <a:lnTo>
                    <a:pt x="30685" y="8089"/>
                  </a:lnTo>
                  <a:cubicBezTo>
                    <a:pt x="30657" y="7347"/>
                    <a:pt x="30257" y="6662"/>
                    <a:pt x="29644" y="6263"/>
                  </a:cubicBezTo>
                  <a:lnTo>
                    <a:pt x="18816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62"/>
            <p:cNvSpPr/>
            <p:nvPr/>
          </p:nvSpPr>
          <p:spPr>
            <a:xfrm>
              <a:off x="1379700" y="4090725"/>
              <a:ext cx="478975" cy="367725"/>
            </a:xfrm>
            <a:custGeom>
              <a:avLst/>
              <a:gdLst/>
              <a:ahLst/>
              <a:cxnLst/>
              <a:rect l="l" t="t" r="r" b="b"/>
              <a:pathLst>
                <a:path w="19159" h="14709" extrusionOk="0">
                  <a:moveTo>
                    <a:pt x="18817" y="1"/>
                  </a:moveTo>
                  <a:lnTo>
                    <a:pt x="1" y="10857"/>
                  </a:lnTo>
                  <a:cubicBezTo>
                    <a:pt x="200" y="11170"/>
                    <a:pt x="314" y="11527"/>
                    <a:pt x="314" y="11884"/>
                  </a:cubicBezTo>
                  <a:lnTo>
                    <a:pt x="314" y="14024"/>
                  </a:lnTo>
                  <a:cubicBezTo>
                    <a:pt x="343" y="14295"/>
                    <a:pt x="214" y="14566"/>
                    <a:pt x="1" y="14708"/>
                  </a:cubicBezTo>
                  <a:lnTo>
                    <a:pt x="18817" y="3852"/>
                  </a:lnTo>
                  <a:cubicBezTo>
                    <a:pt x="19031" y="3681"/>
                    <a:pt x="19159" y="3439"/>
                    <a:pt x="19116" y="3168"/>
                  </a:cubicBezTo>
                  <a:lnTo>
                    <a:pt x="19116" y="1028"/>
                  </a:lnTo>
                  <a:cubicBezTo>
                    <a:pt x="19102" y="657"/>
                    <a:pt x="19002" y="300"/>
                    <a:pt x="18817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62"/>
            <p:cNvSpPr/>
            <p:nvPr/>
          </p:nvSpPr>
          <p:spPr>
            <a:xfrm>
              <a:off x="1656800" y="4324675"/>
              <a:ext cx="373075" cy="260025"/>
            </a:xfrm>
            <a:custGeom>
              <a:avLst/>
              <a:gdLst/>
              <a:ahLst/>
              <a:cxnLst/>
              <a:rect l="l" t="t" r="r" b="b"/>
              <a:pathLst>
                <a:path w="14923" h="10401" extrusionOk="0">
                  <a:moveTo>
                    <a:pt x="14922" y="2198"/>
                  </a:moveTo>
                  <a:lnTo>
                    <a:pt x="14908" y="2206"/>
                  </a:lnTo>
                  <a:lnTo>
                    <a:pt x="14908" y="2206"/>
                  </a:lnTo>
                  <a:cubicBezTo>
                    <a:pt x="14913" y="2203"/>
                    <a:pt x="14918" y="2201"/>
                    <a:pt x="14922" y="2198"/>
                  </a:cubicBezTo>
                  <a:close/>
                  <a:moveTo>
                    <a:pt x="13439" y="1"/>
                  </a:moveTo>
                  <a:lnTo>
                    <a:pt x="12754" y="414"/>
                  </a:lnTo>
                  <a:lnTo>
                    <a:pt x="1" y="8161"/>
                  </a:lnTo>
                  <a:cubicBezTo>
                    <a:pt x="329" y="8161"/>
                    <a:pt x="814" y="8617"/>
                    <a:pt x="1113" y="9159"/>
                  </a:cubicBezTo>
                  <a:cubicBezTo>
                    <a:pt x="1384" y="9644"/>
                    <a:pt x="1499" y="10143"/>
                    <a:pt x="1384" y="10400"/>
                  </a:cubicBezTo>
                  <a:lnTo>
                    <a:pt x="14266" y="2583"/>
                  </a:lnTo>
                  <a:lnTo>
                    <a:pt x="14623" y="2369"/>
                  </a:lnTo>
                  <a:lnTo>
                    <a:pt x="14908" y="2206"/>
                  </a:lnTo>
                  <a:lnTo>
                    <a:pt x="14908" y="2206"/>
                  </a:lnTo>
                  <a:cubicBezTo>
                    <a:pt x="14885" y="2218"/>
                    <a:pt x="14859" y="2223"/>
                    <a:pt x="14831" y="2223"/>
                  </a:cubicBezTo>
                  <a:cubicBezTo>
                    <a:pt x="14310" y="2223"/>
                    <a:pt x="13050" y="269"/>
                    <a:pt x="13439" y="1"/>
                  </a:cubicBez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62"/>
            <p:cNvSpPr/>
            <p:nvPr/>
          </p:nvSpPr>
          <p:spPr>
            <a:xfrm>
              <a:off x="1975275" y="4324375"/>
              <a:ext cx="58525" cy="66675"/>
            </a:xfrm>
            <a:custGeom>
              <a:avLst/>
              <a:gdLst/>
              <a:ahLst/>
              <a:cxnLst/>
              <a:rect l="l" t="t" r="r" b="b"/>
              <a:pathLst>
                <a:path w="2341" h="2667" extrusionOk="0">
                  <a:moveTo>
                    <a:pt x="777" y="0"/>
                  </a:moveTo>
                  <a:cubicBezTo>
                    <a:pt x="744" y="0"/>
                    <a:pt x="714" y="9"/>
                    <a:pt x="685" y="27"/>
                  </a:cubicBezTo>
                  <a:lnTo>
                    <a:pt x="1" y="455"/>
                  </a:lnTo>
                  <a:cubicBezTo>
                    <a:pt x="23" y="445"/>
                    <a:pt x="47" y="441"/>
                    <a:pt x="74" y="441"/>
                  </a:cubicBezTo>
                  <a:cubicBezTo>
                    <a:pt x="282" y="441"/>
                    <a:pt x="606" y="731"/>
                    <a:pt x="885" y="1111"/>
                  </a:cubicBezTo>
                  <a:cubicBezTo>
                    <a:pt x="1327" y="1725"/>
                    <a:pt x="1684" y="2509"/>
                    <a:pt x="1427" y="2666"/>
                  </a:cubicBezTo>
                  <a:lnTo>
                    <a:pt x="1613" y="2566"/>
                  </a:lnTo>
                  <a:lnTo>
                    <a:pt x="2098" y="2252"/>
                  </a:lnTo>
                  <a:cubicBezTo>
                    <a:pt x="2340" y="2095"/>
                    <a:pt x="1984" y="1297"/>
                    <a:pt x="1541" y="697"/>
                  </a:cubicBezTo>
                  <a:cubicBezTo>
                    <a:pt x="1259" y="317"/>
                    <a:pt x="977" y="0"/>
                    <a:pt x="777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62"/>
            <p:cNvSpPr/>
            <p:nvPr/>
          </p:nvSpPr>
          <p:spPr>
            <a:xfrm>
              <a:off x="1962450" y="4332600"/>
              <a:ext cx="62850" cy="65925"/>
            </a:xfrm>
            <a:custGeom>
              <a:avLst/>
              <a:gdLst/>
              <a:ahLst/>
              <a:cxnLst/>
              <a:rect l="l" t="t" r="r" b="b"/>
              <a:pathLst>
                <a:path w="2514" h="2637" extrusionOk="0">
                  <a:moveTo>
                    <a:pt x="11" y="447"/>
                  </a:moveTo>
                  <a:cubicBezTo>
                    <a:pt x="7" y="449"/>
                    <a:pt x="4" y="452"/>
                    <a:pt x="0" y="454"/>
                  </a:cubicBezTo>
                  <a:lnTo>
                    <a:pt x="11" y="447"/>
                  </a:lnTo>
                  <a:close/>
                  <a:moveTo>
                    <a:pt x="749" y="1"/>
                  </a:moveTo>
                  <a:cubicBezTo>
                    <a:pt x="715" y="1"/>
                    <a:pt x="684" y="9"/>
                    <a:pt x="656" y="26"/>
                  </a:cubicBezTo>
                  <a:lnTo>
                    <a:pt x="11" y="447"/>
                  </a:lnTo>
                  <a:lnTo>
                    <a:pt x="11" y="447"/>
                  </a:lnTo>
                  <a:cubicBezTo>
                    <a:pt x="38" y="431"/>
                    <a:pt x="67" y="424"/>
                    <a:pt x="100" y="424"/>
                  </a:cubicBezTo>
                  <a:cubicBezTo>
                    <a:pt x="623" y="424"/>
                    <a:pt x="1841" y="2370"/>
                    <a:pt x="1441" y="2637"/>
                  </a:cubicBezTo>
                  <a:lnTo>
                    <a:pt x="2111" y="2237"/>
                  </a:lnTo>
                  <a:cubicBezTo>
                    <a:pt x="2514" y="1969"/>
                    <a:pt x="1278" y="1"/>
                    <a:pt x="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62"/>
            <p:cNvSpPr/>
            <p:nvPr/>
          </p:nvSpPr>
          <p:spPr>
            <a:xfrm>
              <a:off x="1946400" y="4342200"/>
              <a:ext cx="61875" cy="64900"/>
            </a:xfrm>
            <a:custGeom>
              <a:avLst/>
              <a:gdLst/>
              <a:ahLst/>
              <a:cxnLst/>
              <a:rect l="l" t="t" r="r" b="b"/>
              <a:pathLst>
                <a:path w="2475" h="2596" extrusionOk="0">
                  <a:moveTo>
                    <a:pt x="7" y="422"/>
                  </a:moveTo>
                  <a:cubicBezTo>
                    <a:pt x="5" y="424"/>
                    <a:pt x="3" y="425"/>
                    <a:pt x="0" y="427"/>
                  </a:cubicBezTo>
                  <a:lnTo>
                    <a:pt x="7" y="422"/>
                  </a:lnTo>
                  <a:close/>
                  <a:moveTo>
                    <a:pt x="748" y="1"/>
                  </a:moveTo>
                  <a:cubicBezTo>
                    <a:pt x="714" y="1"/>
                    <a:pt x="683" y="9"/>
                    <a:pt x="656" y="27"/>
                  </a:cubicBezTo>
                  <a:lnTo>
                    <a:pt x="7" y="422"/>
                  </a:lnTo>
                  <a:lnTo>
                    <a:pt x="7" y="422"/>
                  </a:lnTo>
                  <a:cubicBezTo>
                    <a:pt x="33" y="408"/>
                    <a:pt x="61" y="401"/>
                    <a:pt x="92" y="401"/>
                  </a:cubicBezTo>
                  <a:cubicBezTo>
                    <a:pt x="613" y="401"/>
                    <a:pt x="1871" y="2341"/>
                    <a:pt x="1470" y="2595"/>
                  </a:cubicBezTo>
                  <a:lnTo>
                    <a:pt x="2126" y="2210"/>
                  </a:lnTo>
                  <a:lnTo>
                    <a:pt x="2140" y="2181"/>
                  </a:lnTo>
                  <a:cubicBezTo>
                    <a:pt x="2474" y="1887"/>
                    <a:pt x="1254" y="1"/>
                    <a:pt x="748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62"/>
            <p:cNvSpPr/>
            <p:nvPr/>
          </p:nvSpPr>
          <p:spPr>
            <a:xfrm>
              <a:off x="1608300" y="4528325"/>
              <a:ext cx="48875" cy="58150"/>
            </a:xfrm>
            <a:custGeom>
              <a:avLst/>
              <a:gdLst/>
              <a:ahLst/>
              <a:cxnLst/>
              <a:rect l="l" t="t" r="r" b="b"/>
              <a:pathLst>
                <a:path w="1955" h="2326" extrusionOk="0">
                  <a:moveTo>
                    <a:pt x="1955" y="0"/>
                  </a:move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955" y="0"/>
                  </a:lnTo>
                  <a:lnTo>
                    <a:pt x="1" y="2326"/>
                  </a:lnTo>
                  <a:lnTo>
                    <a:pt x="1" y="2326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62"/>
            <p:cNvSpPr/>
            <p:nvPr/>
          </p:nvSpPr>
          <p:spPr>
            <a:xfrm>
              <a:off x="1596900" y="4586450"/>
              <a:ext cx="11425" cy="13575"/>
            </a:xfrm>
            <a:custGeom>
              <a:avLst/>
              <a:gdLst/>
              <a:ahLst/>
              <a:cxnLst/>
              <a:rect l="l" t="t" r="r" b="b"/>
              <a:pathLst>
                <a:path w="457" h="543" extrusionOk="0">
                  <a:moveTo>
                    <a:pt x="457" y="1"/>
                  </a:moveTo>
                  <a:lnTo>
                    <a:pt x="0" y="54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62"/>
            <p:cNvSpPr/>
            <p:nvPr/>
          </p:nvSpPr>
          <p:spPr>
            <a:xfrm>
              <a:off x="1608650" y="4528325"/>
              <a:ext cx="89900" cy="72425"/>
            </a:xfrm>
            <a:custGeom>
              <a:avLst/>
              <a:gdLst/>
              <a:ahLst/>
              <a:cxnLst/>
              <a:rect l="l" t="t" r="r" b="b"/>
              <a:pathLst>
                <a:path w="3596" h="2897" extrusionOk="0">
                  <a:moveTo>
                    <a:pt x="1941" y="0"/>
                  </a:moveTo>
                  <a:lnTo>
                    <a:pt x="1" y="2326"/>
                  </a:lnTo>
                  <a:cubicBezTo>
                    <a:pt x="86" y="2340"/>
                    <a:pt x="158" y="2368"/>
                    <a:pt x="215" y="2425"/>
                  </a:cubicBezTo>
                  <a:cubicBezTo>
                    <a:pt x="443" y="2725"/>
                    <a:pt x="429" y="2896"/>
                    <a:pt x="429" y="2896"/>
                  </a:cubicBezTo>
                  <a:lnTo>
                    <a:pt x="3310" y="2254"/>
                  </a:lnTo>
                  <a:cubicBezTo>
                    <a:pt x="3596" y="1798"/>
                    <a:pt x="3382" y="1084"/>
                    <a:pt x="2968" y="585"/>
                  </a:cubicBezTo>
                  <a:cubicBezTo>
                    <a:pt x="2726" y="257"/>
                    <a:pt x="2355" y="43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62"/>
            <p:cNvSpPr/>
            <p:nvPr/>
          </p:nvSpPr>
          <p:spPr>
            <a:xfrm>
              <a:off x="1596175" y="4586450"/>
              <a:ext cx="23925" cy="18925"/>
            </a:xfrm>
            <a:custGeom>
              <a:avLst/>
              <a:gdLst/>
              <a:ahLst/>
              <a:cxnLst/>
              <a:rect l="l" t="t" r="r" b="b"/>
              <a:pathLst>
                <a:path w="957" h="757" extrusionOk="0">
                  <a:moveTo>
                    <a:pt x="500" y="1"/>
                  </a:moveTo>
                  <a:lnTo>
                    <a:pt x="29" y="571"/>
                  </a:lnTo>
                  <a:cubicBezTo>
                    <a:pt x="1" y="600"/>
                    <a:pt x="1" y="671"/>
                    <a:pt x="29" y="728"/>
                  </a:cubicBezTo>
                  <a:cubicBezTo>
                    <a:pt x="72" y="742"/>
                    <a:pt x="100" y="757"/>
                    <a:pt x="143" y="757"/>
                  </a:cubicBezTo>
                  <a:lnTo>
                    <a:pt x="928" y="585"/>
                  </a:lnTo>
                  <a:cubicBezTo>
                    <a:pt x="928" y="571"/>
                    <a:pt x="956" y="400"/>
                    <a:pt x="714" y="100"/>
                  </a:cubicBezTo>
                  <a:cubicBezTo>
                    <a:pt x="657" y="29"/>
                    <a:pt x="585" y="1"/>
                    <a:pt x="500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62"/>
            <p:cNvSpPr/>
            <p:nvPr/>
          </p:nvSpPr>
          <p:spPr>
            <a:xfrm>
              <a:off x="1992400" y="4281325"/>
              <a:ext cx="109500" cy="98650"/>
            </a:xfrm>
            <a:custGeom>
              <a:avLst/>
              <a:gdLst/>
              <a:ahLst/>
              <a:cxnLst/>
              <a:rect l="l" t="t" r="r" b="b"/>
              <a:pathLst>
                <a:path w="4380" h="3946" extrusionOk="0">
                  <a:moveTo>
                    <a:pt x="2989" y="0"/>
                  </a:moveTo>
                  <a:cubicBezTo>
                    <a:pt x="2893" y="0"/>
                    <a:pt x="2799" y="29"/>
                    <a:pt x="2711" y="94"/>
                  </a:cubicBezTo>
                  <a:lnTo>
                    <a:pt x="0" y="1749"/>
                  </a:lnTo>
                  <a:cubicBezTo>
                    <a:pt x="16" y="1745"/>
                    <a:pt x="32" y="1743"/>
                    <a:pt x="49" y="1743"/>
                  </a:cubicBezTo>
                  <a:cubicBezTo>
                    <a:pt x="254" y="1743"/>
                    <a:pt x="580" y="2052"/>
                    <a:pt x="856" y="2434"/>
                  </a:cubicBezTo>
                  <a:cubicBezTo>
                    <a:pt x="1270" y="3004"/>
                    <a:pt x="1627" y="3732"/>
                    <a:pt x="1441" y="3946"/>
                  </a:cubicBezTo>
                  <a:cubicBezTo>
                    <a:pt x="1456" y="3946"/>
                    <a:pt x="1470" y="3932"/>
                    <a:pt x="1498" y="3932"/>
                  </a:cubicBezTo>
                  <a:lnTo>
                    <a:pt x="4080" y="2334"/>
                  </a:lnTo>
                  <a:cubicBezTo>
                    <a:pt x="4294" y="2163"/>
                    <a:pt x="4380" y="1877"/>
                    <a:pt x="4294" y="1592"/>
                  </a:cubicBezTo>
                  <a:cubicBezTo>
                    <a:pt x="4137" y="914"/>
                    <a:pt x="3528" y="0"/>
                    <a:pt x="2989" y="0"/>
                  </a:cubicBez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62"/>
            <p:cNvSpPr/>
            <p:nvPr/>
          </p:nvSpPr>
          <p:spPr>
            <a:xfrm>
              <a:off x="1596525" y="4318250"/>
              <a:ext cx="505025" cy="286775"/>
            </a:xfrm>
            <a:custGeom>
              <a:avLst/>
              <a:gdLst/>
              <a:ahLst/>
              <a:cxnLst/>
              <a:rect l="l" t="t" r="r" b="b"/>
              <a:pathLst>
                <a:path w="20201" h="11471" extrusionOk="0">
                  <a:moveTo>
                    <a:pt x="20072" y="1"/>
                  </a:moveTo>
                  <a:lnTo>
                    <a:pt x="3867" y="9801"/>
                  </a:lnTo>
                  <a:lnTo>
                    <a:pt x="1" y="11442"/>
                  </a:lnTo>
                  <a:cubicBezTo>
                    <a:pt x="29" y="11456"/>
                    <a:pt x="72" y="11470"/>
                    <a:pt x="101" y="11470"/>
                  </a:cubicBezTo>
                  <a:lnTo>
                    <a:pt x="885" y="11299"/>
                  </a:lnTo>
                  <a:lnTo>
                    <a:pt x="3795" y="10657"/>
                  </a:lnTo>
                  <a:lnTo>
                    <a:pt x="19915" y="857"/>
                  </a:lnTo>
                  <a:cubicBezTo>
                    <a:pt x="20129" y="686"/>
                    <a:pt x="20201" y="386"/>
                    <a:pt x="20115" y="129"/>
                  </a:cubicBezTo>
                  <a:cubicBezTo>
                    <a:pt x="20115" y="101"/>
                    <a:pt x="20101" y="58"/>
                    <a:pt x="20072" y="1"/>
                  </a:cubicBezTo>
                  <a:close/>
                </a:path>
              </a:pathLst>
            </a:custGeom>
            <a:solidFill>
              <a:srgbClr val="002D4F">
                <a:alpha val="21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" name="Google Shape;1364;p62"/>
          <p:cNvGrpSpPr/>
          <p:nvPr/>
        </p:nvGrpSpPr>
        <p:grpSpPr>
          <a:xfrm>
            <a:off x="1538209" y="1333702"/>
            <a:ext cx="1617882" cy="1565242"/>
            <a:chOff x="2600450" y="3662400"/>
            <a:chExt cx="1082775" cy="1047475"/>
          </a:xfrm>
        </p:grpSpPr>
        <p:sp>
          <p:nvSpPr>
            <p:cNvPr id="1365" name="Google Shape;1365;p62"/>
            <p:cNvSpPr/>
            <p:nvPr/>
          </p:nvSpPr>
          <p:spPr>
            <a:xfrm>
              <a:off x="2600450" y="4255125"/>
              <a:ext cx="1082775" cy="454475"/>
            </a:xfrm>
            <a:custGeom>
              <a:avLst/>
              <a:gdLst/>
              <a:ahLst/>
              <a:cxnLst/>
              <a:rect l="l" t="t" r="r" b="b"/>
              <a:pathLst>
                <a:path w="43311" h="18179" extrusionOk="0">
                  <a:moveTo>
                    <a:pt x="457" y="1"/>
                  </a:moveTo>
                  <a:cubicBezTo>
                    <a:pt x="430" y="20"/>
                    <a:pt x="406" y="40"/>
                    <a:pt x="386" y="61"/>
                  </a:cubicBezTo>
                  <a:lnTo>
                    <a:pt x="386" y="61"/>
                  </a:lnTo>
                  <a:cubicBezTo>
                    <a:pt x="409" y="40"/>
                    <a:pt x="433" y="20"/>
                    <a:pt x="457" y="1"/>
                  </a:cubicBezTo>
                  <a:close/>
                  <a:moveTo>
                    <a:pt x="386" y="61"/>
                  </a:moveTo>
                  <a:cubicBezTo>
                    <a:pt x="167" y="261"/>
                    <a:pt x="14" y="547"/>
                    <a:pt x="1" y="857"/>
                  </a:cubicBezTo>
                  <a:lnTo>
                    <a:pt x="1" y="1527"/>
                  </a:lnTo>
                  <a:cubicBezTo>
                    <a:pt x="15" y="1884"/>
                    <a:pt x="215" y="2226"/>
                    <a:pt x="514" y="2426"/>
                  </a:cubicBezTo>
                  <a:lnTo>
                    <a:pt x="27590" y="18061"/>
                  </a:lnTo>
                  <a:cubicBezTo>
                    <a:pt x="27747" y="18139"/>
                    <a:pt x="27925" y="18179"/>
                    <a:pt x="28104" y="18179"/>
                  </a:cubicBezTo>
                  <a:cubicBezTo>
                    <a:pt x="28282" y="18179"/>
                    <a:pt x="28460" y="18139"/>
                    <a:pt x="28617" y="18061"/>
                  </a:cubicBezTo>
                  <a:lnTo>
                    <a:pt x="42797" y="9887"/>
                  </a:lnTo>
                  <a:cubicBezTo>
                    <a:pt x="43097" y="9701"/>
                    <a:pt x="43296" y="9359"/>
                    <a:pt x="43311" y="9002"/>
                  </a:cubicBezTo>
                  <a:lnTo>
                    <a:pt x="43311" y="8332"/>
                  </a:lnTo>
                  <a:cubicBezTo>
                    <a:pt x="43296" y="7975"/>
                    <a:pt x="43139" y="7661"/>
                    <a:pt x="42868" y="7448"/>
                  </a:cubicBezTo>
                  <a:lnTo>
                    <a:pt x="42868" y="7448"/>
                  </a:lnTo>
                  <a:cubicBezTo>
                    <a:pt x="43082" y="7619"/>
                    <a:pt x="43068" y="7847"/>
                    <a:pt x="42797" y="8004"/>
                  </a:cubicBezTo>
                  <a:lnTo>
                    <a:pt x="28632" y="16192"/>
                  </a:lnTo>
                  <a:cubicBezTo>
                    <a:pt x="28475" y="16271"/>
                    <a:pt x="28296" y="16310"/>
                    <a:pt x="28118" y="16310"/>
                  </a:cubicBezTo>
                  <a:cubicBezTo>
                    <a:pt x="27940" y="16310"/>
                    <a:pt x="27761" y="16271"/>
                    <a:pt x="27604" y="16192"/>
                  </a:cubicBezTo>
                  <a:lnTo>
                    <a:pt x="514" y="557"/>
                  </a:lnTo>
                  <a:cubicBezTo>
                    <a:pt x="276" y="432"/>
                    <a:pt x="236" y="218"/>
                    <a:pt x="386" y="6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62"/>
            <p:cNvSpPr/>
            <p:nvPr/>
          </p:nvSpPr>
          <p:spPr>
            <a:xfrm>
              <a:off x="2606175" y="4046500"/>
              <a:ext cx="1071350" cy="616375"/>
            </a:xfrm>
            <a:custGeom>
              <a:avLst/>
              <a:gdLst/>
              <a:ahLst/>
              <a:cxnLst/>
              <a:rect l="l" t="t" r="r" b="b"/>
              <a:pathLst>
                <a:path w="42854" h="24655" extrusionOk="0">
                  <a:moveTo>
                    <a:pt x="17399" y="2159"/>
                  </a:moveTo>
                  <a:cubicBezTo>
                    <a:pt x="17490" y="2159"/>
                    <a:pt x="17582" y="2179"/>
                    <a:pt x="17675" y="2226"/>
                  </a:cubicBezTo>
                  <a:lnTo>
                    <a:pt x="38888" y="14494"/>
                  </a:lnTo>
                  <a:cubicBezTo>
                    <a:pt x="39144" y="14637"/>
                    <a:pt x="39144" y="14865"/>
                    <a:pt x="38888" y="15008"/>
                  </a:cubicBezTo>
                  <a:lnTo>
                    <a:pt x="26006" y="22454"/>
                  </a:lnTo>
                  <a:cubicBezTo>
                    <a:pt x="25863" y="22526"/>
                    <a:pt x="25710" y="22561"/>
                    <a:pt x="25557" y="22561"/>
                  </a:cubicBezTo>
                  <a:cubicBezTo>
                    <a:pt x="25403" y="22561"/>
                    <a:pt x="25250" y="22526"/>
                    <a:pt x="25107" y="22454"/>
                  </a:cubicBezTo>
                  <a:lnTo>
                    <a:pt x="4023" y="10272"/>
                  </a:lnTo>
                  <a:cubicBezTo>
                    <a:pt x="3781" y="10129"/>
                    <a:pt x="3781" y="9901"/>
                    <a:pt x="4023" y="9758"/>
                  </a:cubicBezTo>
                  <a:lnTo>
                    <a:pt x="16919" y="2312"/>
                  </a:lnTo>
                  <a:cubicBezTo>
                    <a:pt x="17082" y="2221"/>
                    <a:pt x="17240" y="2159"/>
                    <a:pt x="17399" y="2159"/>
                  </a:cubicBezTo>
                  <a:close/>
                  <a:moveTo>
                    <a:pt x="14979" y="1"/>
                  </a:moveTo>
                  <a:cubicBezTo>
                    <a:pt x="14801" y="1"/>
                    <a:pt x="14622" y="44"/>
                    <a:pt x="14465" y="129"/>
                  </a:cubicBezTo>
                  <a:lnTo>
                    <a:pt x="285" y="8303"/>
                  </a:lnTo>
                  <a:cubicBezTo>
                    <a:pt x="0" y="8474"/>
                    <a:pt x="0" y="8731"/>
                    <a:pt x="285" y="8902"/>
                  </a:cubicBezTo>
                  <a:lnTo>
                    <a:pt x="27375" y="24537"/>
                  </a:lnTo>
                  <a:cubicBezTo>
                    <a:pt x="27532" y="24616"/>
                    <a:pt x="27711" y="24655"/>
                    <a:pt x="27889" y="24655"/>
                  </a:cubicBezTo>
                  <a:cubicBezTo>
                    <a:pt x="28067" y="24655"/>
                    <a:pt x="28246" y="24616"/>
                    <a:pt x="28403" y="24537"/>
                  </a:cubicBezTo>
                  <a:lnTo>
                    <a:pt x="42582" y="16349"/>
                  </a:lnTo>
                  <a:cubicBezTo>
                    <a:pt x="42853" y="16192"/>
                    <a:pt x="42853" y="15921"/>
                    <a:pt x="42568" y="15764"/>
                  </a:cubicBezTo>
                  <a:lnTo>
                    <a:pt x="15492" y="129"/>
                  </a:lnTo>
                  <a:cubicBezTo>
                    <a:pt x="15335" y="44"/>
                    <a:pt x="15157" y="1"/>
                    <a:pt x="14979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62"/>
            <p:cNvSpPr/>
            <p:nvPr/>
          </p:nvSpPr>
          <p:spPr>
            <a:xfrm>
              <a:off x="2600450" y="4255125"/>
              <a:ext cx="702600" cy="454750"/>
            </a:xfrm>
            <a:custGeom>
              <a:avLst/>
              <a:gdLst/>
              <a:ahLst/>
              <a:cxnLst/>
              <a:rect l="l" t="t" r="r" b="b"/>
              <a:pathLst>
                <a:path w="28104" h="18190" extrusionOk="0">
                  <a:moveTo>
                    <a:pt x="457" y="1"/>
                  </a:moveTo>
                  <a:cubicBezTo>
                    <a:pt x="446" y="9"/>
                    <a:pt x="435" y="18"/>
                    <a:pt x="425" y="27"/>
                  </a:cubicBezTo>
                  <a:lnTo>
                    <a:pt x="425" y="27"/>
                  </a:lnTo>
                  <a:cubicBezTo>
                    <a:pt x="436" y="18"/>
                    <a:pt x="447" y="9"/>
                    <a:pt x="457" y="1"/>
                  </a:cubicBezTo>
                  <a:close/>
                  <a:moveTo>
                    <a:pt x="425" y="27"/>
                  </a:moveTo>
                  <a:lnTo>
                    <a:pt x="425" y="27"/>
                  </a:lnTo>
                  <a:cubicBezTo>
                    <a:pt x="185" y="227"/>
                    <a:pt x="15" y="529"/>
                    <a:pt x="1" y="857"/>
                  </a:cubicBezTo>
                  <a:lnTo>
                    <a:pt x="1" y="1527"/>
                  </a:lnTo>
                  <a:cubicBezTo>
                    <a:pt x="15" y="1884"/>
                    <a:pt x="215" y="2226"/>
                    <a:pt x="514" y="2426"/>
                  </a:cubicBezTo>
                  <a:lnTo>
                    <a:pt x="27576" y="18061"/>
                  </a:lnTo>
                  <a:cubicBezTo>
                    <a:pt x="27747" y="18147"/>
                    <a:pt x="27918" y="18189"/>
                    <a:pt x="28104" y="18189"/>
                  </a:cubicBezTo>
                  <a:lnTo>
                    <a:pt x="28104" y="16321"/>
                  </a:lnTo>
                  <a:cubicBezTo>
                    <a:pt x="27918" y="16321"/>
                    <a:pt x="27747" y="16278"/>
                    <a:pt x="27576" y="16192"/>
                  </a:cubicBezTo>
                  <a:lnTo>
                    <a:pt x="500" y="557"/>
                  </a:lnTo>
                  <a:cubicBezTo>
                    <a:pt x="284" y="422"/>
                    <a:pt x="247" y="185"/>
                    <a:pt x="425" y="27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62"/>
            <p:cNvSpPr/>
            <p:nvPr/>
          </p:nvSpPr>
          <p:spPr>
            <a:xfrm>
              <a:off x="3429275" y="4516725"/>
              <a:ext cx="61025" cy="35925"/>
            </a:xfrm>
            <a:custGeom>
              <a:avLst/>
              <a:gdLst/>
              <a:ahLst/>
              <a:cxnLst/>
              <a:rect l="l" t="t" r="r" b="b"/>
              <a:pathLst>
                <a:path w="2441" h="1437" extrusionOk="0">
                  <a:moveTo>
                    <a:pt x="1296" y="106"/>
                  </a:moveTo>
                  <a:cubicBezTo>
                    <a:pt x="1542" y="106"/>
                    <a:pt x="1776" y="176"/>
                    <a:pt x="1998" y="293"/>
                  </a:cubicBezTo>
                  <a:cubicBezTo>
                    <a:pt x="2183" y="393"/>
                    <a:pt x="2297" y="536"/>
                    <a:pt x="2297" y="693"/>
                  </a:cubicBezTo>
                  <a:cubicBezTo>
                    <a:pt x="2297" y="835"/>
                    <a:pt x="2183" y="992"/>
                    <a:pt x="1998" y="1106"/>
                  </a:cubicBezTo>
                  <a:cubicBezTo>
                    <a:pt x="1755" y="1227"/>
                    <a:pt x="1488" y="1288"/>
                    <a:pt x="1220" y="1288"/>
                  </a:cubicBezTo>
                  <a:cubicBezTo>
                    <a:pt x="953" y="1288"/>
                    <a:pt x="685" y="1227"/>
                    <a:pt x="443" y="1106"/>
                  </a:cubicBezTo>
                  <a:cubicBezTo>
                    <a:pt x="243" y="1006"/>
                    <a:pt x="143" y="849"/>
                    <a:pt x="143" y="693"/>
                  </a:cubicBezTo>
                  <a:cubicBezTo>
                    <a:pt x="143" y="550"/>
                    <a:pt x="243" y="393"/>
                    <a:pt x="443" y="293"/>
                  </a:cubicBezTo>
                  <a:cubicBezTo>
                    <a:pt x="685" y="165"/>
                    <a:pt x="956" y="108"/>
                    <a:pt x="1228" y="108"/>
                  </a:cubicBezTo>
                  <a:cubicBezTo>
                    <a:pt x="1250" y="106"/>
                    <a:pt x="1273" y="106"/>
                    <a:pt x="1296" y="106"/>
                  </a:cubicBezTo>
                  <a:close/>
                  <a:moveTo>
                    <a:pt x="1215" y="1"/>
                  </a:moveTo>
                  <a:cubicBezTo>
                    <a:pt x="907" y="1"/>
                    <a:pt x="600" y="65"/>
                    <a:pt x="372" y="193"/>
                  </a:cubicBezTo>
                  <a:cubicBezTo>
                    <a:pt x="115" y="322"/>
                    <a:pt x="1" y="521"/>
                    <a:pt x="1" y="721"/>
                  </a:cubicBezTo>
                  <a:cubicBezTo>
                    <a:pt x="1" y="906"/>
                    <a:pt x="143" y="1092"/>
                    <a:pt x="372" y="1235"/>
                  </a:cubicBezTo>
                  <a:cubicBezTo>
                    <a:pt x="643" y="1363"/>
                    <a:pt x="928" y="1434"/>
                    <a:pt x="1228" y="1434"/>
                  </a:cubicBezTo>
                  <a:cubicBezTo>
                    <a:pt x="1253" y="1435"/>
                    <a:pt x="1278" y="1436"/>
                    <a:pt x="1303" y="1436"/>
                  </a:cubicBezTo>
                  <a:cubicBezTo>
                    <a:pt x="1575" y="1436"/>
                    <a:pt x="1834" y="1365"/>
                    <a:pt x="2069" y="1235"/>
                  </a:cubicBezTo>
                  <a:cubicBezTo>
                    <a:pt x="2312" y="1106"/>
                    <a:pt x="2440" y="906"/>
                    <a:pt x="2440" y="721"/>
                  </a:cubicBezTo>
                  <a:cubicBezTo>
                    <a:pt x="2440" y="521"/>
                    <a:pt x="2297" y="336"/>
                    <a:pt x="2069" y="193"/>
                  </a:cubicBezTo>
                  <a:cubicBezTo>
                    <a:pt x="1834" y="65"/>
                    <a:pt x="1524" y="1"/>
                    <a:pt x="12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62"/>
            <p:cNvSpPr/>
            <p:nvPr/>
          </p:nvSpPr>
          <p:spPr>
            <a:xfrm>
              <a:off x="2802325" y="4160275"/>
              <a:ext cx="27125" cy="13925"/>
            </a:xfrm>
            <a:custGeom>
              <a:avLst/>
              <a:gdLst/>
              <a:ahLst/>
              <a:cxnLst/>
              <a:rect l="l" t="t" r="r" b="b"/>
              <a:pathLst>
                <a:path w="1085" h="557" extrusionOk="0">
                  <a:moveTo>
                    <a:pt x="549" y="0"/>
                  </a:moveTo>
                  <a:cubicBezTo>
                    <a:pt x="428" y="0"/>
                    <a:pt x="307" y="29"/>
                    <a:pt x="200" y="86"/>
                  </a:cubicBezTo>
                  <a:cubicBezTo>
                    <a:pt x="0" y="186"/>
                    <a:pt x="0" y="371"/>
                    <a:pt x="200" y="471"/>
                  </a:cubicBezTo>
                  <a:cubicBezTo>
                    <a:pt x="307" y="528"/>
                    <a:pt x="428" y="557"/>
                    <a:pt x="549" y="557"/>
                  </a:cubicBezTo>
                  <a:cubicBezTo>
                    <a:pt x="671" y="557"/>
                    <a:pt x="792" y="528"/>
                    <a:pt x="899" y="471"/>
                  </a:cubicBezTo>
                  <a:cubicBezTo>
                    <a:pt x="1084" y="371"/>
                    <a:pt x="1084" y="186"/>
                    <a:pt x="899" y="86"/>
                  </a:cubicBezTo>
                  <a:cubicBezTo>
                    <a:pt x="792" y="29"/>
                    <a:pt x="671" y="0"/>
                    <a:pt x="549" y="0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62"/>
            <p:cNvSpPr/>
            <p:nvPr/>
          </p:nvSpPr>
          <p:spPr>
            <a:xfrm>
              <a:off x="2798750" y="4157275"/>
              <a:ext cx="88125" cy="49600"/>
            </a:xfrm>
            <a:custGeom>
              <a:avLst/>
              <a:gdLst/>
              <a:ahLst/>
              <a:cxnLst/>
              <a:rect l="l" t="t" r="r" b="b"/>
              <a:pathLst>
                <a:path w="3525" h="1984" extrusionOk="0">
                  <a:moveTo>
                    <a:pt x="3118" y="1"/>
                  </a:moveTo>
                  <a:cubicBezTo>
                    <a:pt x="3018" y="1"/>
                    <a:pt x="2921" y="26"/>
                    <a:pt x="2839" y="78"/>
                  </a:cubicBezTo>
                  <a:lnTo>
                    <a:pt x="157" y="1618"/>
                  </a:lnTo>
                  <a:cubicBezTo>
                    <a:pt x="0" y="1704"/>
                    <a:pt x="0" y="1847"/>
                    <a:pt x="143" y="1932"/>
                  </a:cubicBezTo>
                  <a:cubicBezTo>
                    <a:pt x="232" y="1966"/>
                    <a:pt x="320" y="1984"/>
                    <a:pt x="409" y="1984"/>
                  </a:cubicBezTo>
                  <a:cubicBezTo>
                    <a:pt x="506" y="1984"/>
                    <a:pt x="603" y="1963"/>
                    <a:pt x="699" y="1918"/>
                  </a:cubicBezTo>
                  <a:lnTo>
                    <a:pt x="3367" y="377"/>
                  </a:lnTo>
                  <a:cubicBezTo>
                    <a:pt x="3524" y="292"/>
                    <a:pt x="3524" y="149"/>
                    <a:pt x="3396" y="63"/>
                  </a:cubicBezTo>
                  <a:cubicBezTo>
                    <a:pt x="3307" y="22"/>
                    <a:pt x="3211" y="1"/>
                    <a:pt x="3118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62"/>
            <p:cNvSpPr/>
            <p:nvPr/>
          </p:nvSpPr>
          <p:spPr>
            <a:xfrm>
              <a:off x="2700675" y="4100775"/>
              <a:ext cx="883775" cy="509775"/>
            </a:xfrm>
            <a:custGeom>
              <a:avLst/>
              <a:gdLst/>
              <a:ahLst/>
              <a:cxnLst/>
              <a:rect l="l" t="t" r="r" b="b"/>
              <a:pathLst>
                <a:path w="35351" h="20391" extrusionOk="0">
                  <a:moveTo>
                    <a:pt x="13635" y="0"/>
                  </a:moveTo>
                  <a:cubicBezTo>
                    <a:pt x="13470" y="0"/>
                    <a:pt x="13308" y="75"/>
                    <a:pt x="13139" y="169"/>
                  </a:cubicBezTo>
                  <a:lnTo>
                    <a:pt x="243" y="7602"/>
                  </a:lnTo>
                  <a:cubicBezTo>
                    <a:pt x="1" y="7744"/>
                    <a:pt x="1" y="7972"/>
                    <a:pt x="243" y="8115"/>
                  </a:cubicBezTo>
                  <a:lnTo>
                    <a:pt x="21327" y="20283"/>
                  </a:lnTo>
                  <a:cubicBezTo>
                    <a:pt x="21470" y="20355"/>
                    <a:pt x="21623" y="20390"/>
                    <a:pt x="21777" y="20390"/>
                  </a:cubicBezTo>
                  <a:cubicBezTo>
                    <a:pt x="21930" y="20390"/>
                    <a:pt x="22083" y="20355"/>
                    <a:pt x="22226" y="20283"/>
                  </a:cubicBezTo>
                  <a:lnTo>
                    <a:pt x="35093" y="12837"/>
                  </a:lnTo>
                  <a:cubicBezTo>
                    <a:pt x="35350" y="12694"/>
                    <a:pt x="35350" y="12466"/>
                    <a:pt x="35093" y="12323"/>
                  </a:cubicBezTo>
                  <a:lnTo>
                    <a:pt x="13895" y="69"/>
                  </a:lnTo>
                  <a:cubicBezTo>
                    <a:pt x="13807" y="21"/>
                    <a:pt x="13721" y="0"/>
                    <a:pt x="13635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62"/>
            <p:cNvSpPr/>
            <p:nvPr/>
          </p:nvSpPr>
          <p:spPr>
            <a:xfrm>
              <a:off x="2700675" y="4100775"/>
              <a:ext cx="883775" cy="509775"/>
            </a:xfrm>
            <a:custGeom>
              <a:avLst/>
              <a:gdLst/>
              <a:ahLst/>
              <a:cxnLst/>
              <a:rect l="l" t="t" r="r" b="b"/>
              <a:pathLst>
                <a:path w="35351" h="20391" extrusionOk="0">
                  <a:moveTo>
                    <a:pt x="13635" y="0"/>
                  </a:moveTo>
                  <a:cubicBezTo>
                    <a:pt x="13470" y="0"/>
                    <a:pt x="13308" y="75"/>
                    <a:pt x="13139" y="169"/>
                  </a:cubicBezTo>
                  <a:lnTo>
                    <a:pt x="243" y="7602"/>
                  </a:lnTo>
                  <a:cubicBezTo>
                    <a:pt x="1" y="7744"/>
                    <a:pt x="1" y="7972"/>
                    <a:pt x="243" y="8115"/>
                  </a:cubicBezTo>
                  <a:lnTo>
                    <a:pt x="21327" y="20283"/>
                  </a:lnTo>
                  <a:cubicBezTo>
                    <a:pt x="21470" y="20355"/>
                    <a:pt x="21623" y="20390"/>
                    <a:pt x="21777" y="20390"/>
                  </a:cubicBezTo>
                  <a:cubicBezTo>
                    <a:pt x="21930" y="20390"/>
                    <a:pt x="22083" y="20355"/>
                    <a:pt x="22226" y="20283"/>
                  </a:cubicBezTo>
                  <a:lnTo>
                    <a:pt x="35093" y="12837"/>
                  </a:lnTo>
                  <a:cubicBezTo>
                    <a:pt x="35350" y="12694"/>
                    <a:pt x="35350" y="12466"/>
                    <a:pt x="35093" y="12323"/>
                  </a:cubicBezTo>
                  <a:lnTo>
                    <a:pt x="13895" y="69"/>
                  </a:lnTo>
                  <a:cubicBezTo>
                    <a:pt x="13807" y="21"/>
                    <a:pt x="13721" y="0"/>
                    <a:pt x="136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62"/>
            <p:cNvSpPr/>
            <p:nvPr/>
          </p:nvSpPr>
          <p:spPr>
            <a:xfrm>
              <a:off x="2702825" y="3958725"/>
              <a:ext cx="880550" cy="534125"/>
            </a:xfrm>
            <a:custGeom>
              <a:avLst/>
              <a:gdLst/>
              <a:ahLst/>
              <a:cxnLst/>
              <a:rect l="l" t="t" r="r" b="b"/>
              <a:pathLst>
                <a:path w="35222" h="21365" extrusionOk="0">
                  <a:moveTo>
                    <a:pt x="13555" y="0"/>
                  </a:moveTo>
                  <a:cubicBezTo>
                    <a:pt x="13395" y="0"/>
                    <a:pt x="13231" y="68"/>
                    <a:pt x="13067" y="159"/>
                  </a:cubicBezTo>
                  <a:lnTo>
                    <a:pt x="186" y="7592"/>
                  </a:lnTo>
                  <a:cubicBezTo>
                    <a:pt x="71" y="7649"/>
                    <a:pt x="0" y="7734"/>
                    <a:pt x="0" y="7848"/>
                  </a:cubicBezTo>
                  <a:lnTo>
                    <a:pt x="0" y="8818"/>
                  </a:lnTo>
                  <a:cubicBezTo>
                    <a:pt x="29" y="8933"/>
                    <a:pt x="71" y="9032"/>
                    <a:pt x="186" y="9075"/>
                  </a:cubicBezTo>
                  <a:lnTo>
                    <a:pt x="21256" y="21258"/>
                  </a:lnTo>
                  <a:cubicBezTo>
                    <a:pt x="21398" y="21329"/>
                    <a:pt x="21552" y="21365"/>
                    <a:pt x="21705" y="21365"/>
                  </a:cubicBezTo>
                  <a:cubicBezTo>
                    <a:pt x="21858" y="21365"/>
                    <a:pt x="22012" y="21329"/>
                    <a:pt x="22154" y="21258"/>
                  </a:cubicBezTo>
                  <a:lnTo>
                    <a:pt x="35022" y="13811"/>
                  </a:lnTo>
                  <a:cubicBezTo>
                    <a:pt x="35136" y="13769"/>
                    <a:pt x="35207" y="13669"/>
                    <a:pt x="35207" y="13569"/>
                  </a:cubicBezTo>
                  <a:lnTo>
                    <a:pt x="35207" y="12585"/>
                  </a:lnTo>
                  <a:lnTo>
                    <a:pt x="35221" y="12585"/>
                  </a:lnTo>
                  <a:cubicBezTo>
                    <a:pt x="35207" y="12485"/>
                    <a:pt x="35136" y="12371"/>
                    <a:pt x="35050" y="12342"/>
                  </a:cubicBezTo>
                  <a:lnTo>
                    <a:pt x="13823" y="74"/>
                  </a:lnTo>
                  <a:cubicBezTo>
                    <a:pt x="13736" y="22"/>
                    <a:pt x="13646" y="0"/>
                    <a:pt x="13555" y="0"/>
                  </a:cubicBezTo>
                  <a:close/>
                </a:path>
              </a:pathLst>
            </a:custGeom>
            <a:solidFill>
              <a:srgbClr val="0093FC">
                <a:alpha val="578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62"/>
            <p:cNvSpPr/>
            <p:nvPr/>
          </p:nvSpPr>
          <p:spPr>
            <a:xfrm>
              <a:off x="3245975" y="4272975"/>
              <a:ext cx="337400" cy="219700"/>
            </a:xfrm>
            <a:custGeom>
              <a:avLst/>
              <a:gdLst/>
              <a:ahLst/>
              <a:cxnLst/>
              <a:rect l="l" t="t" r="r" b="b"/>
              <a:pathLst>
                <a:path w="13496" h="8788" extrusionOk="0">
                  <a:moveTo>
                    <a:pt x="13495" y="0"/>
                  </a:moveTo>
                  <a:cubicBezTo>
                    <a:pt x="13495" y="100"/>
                    <a:pt x="13424" y="214"/>
                    <a:pt x="13324" y="271"/>
                  </a:cubicBezTo>
                  <a:lnTo>
                    <a:pt x="443" y="7704"/>
                  </a:lnTo>
                  <a:cubicBezTo>
                    <a:pt x="300" y="7775"/>
                    <a:pt x="157" y="7803"/>
                    <a:pt x="0" y="7803"/>
                  </a:cubicBezTo>
                  <a:lnTo>
                    <a:pt x="0" y="8788"/>
                  </a:lnTo>
                  <a:cubicBezTo>
                    <a:pt x="157" y="8788"/>
                    <a:pt x="300" y="8759"/>
                    <a:pt x="443" y="8688"/>
                  </a:cubicBezTo>
                  <a:lnTo>
                    <a:pt x="13324" y="1241"/>
                  </a:lnTo>
                  <a:cubicBezTo>
                    <a:pt x="13410" y="1213"/>
                    <a:pt x="13481" y="1099"/>
                    <a:pt x="13495" y="999"/>
                  </a:cubicBezTo>
                  <a:lnTo>
                    <a:pt x="13495" y="15"/>
                  </a:lnTo>
                  <a:lnTo>
                    <a:pt x="13495" y="0"/>
                  </a:ln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62"/>
            <p:cNvSpPr/>
            <p:nvPr/>
          </p:nvSpPr>
          <p:spPr>
            <a:xfrm>
              <a:off x="3583350" y="4271900"/>
              <a:ext cx="25" cy="1100"/>
            </a:xfrm>
            <a:custGeom>
              <a:avLst/>
              <a:gdLst/>
              <a:ahLst/>
              <a:cxnLst/>
              <a:rect l="l" t="t" r="r" b="b"/>
              <a:pathLst>
                <a:path w="1" h="44" extrusionOk="0">
                  <a:moveTo>
                    <a:pt x="0" y="43"/>
                  </a:moveTo>
                  <a:lnTo>
                    <a:pt x="0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2"/>
            <p:cNvSpPr/>
            <p:nvPr/>
          </p:nvSpPr>
          <p:spPr>
            <a:xfrm>
              <a:off x="2702825" y="4154925"/>
              <a:ext cx="542825" cy="337750"/>
            </a:xfrm>
            <a:custGeom>
              <a:avLst/>
              <a:gdLst/>
              <a:ahLst/>
              <a:cxnLst/>
              <a:rect l="l" t="t" r="r" b="b"/>
              <a:pathLst>
                <a:path w="21713" h="13510" extrusionOk="0">
                  <a:moveTo>
                    <a:pt x="0" y="0"/>
                  </a:moveTo>
                  <a:lnTo>
                    <a:pt x="0" y="970"/>
                  </a:lnTo>
                  <a:cubicBezTo>
                    <a:pt x="0" y="1085"/>
                    <a:pt x="71" y="1170"/>
                    <a:pt x="186" y="1227"/>
                  </a:cubicBezTo>
                  <a:lnTo>
                    <a:pt x="21256" y="13410"/>
                  </a:lnTo>
                  <a:cubicBezTo>
                    <a:pt x="21398" y="13481"/>
                    <a:pt x="21541" y="13510"/>
                    <a:pt x="21712" y="13510"/>
                  </a:cubicBezTo>
                  <a:lnTo>
                    <a:pt x="21712" y="12525"/>
                  </a:lnTo>
                  <a:cubicBezTo>
                    <a:pt x="21682" y="12531"/>
                    <a:pt x="21651" y="12534"/>
                    <a:pt x="21619" y="12534"/>
                  </a:cubicBezTo>
                  <a:cubicBezTo>
                    <a:pt x="21499" y="12534"/>
                    <a:pt x="21368" y="12493"/>
                    <a:pt x="21256" y="12426"/>
                  </a:cubicBezTo>
                  <a:lnTo>
                    <a:pt x="186" y="243"/>
                  </a:lnTo>
                  <a:cubicBezTo>
                    <a:pt x="100" y="214"/>
                    <a:pt x="29" y="100"/>
                    <a:pt x="0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2"/>
            <p:cNvSpPr/>
            <p:nvPr/>
          </p:nvSpPr>
          <p:spPr>
            <a:xfrm>
              <a:off x="2701025" y="3958775"/>
              <a:ext cx="883775" cy="509825"/>
            </a:xfrm>
            <a:custGeom>
              <a:avLst/>
              <a:gdLst/>
              <a:ahLst/>
              <a:cxnLst/>
              <a:rect l="l" t="t" r="r" b="b"/>
              <a:pathLst>
                <a:path w="35351" h="20393" extrusionOk="0">
                  <a:moveTo>
                    <a:pt x="13610" y="100"/>
                  </a:moveTo>
                  <a:cubicBezTo>
                    <a:pt x="13681" y="100"/>
                    <a:pt x="13767" y="115"/>
                    <a:pt x="13824" y="157"/>
                  </a:cubicBezTo>
                  <a:lnTo>
                    <a:pt x="35051" y="12411"/>
                  </a:lnTo>
                  <a:cubicBezTo>
                    <a:pt x="35136" y="12454"/>
                    <a:pt x="35165" y="12511"/>
                    <a:pt x="35165" y="12568"/>
                  </a:cubicBezTo>
                  <a:cubicBezTo>
                    <a:pt x="35165" y="12625"/>
                    <a:pt x="35122" y="12668"/>
                    <a:pt x="35051" y="12725"/>
                  </a:cubicBezTo>
                  <a:lnTo>
                    <a:pt x="22169" y="20157"/>
                  </a:lnTo>
                  <a:cubicBezTo>
                    <a:pt x="22041" y="20229"/>
                    <a:pt x="21927" y="20257"/>
                    <a:pt x="21770" y="20257"/>
                  </a:cubicBezTo>
                  <a:cubicBezTo>
                    <a:pt x="21641" y="20257"/>
                    <a:pt x="21513" y="20214"/>
                    <a:pt x="21385" y="20157"/>
                  </a:cubicBezTo>
                  <a:lnTo>
                    <a:pt x="300" y="7989"/>
                  </a:lnTo>
                  <a:cubicBezTo>
                    <a:pt x="215" y="7932"/>
                    <a:pt x="186" y="7875"/>
                    <a:pt x="186" y="7818"/>
                  </a:cubicBezTo>
                  <a:cubicBezTo>
                    <a:pt x="186" y="7775"/>
                    <a:pt x="229" y="7704"/>
                    <a:pt x="300" y="7661"/>
                  </a:cubicBezTo>
                  <a:lnTo>
                    <a:pt x="13196" y="229"/>
                  </a:lnTo>
                  <a:cubicBezTo>
                    <a:pt x="13325" y="172"/>
                    <a:pt x="13467" y="115"/>
                    <a:pt x="13610" y="100"/>
                  </a:cubicBezTo>
                  <a:close/>
                  <a:moveTo>
                    <a:pt x="13610" y="0"/>
                  </a:moveTo>
                  <a:cubicBezTo>
                    <a:pt x="13453" y="15"/>
                    <a:pt x="13268" y="72"/>
                    <a:pt x="13139" y="157"/>
                  </a:cubicBezTo>
                  <a:lnTo>
                    <a:pt x="258" y="7590"/>
                  </a:lnTo>
                  <a:cubicBezTo>
                    <a:pt x="1" y="7732"/>
                    <a:pt x="1" y="7961"/>
                    <a:pt x="258" y="8103"/>
                  </a:cubicBezTo>
                  <a:lnTo>
                    <a:pt x="21328" y="20286"/>
                  </a:lnTo>
                  <a:cubicBezTo>
                    <a:pt x="21470" y="20357"/>
                    <a:pt x="21624" y="20393"/>
                    <a:pt x="21777" y="20393"/>
                  </a:cubicBezTo>
                  <a:cubicBezTo>
                    <a:pt x="21930" y="20393"/>
                    <a:pt x="22084" y="20357"/>
                    <a:pt x="22226" y="20286"/>
                  </a:cubicBezTo>
                  <a:lnTo>
                    <a:pt x="35094" y="12854"/>
                  </a:lnTo>
                  <a:cubicBezTo>
                    <a:pt x="35350" y="12711"/>
                    <a:pt x="35350" y="12468"/>
                    <a:pt x="35094" y="12340"/>
                  </a:cubicBezTo>
                  <a:lnTo>
                    <a:pt x="13881" y="86"/>
                  </a:lnTo>
                  <a:cubicBezTo>
                    <a:pt x="13810" y="29"/>
                    <a:pt x="13696" y="0"/>
                    <a:pt x="136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2"/>
            <p:cNvSpPr/>
            <p:nvPr/>
          </p:nvSpPr>
          <p:spPr>
            <a:xfrm>
              <a:off x="3047675" y="4166275"/>
              <a:ext cx="172800" cy="97825"/>
            </a:xfrm>
            <a:custGeom>
              <a:avLst/>
              <a:gdLst/>
              <a:ahLst/>
              <a:cxnLst/>
              <a:rect l="l" t="t" r="r" b="b"/>
              <a:pathLst>
                <a:path w="6912" h="3913" extrusionOk="0">
                  <a:moveTo>
                    <a:pt x="6655" y="1"/>
                  </a:moveTo>
                  <a:cubicBezTo>
                    <a:pt x="6619" y="1"/>
                    <a:pt x="6579" y="6"/>
                    <a:pt x="6534" y="17"/>
                  </a:cubicBezTo>
                  <a:lnTo>
                    <a:pt x="315" y="1287"/>
                  </a:lnTo>
                  <a:cubicBezTo>
                    <a:pt x="29" y="1344"/>
                    <a:pt x="1" y="1501"/>
                    <a:pt x="258" y="1643"/>
                  </a:cubicBezTo>
                  <a:lnTo>
                    <a:pt x="4038" y="3840"/>
                  </a:lnTo>
                  <a:cubicBezTo>
                    <a:pt x="4125" y="3889"/>
                    <a:pt x="4220" y="3913"/>
                    <a:pt x="4313" y="3913"/>
                  </a:cubicBezTo>
                  <a:cubicBezTo>
                    <a:pt x="4492" y="3913"/>
                    <a:pt x="4667" y="3824"/>
                    <a:pt x="4780" y="3655"/>
                  </a:cubicBezTo>
                  <a:lnTo>
                    <a:pt x="6791" y="360"/>
                  </a:lnTo>
                  <a:cubicBezTo>
                    <a:pt x="6912" y="155"/>
                    <a:pt x="6849" y="1"/>
                    <a:pt x="66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2"/>
            <p:cNvSpPr/>
            <p:nvPr/>
          </p:nvSpPr>
          <p:spPr>
            <a:xfrm>
              <a:off x="3086900" y="4009425"/>
              <a:ext cx="61025" cy="87525"/>
            </a:xfrm>
            <a:custGeom>
              <a:avLst/>
              <a:gdLst/>
              <a:ahLst/>
              <a:cxnLst/>
              <a:rect l="l" t="t" r="r" b="b"/>
              <a:pathLst>
                <a:path w="2441" h="3501" extrusionOk="0">
                  <a:moveTo>
                    <a:pt x="1328" y="0"/>
                  </a:moveTo>
                  <a:lnTo>
                    <a:pt x="1" y="785"/>
                  </a:lnTo>
                  <a:lnTo>
                    <a:pt x="543" y="2825"/>
                  </a:lnTo>
                  <a:cubicBezTo>
                    <a:pt x="543" y="2839"/>
                    <a:pt x="572" y="2853"/>
                    <a:pt x="586" y="2853"/>
                  </a:cubicBezTo>
                  <a:lnTo>
                    <a:pt x="1713" y="3495"/>
                  </a:lnTo>
                  <a:cubicBezTo>
                    <a:pt x="1724" y="3499"/>
                    <a:pt x="1737" y="3501"/>
                    <a:pt x="1749" y="3501"/>
                  </a:cubicBezTo>
                  <a:cubicBezTo>
                    <a:pt x="1783" y="3501"/>
                    <a:pt x="1816" y="3488"/>
                    <a:pt x="1827" y="3467"/>
                  </a:cubicBezTo>
                  <a:lnTo>
                    <a:pt x="1827" y="3438"/>
                  </a:lnTo>
                  <a:lnTo>
                    <a:pt x="2440" y="642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2"/>
            <p:cNvSpPr/>
            <p:nvPr/>
          </p:nvSpPr>
          <p:spPr>
            <a:xfrm>
              <a:off x="3114725" y="4025825"/>
              <a:ext cx="33550" cy="72050"/>
            </a:xfrm>
            <a:custGeom>
              <a:avLst/>
              <a:gdLst/>
              <a:ahLst/>
              <a:cxnLst/>
              <a:rect l="l" t="t" r="r" b="b"/>
              <a:pathLst>
                <a:path w="1342" h="2882" extrusionOk="0">
                  <a:moveTo>
                    <a:pt x="1342" y="0"/>
                  </a:moveTo>
                  <a:lnTo>
                    <a:pt x="1" y="785"/>
                  </a:lnTo>
                  <a:lnTo>
                    <a:pt x="557" y="2825"/>
                  </a:lnTo>
                  <a:cubicBezTo>
                    <a:pt x="557" y="2839"/>
                    <a:pt x="586" y="2882"/>
                    <a:pt x="614" y="2882"/>
                  </a:cubicBezTo>
                  <a:cubicBezTo>
                    <a:pt x="671" y="2882"/>
                    <a:pt x="714" y="2853"/>
                    <a:pt x="742" y="2811"/>
                  </a:cubicBezTo>
                  <a:lnTo>
                    <a:pt x="1342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2"/>
            <p:cNvSpPr/>
            <p:nvPr/>
          </p:nvSpPr>
          <p:spPr>
            <a:xfrm>
              <a:off x="3114725" y="4025825"/>
              <a:ext cx="33550" cy="72050"/>
            </a:xfrm>
            <a:custGeom>
              <a:avLst/>
              <a:gdLst/>
              <a:ahLst/>
              <a:cxnLst/>
              <a:rect l="l" t="t" r="r" b="b"/>
              <a:pathLst>
                <a:path w="1342" h="2882" extrusionOk="0">
                  <a:moveTo>
                    <a:pt x="1342" y="0"/>
                  </a:moveTo>
                  <a:lnTo>
                    <a:pt x="1" y="785"/>
                  </a:lnTo>
                  <a:lnTo>
                    <a:pt x="557" y="2825"/>
                  </a:lnTo>
                  <a:cubicBezTo>
                    <a:pt x="557" y="2839"/>
                    <a:pt x="586" y="2882"/>
                    <a:pt x="614" y="2882"/>
                  </a:cubicBezTo>
                  <a:cubicBezTo>
                    <a:pt x="671" y="2882"/>
                    <a:pt x="714" y="2853"/>
                    <a:pt x="742" y="2811"/>
                  </a:cubicBezTo>
                  <a:lnTo>
                    <a:pt x="1342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2"/>
            <p:cNvSpPr/>
            <p:nvPr/>
          </p:nvSpPr>
          <p:spPr>
            <a:xfrm>
              <a:off x="3086900" y="4029025"/>
              <a:ext cx="42825" cy="67800"/>
            </a:xfrm>
            <a:custGeom>
              <a:avLst/>
              <a:gdLst/>
              <a:ahLst/>
              <a:cxnLst/>
              <a:rect l="l" t="t" r="r" b="b"/>
              <a:pathLst>
                <a:path w="1713" h="2712" extrusionOk="0">
                  <a:moveTo>
                    <a:pt x="1" y="1"/>
                  </a:moveTo>
                  <a:lnTo>
                    <a:pt x="557" y="2041"/>
                  </a:lnTo>
                  <a:cubicBezTo>
                    <a:pt x="557" y="2055"/>
                    <a:pt x="586" y="2055"/>
                    <a:pt x="600" y="2069"/>
                  </a:cubicBezTo>
                  <a:cubicBezTo>
                    <a:pt x="639" y="2109"/>
                    <a:pt x="1454" y="2572"/>
                    <a:pt x="1671" y="2689"/>
                  </a:cubicBezTo>
                  <a:lnTo>
                    <a:pt x="1671" y="2689"/>
                  </a:lnTo>
                  <a:cubicBezTo>
                    <a:pt x="1670" y="2687"/>
                    <a:pt x="1670" y="2685"/>
                    <a:pt x="1670" y="2683"/>
                  </a:cubicBezTo>
                  <a:lnTo>
                    <a:pt x="1114" y="643"/>
                  </a:lnTo>
                  <a:lnTo>
                    <a:pt x="1" y="1"/>
                  </a:lnTo>
                  <a:close/>
                  <a:moveTo>
                    <a:pt x="1671" y="2689"/>
                  </a:moveTo>
                  <a:cubicBezTo>
                    <a:pt x="1675" y="2701"/>
                    <a:pt x="1689" y="2711"/>
                    <a:pt x="1713" y="2711"/>
                  </a:cubicBezTo>
                  <a:cubicBezTo>
                    <a:pt x="1704" y="2707"/>
                    <a:pt x="1690" y="2699"/>
                    <a:pt x="1671" y="2689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62"/>
            <p:cNvSpPr/>
            <p:nvPr/>
          </p:nvSpPr>
          <p:spPr>
            <a:xfrm>
              <a:off x="3086900" y="4029025"/>
              <a:ext cx="42825" cy="67800"/>
            </a:xfrm>
            <a:custGeom>
              <a:avLst/>
              <a:gdLst/>
              <a:ahLst/>
              <a:cxnLst/>
              <a:rect l="l" t="t" r="r" b="b"/>
              <a:pathLst>
                <a:path w="1713" h="2712" extrusionOk="0">
                  <a:moveTo>
                    <a:pt x="1" y="1"/>
                  </a:moveTo>
                  <a:lnTo>
                    <a:pt x="557" y="2041"/>
                  </a:lnTo>
                  <a:cubicBezTo>
                    <a:pt x="557" y="2055"/>
                    <a:pt x="586" y="2055"/>
                    <a:pt x="600" y="2069"/>
                  </a:cubicBezTo>
                  <a:cubicBezTo>
                    <a:pt x="639" y="2109"/>
                    <a:pt x="1454" y="2572"/>
                    <a:pt x="1671" y="2689"/>
                  </a:cubicBezTo>
                  <a:lnTo>
                    <a:pt x="1671" y="2689"/>
                  </a:lnTo>
                  <a:cubicBezTo>
                    <a:pt x="1670" y="2687"/>
                    <a:pt x="1670" y="2685"/>
                    <a:pt x="1670" y="2683"/>
                  </a:cubicBezTo>
                  <a:lnTo>
                    <a:pt x="1114" y="643"/>
                  </a:lnTo>
                  <a:lnTo>
                    <a:pt x="1" y="1"/>
                  </a:lnTo>
                  <a:close/>
                  <a:moveTo>
                    <a:pt x="1671" y="2689"/>
                  </a:moveTo>
                  <a:cubicBezTo>
                    <a:pt x="1675" y="2701"/>
                    <a:pt x="1689" y="2711"/>
                    <a:pt x="1713" y="2711"/>
                  </a:cubicBezTo>
                  <a:cubicBezTo>
                    <a:pt x="1704" y="2707"/>
                    <a:pt x="1690" y="2699"/>
                    <a:pt x="1671" y="2689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2"/>
            <p:cNvSpPr/>
            <p:nvPr/>
          </p:nvSpPr>
          <p:spPr>
            <a:xfrm>
              <a:off x="2997050" y="3662400"/>
              <a:ext cx="246800" cy="436925"/>
            </a:xfrm>
            <a:custGeom>
              <a:avLst/>
              <a:gdLst/>
              <a:ahLst/>
              <a:cxnLst/>
              <a:rect l="l" t="t" r="r" b="b"/>
              <a:pathLst>
                <a:path w="9872" h="17477" extrusionOk="0">
                  <a:moveTo>
                    <a:pt x="8971" y="1"/>
                  </a:moveTo>
                  <a:cubicBezTo>
                    <a:pt x="8912" y="1"/>
                    <a:pt x="8859" y="15"/>
                    <a:pt x="8816" y="44"/>
                  </a:cubicBezTo>
                  <a:lnTo>
                    <a:pt x="157" y="5037"/>
                  </a:lnTo>
                  <a:cubicBezTo>
                    <a:pt x="71" y="5094"/>
                    <a:pt x="29" y="5194"/>
                    <a:pt x="0" y="5308"/>
                  </a:cubicBezTo>
                  <a:lnTo>
                    <a:pt x="0" y="16848"/>
                  </a:lnTo>
                  <a:cubicBezTo>
                    <a:pt x="0" y="16948"/>
                    <a:pt x="71" y="17062"/>
                    <a:pt x="157" y="17105"/>
                  </a:cubicBezTo>
                  <a:lnTo>
                    <a:pt x="713" y="17433"/>
                  </a:lnTo>
                  <a:cubicBezTo>
                    <a:pt x="770" y="17462"/>
                    <a:pt x="824" y="17476"/>
                    <a:pt x="877" y="17476"/>
                  </a:cubicBezTo>
                  <a:cubicBezTo>
                    <a:pt x="931" y="17476"/>
                    <a:pt x="984" y="17462"/>
                    <a:pt x="1041" y="17433"/>
                  </a:cubicBezTo>
                  <a:lnTo>
                    <a:pt x="9701" y="12440"/>
                  </a:lnTo>
                  <a:cubicBezTo>
                    <a:pt x="9800" y="12383"/>
                    <a:pt x="9843" y="12283"/>
                    <a:pt x="9872" y="12169"/>
                  </a:cubicBezTo>
                  <a:lnTo>
                    <a:pt x="9872" y="629"/>
                  </a:lnTo>
                  <a:cubicBezTo>
                    <a:pt x="9872" y="529"/>
                    <a:pt x="9800" y="415"/>
                    <a:pt x="9701" y="358"/>
                  </a:cubicBezTo>
                  <a:lnTo>
                    <a:pt x="9158" y="44"/>
                  </a:lnTo>
                  <a:cubicBezTo>
                    <a:pt x="9094" y="15"/>
                    <a:pt x="9030" y="1"/>
                    <a:pt x="8971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2"/>
            <p:cNvSpPr/>
            <p:nvPr/>
          </p:nvSpPr>
          <p:spPr>
            <a:xfrm>
              <a:off x="3018800" y="3675325"/>
              <a:ext cx="225050" cy="423850"/>
            </a:xfrm>
            <a:custGeom>
              <a:avLst/>
              <a:gdLst/>
              <a:ahLst/>
              <a:cxnLst/>
              <a:rect l="l" t="t" r="r" b="b"/>
              <a:pathLst>
                <a:path w="9002" h="16954" extrusionOk="0">
                  <a:moveTo>
                    <a:pt x="8913" y="0"/>
                  </a:moveTo>
                  <a:cubicBezTo>
                    <a:pt x="8889" y="0"/>
                    <a:pt x="8861" y="9"/>
                    <a:pt x="8831" y="26"/>
                  </a:cubicBezTo>
                  <a:lnTo>
                    <a:pt x="171" y="5019"/>
                  </a:lnTo>
                  <a:cubicBezTo>
                    <a:pt x="72" y="5076"/>
                    <a:pt x="0" y="5176"/>
                    <a:pt x="0" y="5290"/>
                  </a:cubicBezTo>
                  <a:lnTo>
                    <a:pt x="0" y="16845"/>
                  </a:lnTo>
                  <a:cubicBezTo>
                    <a:pt x="0" y="16907"/>
                    <a:pt x="30" y="16953"/>
                    <a:pt x="89" y="16953"/>
                  </a:cubicBezTo>
                  <a:cubicBezTo>
                    <a:pt x="112" y="16953"/>
                    <a:pt x="140" y="16946"/>
                    <a:pt x="171" y="16930"/>
                  </a:cubicBezTo>
                  <a:lnTo>
                    <a:pt x="8831" y="11938"/>
                  </a:lnTo>
                  <a:cubicBezTo>
                    <a:pt x="8930" y="11881"/>
                    <a:pt x="9002" y="11781"/>
                    <a:pt x="9002" y="11667"/>
                  </a:cubicBezTo>
                  <a:lnTo>
                    <a:pt x="9002" y="112"/>
                  </a:lnTo>
                  <a:cubicBezTo>
                    <a:pt x="9002" y="42"/>
                    <a:pt x="8967" y="0"/>
                    <a:pt x="8913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62"/>
            <p:cNvSpPr/>
            <p:nvPr/>
          </p:nvSpPr>
          <p:spPr>
            <a:xfrm>
              <a:off x="3018800" y="3675325"/>
              <a:ext cx="225050" cy="423850"/>
            </a:xfrm>
            <a:custGeom>
              <a:avLst/>
              <a:gdLst/>
              <a:ahLst/>
              <a:cxnLst/>
              <a:rect l="l" t="t" r="r" b="b"/>
              <a:pathLst>
                <a:path w="9002" h="16954" extrusionOk="0">
                  <a:moveTo>
                    <a:pt x="8913" y="0"/>
                  </a:moveTo>
                  <a:cubicBezTo>
                    <a:pt x="8889" y="0"/>
                    <a:pt x="8861" y="9"/>
                    <a:pt x="8831" y="26"/>
                  </a:cubicBezTo>
                  <a:lnTo>
                    <a:pt x="171" y="5019"/>
                  </a:lnTo>
                  <a:cubicBezTo>
                    <a:pt x="72" y="5076"/>
                    <a:pt x="0" y="5176"/>
                    <a:pt x="0" y="5290"/>
                  </a:cubicBezTo>
                  <a:lnTo>
                    <a:pt x="0" y="16845"/>
                  </a:lnTo>
                  <a:cubicBezTo>
                    <a:pt x="0" y="16907"/>
                    <a:pt x="30" y="16953"/>
                    <a:pt x="89" y="16953"/>
                  </a:cubicBezTo>
                  <a:cubicBezTo>
                    <a:pt x="112" y="16953"/>
                    <a:pt x="140" y="16946"/>
                    <a:pt x="171" y="16930"/>
                  </a:cubicBezTo>
                  <a:lnTo>
                    <a:pt x="8831" y="11938"/>
                  </a:lnTo>
                  <a:cubicBezTo>
                    <a:pt x="8930" y="11881"/>
                    <a:pt x="9002" y="11781"/>
                    <a:pt x="9002" y="11667"/>
                  </a:cubicBezTo>
                  <a:lnTo>
                    <a:pt x="9002" y="112"/>
                  </a:lnTo>
                  <a:cubicBezTo>
                    <a:pt x="9002" y="42"/>
                    <a:pt x="8967" y="0"/>
                    <a:pt x="8913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2"/>
            <p:cNvSpPr/>
            <p:nvPr/>
          </p:nvSpPr>
          <p:spPr>
            <a:xfrm>
              <a:off x="2997050" y="3791525"/>
              <a:ext cx="25700" cy="308150"/>
            </a:xfrm>
            <a:custGeom>
              <a:avLst/>
              <a:gdLst/>
              <a:ahLst/>
              <a:cxnLst/>
              <a:rect l="l" t="t" r="r" b="b"/>
              <a:pathLst>
                <a:path w="1028" h="12326" extrusionOk="0">
                  <a:moveTo>
                    <a:pt x="1027" y="12282"/>
                  </a:moveTo>
                  <a:cubicBezTo>
                    <a:pt x="1011" y="12291"/>
                    <a:pt x="999" y="12294"/>
                    <a:pt x="989" y="12301"/>
                  </a:cubicBezTo>
                  <a:lnTo>
                    <a:pt x="989" y="12301"/>
                  </a:lnTo>
                  <a:cubicBezTo>
                    <a:pt x="1002" y="12296"/>
                    <a:pt x="1015" y="12290"/>
                    <a:pt x="1027" y="12282"/>
                  </a:cubicBezTo>
                  <a:close/>
                  <a:moveTo>
                    <a:pt x="57" y="0"/>
                  </a:moveTo>
                  <a:cubicBezTo>
                    <a:pt x="29" y="57"/>
                    <a:pt x="0" y="100"/>
                    <a:pt x="0" y="157"/>
                  </a:cubicBezTo>
                  <a:lnTo>
                    <a:pt x="0" y="11698"/>
                  </a:lnTo>
                  <a:cubicBezTo>
                    <a:pt x="29" y="11797"/>
                    <a:pt x="71" y="11912"/>
                    <a:pt x="157" y="11969"/>
                  </a:cubicBezTo>
                  <a:lnTo>
                    <a:pt x="713" y="12282"/>
                  </a:lnTo>
                  <a:cubicBezTo>
                    <a:pt x="763" y="12311"/>
                    <a:pt x="817" y="12325"/>
                    <a:pt x="870" y="12325"/>
                  </a:cubicBezTo>
                  <a:cubicBezTo>
                    <a:pt x="892" y="12325"/>
                    <a:pt x="914" y="12323"/>
                    <a:pt x="936" y="12318"/>
                  </a:cubicBezTo>
                  <a:lnTo>
                    <a:pt x="936" y="12318"/>
                  </a:lnTo>
                  <a:cubicBezTo>
                    <a:pt x="946" y="12323"/>
                    <a:pt x="958" y="12325"/>
                    <a:pt x="970" y="12325"/>
                  </a:cubicBezTo>
                  <a:cubicBezTo>
                    <a:pt x="976" y="12313"/>
                    <a:pt x="982" y="12306"/>
                    <a:pt x="989" y="12301"/>
                  </a:cubicBezTo>
                  <a:lnTo>
                    <a:pt x="989" y="12301"/>
                  </a:lnTo>
                  <a:cubicBezTo>
                    <a:pt x="972" y="12308"/>
                    <a:pt x="954" y="12314"/>
                    <a:pt x="936" y="12318"/>
                  </a:cubicBezTo>
                  <a:lnTo>
                    <a:pt x="936" y="12318"/>
                  </a:lnTo>
                  <a:cubicBezTo>
                    <a:pt x="897" y="12301"/>
                    <a:pt x="870" y="12256"/>
                    <a:pt x="870" y="12211"/>
                  </a:cubicBezTo>
                  <a:lnTo>
                    <a:pt x="870" y="656"/>
                  </a:lnTo>
                  <a:cubicBezTo>
                    <a:pt x="899" y="599"/>
                    <a:pt x="899" y="556"/>
                    <a:pt x="927" y="499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2"/>
            <p:cNvSpPr/>
            <p:nvPr/>
          </p:nvSpPr>
          <p:spPr>
            <a:xfrm>
              <a:off x="2998100" y="3662400"/>
              <a:ext cx="244675" cy="141275"/>
            </a:xfrm>
            <a:custGeom>
              <a:avLst/>
              <a:gdLst/>
              <a:ahLst/>
              <a:cxnLst/>
              <a:rect l="l" t="t" r="r" b="b"/>
              <a:pathLst>
                <a:path w="9787" h="5651" extrusionOk="0">
                  <a:moveTo>
                    <a:pt x="8917" y="1"/>
                  </a:moveTo>
                  <a:cubicBezTo>
                    <a:pt x="8863" y="1"/>
                    <a:pt x="8810" y="15"/>
                    <a:pt x="8760" y="44"/>
                  </a:cubicBezTo>
                  <a:lnTo>
                    <a:pt x="101" y="5037"/>
                  </a:lnTo>
                  <a:cubicBezTo>
                    <a:pt x="58" y="5051"/>
                    <a:pt x="15" y="5094"/>
                    <a:pt x="1" y="5151"/>
                  </a:cubicBezTo>
                  <a:lnTo>
                    <a:pt x="871" y="5650"/>
                  </a:lnTo>
                  <a:cubicBezTo>
                    <a:pt x="885" y="5607"/>
                    <a:pt x="928" y="5579"/>
                    <a:pt x="985" y="5536"/>
                  </a:cubicBezTo>
                  <a:lnTo>
                    <a:pt x="9630" y="543"/>
                  </a:lnTo>
                  <a:cubicBezTo>
                    <a:pt x="9658" y="525"/>
                    <a:pt x="9682" y="517"/>
                    <a:pt x="9704" y="517"/>
                  </a:cubicBezTo>
                  <a:cubicBezTo>
                    <a:pt x="9748" y="517"/>
                    <a:pt x="9777" y="552"/>
                    <a:pt x="9787" y="600"/>
                  </a:cubicBezTo>
                  <a:cubicBezTo>
                    <a:pt x="9787" y="514"/>
                    <a:pt x="9716" y="415"/>
                    <a:pt x="9630" y="372"/>
                  </a:cubicBezTo>
                  <a:lnTo>
                    <a:pt x="9074" y="44"/>
                  </a:lnTo>
                  <a:cubicBezTo>
                    <a:pt x="9024" y="15"/>
                    <a:pt x="8970" y="1"/>
                    <a:pt x="8917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" name="Google Shape;1394;p63"/>
          <p:cNvSpPr txBox="1">
            <a:spLocks noGrp="1"/>
          </p:cNvSpPr>
          <p:nvPr>
            <p:ph type="subTitle" idx="1"/>
          </p:nvPr>
        </p:nvSpPr>
        <p:spPr>
          <a:xfrm>
            <a:off x="720024" y="1271129"/>
            <a:ext cx="3852000" cy="328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rPr>
              <a:t>Vectors</a:t>
            </a:r>
            <a:endParaRPr sz="2000" dirty="0">
              <a:solidFill>
                <a:schemeClr val="dk2"/>
              </a:solidFill>
              <a:latin typeface="Nunito Black"/>
              <a:ea typeface="Nunito Black"/>
              <a:cs typeface="Nunito Black"/>
              <a:sym typeface="Nunito Black"/>
            </a:endParaRPr>
          </a:p>
          <a:p>
            <a:pPr marL="0" lvl="0" indent="0" algn="l" rtl="0">
              <a:lnSpc>
                <a:spcPct val="3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 dirty="0">
              <a:solidFill>
                <a:schemeClr val="dk2"/>
              </a:solidFill>
              <a:latin typeface="Nunito Black"/>
              <a:ea typeface="Nunito Black"/>
              <a:cs typeface="Nunito Black"/>
              <a:sym typeface="Nunito Black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Video Call Concept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Book Lover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Customer Survey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Design Community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Loading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Messaging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On the Way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Photocopy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Taking Notes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Time Management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Work Chat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World</a:t>
            </a:r>
            <a:endParaRPr sz="1200" dirty="0">
              <a:solidFill>
                <a:schemeClr val="dk1"/>
              </a:solidFill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solidFill>
                <a:schemeClr val="dk1"/>
              </a:solidFill>
            </a:endParaRPr>
          </a:p>
        </p:txBody>
      </p:sp>
      <p:sp>
        <p:nvSpPr>
          <p:cNvPr id="1395" name="Google Shape;1395;p63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Resources</a:t>
            </a:r>
            <a:endParaRPr/>
          </a:p>
        </p:txBody>
      </p:sp>
      <p:sp>
        <p:nvSpPr>
          <p:cNvPr id="1396" name="Google Shape;1396;p63"/>
          <p:cNvSpPr txBox="1">
            <a:spLocks noGrp="1"/>
          </p:cNvSpPr>
          <p:nvPr>
            <p:ph type="subTitle" idx="2"/>
          </p:nvPr>
        </p:nvSpPr>
        <p:spPr>
          <a:xfrm>
            <a:off x="4571999" y="1271129"/>
            <a:ext cx="3852000" cy="328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dk2"/>
                </a:solidFill>
                <a:latin typeface="Nunito Black"/>
                <a:ea typeface="Nunito Black"/>
                <a:cs typeface="Nunito Black"/>
                <a:sym typeface="Nunito Black"/>
              </a:rPr>
              <a:t>Photos</a:t>
            </a:r>
            <a:endParaRPr sz="1200" dirty="0">
              <a:solidFill>
                <a:schemeClr val="dk2"/>
              </a:solidFill>
              <a:latin typeface="Nunito Black"/>
              <a:ea typeface="Nunito Black"/>
              <a:cs typeface="Nunito Black"/>
              <a:sym typeface="Nunito Black"/>
            </a:endParaRPr>
          </a:p>
          <a:p>
            <a:pPr marL="0" lvl="0" indent="0" algn="l" rtl="0">
              <a:lnSpc>
                <a:spcPct val="3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solidFill>
                <a:schemeClr val="dk2"/>
              </a:solidFill>
              <a:latin typeface="Nunito Black"/>
              <a:ea typeface="Nunito Black"/>
              <a:cs typeface="Nunito Black"/>
              <a:sym typeface="Nunito Black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Char char="●"/>
            </a:pPr>
            <a:r>
              <a:rPr lang="en" sz="1200" dirty="0">
                <a:solidFill>
                  <a:schemeClr val="accent4"/>
                </a:solidFill>
                <a:uFill>
                  <a:noFill/>
                </a:uFill>
              </a:rPr>
              <a:t>Multiracial Friends Studying </a:t>
            </a:r>
            <a:endParaRPr sz="1200" dirty="0"/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200"/>
              <a:buChar char="●"/>
            </a:pPr>
            <a:r>
              <a:rPr lang="en" sz="1200" dirty="0">
                <a:solidFill>
                  <a:schemeClr val="dk1"/>
                </a:solidFill>
                <a:uFill>
                  <a:noFill/>
                </a:uFill>
              </a:rPr>
              <a:t>Blue School Accessories Table</a:t>
            </a:r>
            <a:endParaRPr sz="1200"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 dirty="0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" name="Google Shape;1408;p65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9" name="Google Shape;1409;p65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0" name="Google Shape;1410;p65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EFEFEF"/>
                </a:solidFill>
                <a:latin typeface="Arial"/>
                <a:ea typeface="Arial"/>
                <a:cs typeface="Arial"/>
                <a:sym typeface="Arial"/>
              </a:rPr>
              <a:t>Nunito</a:t>
            </a:r>
            <a:endParaRPr b="1">
              <a:solidFill>
                <a:srgbClr val="EFEFE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https://fonts.google.com/specimen/Nunito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11" name="Google Shape;1411;p65"/>
          <p:cNvGrpSpPr/>
          <p:nvPr/>
        </p:nvGrpSpPr>
        <p:grpSpPr>
          <a:xfrm>
            <a:off x="3114463" y="3498875"/>
            <a:ext cx="2915050" cy="754200"/>
            <a:chOff x="2052655" y="3498875"/>
            <a:chExt cx="2915050" cy="754200"/>
          </a:xfrm>
        </p:grpSpPr>
        <p:sp>
          <p:nvSpPr>
            <p:cNvPr id="1412" name="Google Shape;1412;p65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0477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65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52A8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65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0093F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65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#00477d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416" name="Google Shape;1416;p65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#ff52a8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1417" name="Google Shape;1417;p65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#0093fc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38"/>
          <p:cNvSpPr txBox="1">
            <a:spLocks noGrp="1"/>
          </p:cNvSpPr>
          <p:nvPr>
            <p:ph type="title"/>
          </p:nvPr>
        </p:nvSpPr>
        <p:spPr>
          <a:xfrm>
            <a:off x="4445261" y="2008450"/>
            <a:ext cx="39600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500">
                <a:solidFill>
                  <a:srgbClr val="00477D"/>
                </a:solidFill>
              </a:rPr>
              <a:t>Introduction</a:t>
            </a:r>
            <a:endParaRPr sz="3500">
              <a:solidFill>
                <a:srgbClr val="00477D"/>
              </a:solidFill>
            </a:endParaRPr>
          </a:p>
        </p:txBody>
      </p:sp>
      <p:sp>
        <p:nvSpPr>
          <p:cNvPr id="353" name="Google Shape;353;p38"/>
          <p:cNvSpPr txBox="1">
            <a:spLocks noGrp="1"/>
          </p:cNvSpPr>
          <p:nvPr>
            <p:ph type="subTitle" idx="1"/>
          </p:nvPr>
        </p:nvSpPr>
        <p:spPr>
          <a:xfrm>
            <a:off x="4466375" y="2637400"/>
            <a:ext cx="3960000" cy="141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grpSp>
        <p:nvGrpSpPr>
          <p:cNvPr id="354" name="Google Shape;354;p38"/>
          <p:cNvGrpSpPr/>
          <p:nvPr/>
        </p:nvGrpSpPr>
        <p:grpSpPr>
          <a:xfrm>
            <a:off x="719993" y="1318793"/>
            <a:ext cx="2787294" cy="2973114"/>
            <a:chOff x="3970300" y="1660275"/>
            <a:chExt cx="685125" cy="730800"/>
          </a:xfrm>
        </p:grpSpPr>
        <p:sp>
          <p:nvSpPr>
            <p:cNvPr id="355" name="Google Shape;355;p38"/>
            <p:cNvSpPr/>
            <p:nvPr/>
          </p:nvSpPr>
          <p:spPr>
            <a:xfrm>
              <a:off x="3971375" y="1660275"/>
              <a:ext cx="684050" cy="730675"/>
            </a:xfrm>
            <a:custGeom>
              <a:avLst/>
              <a:gdLst/>
              <a:ahLst/>
              <a:cxnLst/>
              <a:rect l="l" t="t" r="r" b="b"/>
              <a:pathLst>
                <a:path w="27362" h="29227" extrusionOk="0">
                  <a:moveTo>
                    <a:pt x="26468" y="0"/>
                  </a:moveTo>
                  <a:cubicBezTo>
                    <a:pt x="26405" y="0"/>
                    <a:pt x="26341" y="14"/>
                    <a:pt x="26277" y="43"/>
                  </a:cubicBezTo>
                  <a:lnTo>
                    <a:pt x="186" y="15093"/>
                  </a:lnTo>
                  <a:cubicBezTo>
                    <a:pt x="71" y="15164"/>
                    <a:pt x="0" y="15293"/>
                    <a:pt x="0" y="15421"/>
                  </a:cubicBezTo>
                  <a:lnTo>
                    <a:pt x="0" y="28574"/>
                  </a:lnTo>
                  <a:cubicBezTo>
                    <a:pt x="0" y="28702"/>
                    <a:pt x="71" y="28830"/>
                    <a:pt x="171" y="28902"/>
                  </a:cubicBezTo>
                  <a:lnTo>
                    <a:pt x="685" y="29187"/>
                  </a:lnTo>
                  <a:cubicBezTo>
                    <a:pt x="736" y="29213"/>
                    <a:pt x="793" y="29227"/>
                    <a:pt x="853" y="29227"/>
                  </a:cubicBezTo>
                  <a:cubicBezTo>
                    <a:pt x="927" y="29227"/>
                    <a:pt x="1006" y="29206"/>
                    <a:pt x="1084" y="29159"/>
                  </a:cubicBezTo>
                  <a:lnTo>
                    <a:pt x="27176" y="14109"/>
                  </a:lnTo>
                  <a:cubicBezTo>
                    <a:pt x="27290" y="14037"/>
                    <a:pt x="27361" y="13923"/>
                    <a:pt x="27361" y="13795"/>
                  </a:cubicBezTo>
                  <a:lnTo>
                    <a:pt x="27361" y="656"/>
                  </a:lnTo>
                  <a:cubicBezTo>
                    <a:pt x="27347" y="528"/>
                    <a:pt x="27276" y="400"/>
                    <a:pt x="27176" y="328"/>
                  </a:cubicBezTo>
                  <a:lnTo>
                    <a:pt x="26648" y="43"/>
                  </a:lnTo>
                  <a:cubicBezTo>
                    <a:pt x="26591" y="14"/>
                    <a:pt x="26530" y="0"/>
                    <a:pt x="264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8"/>
            <p:cNvSpPr/>
            <p:nvPr/>
          </p:nvSpPr>
          <p:spPr>
            <a:xfrm>
              <a:off x="3993125" y="1673350"/>
              <a:ext cx="661925" cy="716725"/>
            </a:xfrm>
            <a:custGeom>
              <a:avLst/>
              <a:gdLst/>
              <a:ahLst/>
              <a:cxnLst/>
              <a:rect l="l" t="t" r="r" b="b"/>
              <a:pathLst>
                <a:path w="26477" h="28669" extrusionOk="0">
                  <a:moveTo>
                    <a:pt x="26366" y="1"/>
                  </a:moveTo>
                  <a:cubicBezTo>
                    <a:pt x="26340" y="1"/>
                    <a:pt x="26310" y="7"/>
                    <a:pt x="26277" y="19"/>
                  </a:cubicBezTo>
                  <a:lnTo>
                    <a:pt x="200" y="15069"/>
                  </a:lnTo>
                  <a:cubicBezTo>
                    <a:pt x="86" y="15141"/>
                    <a:pt x="15" y="15269"/>
                    <a:pt x="0" y="15397"/>
                  </a:cubicBezTo>
                  <a:lnTo>
                    <a:pt x="0" y="28536"/>
                  </a:lnTo>
                  <a:cubicBezTo>
                    <a:pt x="0" y="28628"/>
                    <a:pt x="44" y="28668"/>
                    <a:pt x="111" y="28668"/>
                  </a:cubicBezTo>
                  <a:cubicBezTo>
                    <a:pt x="138" y="28668"/>
                    <a:pt x="168" y="28662"/>
                    <a:pt x="200" y="28650"/>
                  </a:cubicBezTo>
                  <a:lnTo>
                    <a:pt x="26277" y="13600"/>
                  </a:lnTo>
                  <a:cubicBezTo>
                    <a:pt x="26406" y="13514"/>
                    <a:pt x="26477" y="13400"/>
                    <a:pt x="26477" y="13272"/>
                  </a:cubicBezTo>
                  <a:lnTo>
                    <a:pt x="26477" y="133"/>
                  </a:lnTo>
                  <a:cubicBezTo>
                    <a:pt x="26477" y="41"/>
                    <a:pt x="26433" y="1"/>
                    <a:pt x="26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8"/>
            <p:cNvSpPr/>
            <p:nvPr/>
          </p:nvSpPr>
          <p:spPr>
            <a:xfrm>
              <a:off x="3970300" y="2041150"/>
              <a:ext cx="26400" cy="349925"/>
            </a:xfrm>
            <a:custGeom>
              <a:avLst/>
              <a:gdLst/>
              <a:ahLst/>
              <a:cxnLst/>
              <a:rect l="l" t="t" r="r" b="b"/>
              <a:pathLst>
                <a:path w="1056" h="13997" extrusionOk="0">
                  <a:moveTo>
                    <a:pt x="57" y="1"/>
                  </a:moveTo>
                  <a:cubicBezTo>
                    <a:pt x="15" y="58"/>
                    <a:pt x="0" y="115"/>
                    <a:pt x="0" y="186"/>
                  </a:cubicBezTo>
                  <a:lnTo>
                    <a:pt x="0" y="13339"/>
                  </a:lnTo>
                  <a:cubicBezTo>
                    <a:pt x="15" y="13467"/>
                    <a:pt x="86" y="13595"/>
                    <a:pt x="200" y="13667"/>
                  </a:cubicBezTo>
                  <a:lnTo>
                    <a:pt x="714" y="13952"/>
                  </a:lnTo>
                  <a:cubicBezTo>
                    <a:pt x="775" y="13983"/>
                    <a:pt x="836" y="13997"/>
                    <a:pt x="897" y="13997"/>
                  </a:cubicBezTo>
                  <a:cubicBezTo>
                    <a:pt x="950" y="13997"/>
                    <a:pt x="1003" y="13986"/>
                    <a:pt x="1056" y="13966"/>
                  </a:cubicBezTo>
                  <a:lnTo>
                    <a:pt x="1056" y="13966"/>
                  </a:lnTo>
                  <a:cubicBezTo>
                    <a:pt x="1047" y="13968"/>
                    <a:pt x="1038" y="13969"/>
                    <a:pt x="1029" y="13969"/>
                  </a:cubicBezTo>
                  <a:cubicBezTo>
                    <a:pt x="968" y="13969"/>
                    <a:pt x="912" y="13925"/>
                    <a:pt x="899" y="13838"/>
                  </a:cubicBezTo>
                  <a:lnTo>
                    <a:pt x="899" y="700"/>
                  </a:lnTo>
                  <a:cubicBezTo>
                    <a:pt x="899" y="643"/>
                    <a:pt x="913" y="571"/>
                    <a:pt x="942" y="514"/>
                  </a:cubicBezTo>
                  <a:lnTo>
                    <a:pt x="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8"/>
            <p:cNvSpPr/>
            <p:nvPr/>
          </p:nvSpPr>
          <p:spPr>
            <a:xfrm>
              <a:off x="4018800" y="2167900"/>
              <a:ext cx="52450" cy="40475"/>
            </a:xfrm>
            <a:custGeom>
              <a:avLst/>
              <a:gdLst/>
              <a:ahLst/>
              <a:cxnLst/>
              <a:rect l="l" t="t" r="r" b="b"/>
              <a:pathLst>
                <a:path w="2098" h="1619" extrusionOk="0">
                  <a:moveTo>
                    <a:pt x="1926" y="0"/>
                  </a:moveTo>
                  <a:cubicBezTo>
                    <a:pt x="1880" y="0"/>
                    <a:pt x="1827" y="17"/>
                    <a:pt x="1769" y="52"/>
                  </a:cubicBezTo>
                  <a:lnTo>
                    <a:pt x="328" y="894"/>
                  </a:lnTo>
                  <a:cubicBezTo>
                    <a:pt x="143" y="993"/>
                    <a:pt x="43" y="1193"/>
                    <a:pt x="0" y="1407"/>
                  </a:cubicBezTo>
                  <a:cubicBezTo>
                    <a:pt x="0" y="1542"/>
                    <a:pt x="66" y="1618"/>
                    <a:pt x="165" y="1618"/>
                  </a:cubicBezTo>
                  <a:cubicBezTo>
                    <a:pt x="213" y="1618"/>
                    <a:pt x="268" y="1601"/>
                    <a:pt x="328" y="1564"/>
                  </a:cubicBezTo>
                  <a:lnTo>
                    <a:pt x="1769" y="722"/>
                  </a:lnTo>
                  <a:cubicBezTo>
                    <a:pt x="1969" y="622"/>
                    <a:pt x="2069" y="423"/>
                    <a:pt x="2097" y="209"/>
                  </a:cubicBezTo>
                  <a:cubicBezTo>
                    <a:pt x="2097" y="81"/>
                    <a:pt x="2029" y="0"/>
                    <a:pt x="19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8"/>
            <p:cNvSpPr/>
            <p:nvPr/>
          </p:nvSpPr>
          <p:spPr>
            <a:xfrm>
              <a:off x="4082275" y="2099350"/>
              <a:ext cx="108450" cy="72925"/>
            </a:xfrm>
            <a:custGeom>
              <a:avLst/>
              <a:gdLst/>
              <a:ahLst/>
              <a:cxnLst/>
              <a:rect l="l" t="t" r="r" b="b"/>
              <a:pathLst>
                <a:path w="4338" h="2917" extrusionOk="0">
                  <a:moveTo>
                    <a:pt x="4173" y="0"/>
                  </a:moveTo>
                  <a:cubicBezTo>
                    <a:pt x="4125" y="0"/>
                    <a:pt x="4069" y="18"/>
                    <a:pt x="4009" y="55"/>
                  </a:cubicBezTo>
                  <a:lnTo>
                    <a:pt x="314" y="2166"/>
                  </a:lnTo>
                  <a:cubicBezTo>
                    <a:pt x="143" y="2280"/>
                    <a:pt x="15" y="2466"/>
                    <a:pt x="1" y="2708"/>
                  </a:cubicBezTo>
                  <a:cubicBezTo>
                    <a:pt x="1" y="2836"/>
                    <a:pt x="69" y="2917"/>
                    <a:pt x="167" y="2917"/>
                  </a:cubicBezTo>
                  <a:cubicBezTo>
                    <a:pt x="211" y="2917"/>
                    <a:pt x="261" y="2901"/>
                    <a:pt x="314" y="2865"/>
                  </a:cubicBezTo>
                  <a:lnTo>
                    <a:pt x="4009" y="725"/>
                  </a:lnTo>
                  <a:cubicBezTo>
                    <a:pt x="4209" y="626"/>
                    <a:pt x="4309" y="426"/>
                    <a:pt x="4337" y="212"/>
                  </a:cubicBezTo>
                  <a:cubicBezTo>
                    <a:pt x="4337" y="77"/>
                    <a:pt x="4272" y="0"/>
                    <a:pt x="41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8"/>
            <p:cNvSpPr/>
            <p:nvPr/>
          </p:nvSpPr>
          <p:spPr>
            <a:xfrm>
              <a:off x="4197825" y="2028025"/>
              <a:ext cx="115225" cy="76925"/>
            </a:xfrm>
            <a:custGeom>
              <a:avLst/>
              <a:gdLst/>
              <a:ahLst/>
              <a:cxnLst/>
              <a:rect l="l" t="t" r="r" b="b"/>
              <a:pathLst>
                <a:path w="4609" h="3077" extrusionOk="0">
                  <a:moveTo>
                    <a:pt x="4448" y="0"/>
                  </a:moveTo>
                  <a:cubicBezTo>
                    <a:pt x="4402" y="0"/>
                    <a:pt x="4350" y="18"/>
                    <a:pt x="4294" y="55"/>
                  </a:cubicBezTo>
                  <a:lnTo>
                    <a:pt x="314" y="2352"/>
                  </a:lnTo>
                  <a:cubicBezTo>
                    <a:pt x="115" y="2466"/>
                    <a:pt x="15" y="2665"/>
                    <a:pt x="1" y="2865"/>
                  </a:cubicBezTo>
                  <a:cubicBezTo>
                    <a:pt x="1" y="3000"/>
                    <a:pt x="66" y="3076"/>
                    <a:pt x="161" y="3076"/>
                  </a:cubicBezTo>
                  <a:cubicBezTo>
                    <a:pt x="207" y="3076"/>
                    <a:pt x="259" y="3059"/>
                    <a:pt x="314" y="3022"/>
                  </a:cubicBezTo>
                  <a:lnTo>
                    <a:pt x="4294" y="725"/>
                  </a:lnTo>
                  <a:cubicBezTo>
                    <a:pt x="4480" y="625"/>
                    <a:pt x="4594" y="426"/>
                    <a:pt x="4608" y="212"/>
                  </a:cubicBezTo>
                  <a:cubicBezTo>
                    <a:pt x="4608" y="77"/>
                    <a:pt x="4543" y="0"/>
                    <a:pt x="44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8"/>
            <p:cNvSpPr/>
            <p:nvPr/>
          </p:nvSpPr>
          <p:spPr>
            <a:xfrm>
              <a:off x="4018800" y="2033725"/>
              <a:ext cx="108450" cy="72425"/>
            </a:xfrm>
            <a:custGeom>
              <a:avLst/>
              <a:gdLst/>
              <a:ahLst/>
              <a:cxnLst/>
              <a:rect l="l" t="t" r="r" b="b"/>
              <a:pathLst>
                <a:path w="4338" h="2897" extrusionOk="0">
                  <a:moveTo>
                    <a:pt x="4177" y="1"/>
                  </a:moveTo>
                  <a:cubicBezTo>
                    <a:pt x="4131" y="1"/>
                    <a:pt x="4079" y="18"/>
                    <a:pt x="4023" y="55"/>
                  </a:cubicBezTo>
                  <a:lnTo>
                    <a:pt x="328" y="2181"/>
                  </a:lnTo>
                  <a:cubicBezTo>
                    <a:pt x="143" y="2295"/>
                    <a:pt x="43" y="2480"/>
                    <a:pt x="0" y="2694"/>
                  </a:cubicBezTo>
                  <a:cubicBezTo>
                    <a:pt x="0" y="2823"/>
                    <a:pt x="69" y="2896"/>
                    <a:pt x="172" y="2896"/>
                  </a:cubicBezTo>
                  <a:cubicBezTo>
                    <a:pt x="219" y="2896"/>
                    <a:pt x="271" y="2882"/>
                    <a:pt x="328" y="2851"/>
                  </a:cubicBezTo>
                  <a:lnTo>
                    <a:pt x="4023" y="726"/>
                  </a:lnTo>
                  <a:cubicBezTo>
                    <a:pt x="4209" y="626"/>
                    <a:pt x="4323" y="426"/>
                    <a:pt x="4337" y="212"/>
                  </a:cubicBezTo>
                  <a:cubicBezTo>
                    <a:pt x="4337" y="77"/>
                    <a:pt x="4272" y="1"/>
                    <a:pt x="41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8"/>
            <p:cNvSpPr/>
            <p:nvPr/>
          </p:nvSpPr>
          <p:spPr>
            <a:xfrm>
              <a:off x="4134350" y="1971325"/>
              <a:ext cx="101300" cy="69075"/>
            </a:xfrm>
            <a:custGeom>
              <a:avLst/>
              <a:gdLst/>
              <a:ahLst/>
              <a:cxnLst/>
              <a:rect l="l" t="t" r="r" b="b"/>
              <a:pathLst>
                <a:path w="4052" h="2763" extrusionOk="0">
                  <a:moveTo>
                    <a:pt x="3887" y="0"/>
                  </a:moveTo>
                  <a:cubicBezTo>
                    <a:pt x="3839" y="0"/>
                    <a:pt x="3784" y="18"/>
                    <a:pt x="3724" y="55"/>
                  </a:cubicBezTo>
                  <a:lnTo>
                    <a:pt x="328" y="2009"/>
                  </a:lnTo>
                  <a:cubicBezTo>
                    <a:pt x="143" y="2137"/>
                    <a:pt x="15" y="2323"/>
                    <a:pt x="0" y="2551"/>
                  </a:cubicBezTo>
                  <a:cubicBezTo>
                    <a:pt x="0" y="2686"/>
                    <a:pt x="66" y="2762"/>
                    <a:pt x="165" y="2762"/>
                  </a:cubicBezTo>
                  <a:cubicBezTo>
                    <a:pt x="213" y="2762"/>
                    <a:pt x="268" y="2745"/>
                    <a:pt x="328" y="2708"/>
                  </a:cubicBezTo>
                  <a:lnTo>
                    <a:pt x="3724" y="725"/>
                  </a:lnTo>
                  <a:cubicBezTo>
                    <a:pt x="3923" y="625"/>
                    <a:pt x="4023" y="426"/>
                    <a:pt x="4052" y="212"/>
                  </a:cubicBezTo>
                  <a:cubicBezTo>
                    <a:pt x="4052" y="77"/>
                    <a:pt x="3987" y="0"/>
                    <a:pt x="38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8"/>
            <p:cNvSpPr/>
            <p:nvPr/>
          </p:nvSpPr>
          <p:spPr>
            <a:xfrm>
              <a:off x="4243125" y="1924950"/>
              <a:ext cx="72425" cy="52075"/>
            </a:xfrm>
            <a:custGeom>
              <a:avLst/>
              <a:gdLst/>
              <a:ahLst/>
              <a:cxnLst/>
              <a:rect l="l" t="t" r="r" b="b"/>
              <a:pathLst>
                <a:path w="2897" h="2083" extrusionOk="0">
                  <a:moveTo>
                    <a:pt x="2731" y="1"/>
                  </a:moveTo>
                  <a:cubicBezTo>
                    <a:pt x="2684" y="1"/>
                    <a:pt x="2628" y="18"/>
                    <a:pt x="2568" y="55"/>
                  </a:cubicBezTo>
                  <a:lnTo>
                    <a:pt x="328" y="1353"/>
                  </a:lnTo>
                  <a:cubicBezTo>
                    <a:pt x="143" y="1467"/>
                    <a:pt x="15" y="1653"/>
                    <a:pt x="0" y="1867"/>
                  </a:cubicBezTo>
                  <a:cubicBezTo>
                    <a:pt x="0" y="2006"/>
                    <a:pt x="70" y="2083"/>
                    <a:pt x="174" y="2083"/>
                  </a:cubicBezTo>
                  <a:cubicBezTo>
                    <a:pt x="220" y="2083"/>
                    <a:pt x="272" y="2068"/>
                    <a:pt x="328" y="2038"/>
                  </a:cubicBezTo>
                  <a:lnTo>
                    <a:pt x="2568" y="726"/>
                  </a:lnTo>
                  <a:cubicBezTo>
                    <a:pt x="2768" y="626"/>
                    <a:pt x="2868" y="426"/>
                    <a:pt x="2896" y="212"/>
                  </a:cubicBezTo>
                  <a:cubicBezTo>
                    <a:pt x="2896" y="77"/>
                    <a:pt x="2831" y="1"/>
                    <a:pt x="27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8"/>
            <p:cNvSpPr/>
            <p:nvPr/>
          </p:nvSpPr>
          <p:spPr>
            <a:xfrm>
              <a:off x="4018800" y="2186725"/>
              <a:ext cx="108450" cy="72925"/>
            </a:xfrm>
            <a:custGeom>
              <a:avLst/>
              <a:gdLst/>
              <a:ahLst/>
              <a:cxnLst/>
              <a:rect l="l" t="t" r="r" b="b"/>
              <a:pathLst>
                <a:path w="4338" h="2917" extrusionOk="0">
                  <a:moveTo>
                    <a:pt x="4177" y="0"/>
                  </a:moveTo>
                  <a:cubicBezTo>
                    <a:pt x="4131" y="0"/>
                    <a:pt x="4079" y="18"/>
                    <a:pt x="4023" y="55"/>
                  </a:cubicBezTo>
                  <a:lnTo>
                    <a:pt x="328" y="2166"/>
                  </a:lnTo>
                  <a:cubicBezTo>
                    <a:pt x="143" y="2280"/>
                    <a:pt x="43" y="2480"/>
                    <a:pt x="0" y="2708"/>
                  </a:cubicBezTo>
                  <a:cubicBezTo>
                    <a:pt x="0" y="2836"/>
                    <a:pt x="68" y="2917"/>
                    <a:pt x="171" y="2917"/>
                  </a:cubicBezTo>
                  <a:cubicBezTo>
                    <a:pt x="218" y="2917"/>
                    <a:pt x="271" y="2901"/>
                    <a:pt x="328" y="2865"/>
                  </a:cubicBezTo>
                  <a:lnTo>
                    <a:pt x="4023" y="725"/>
                  </a:lnTo>
                  <a:cubicBezTo>
                    <a:pt x="4209" y="626"/>
                    <a:pt x="4323" y="426"/>
                    <a:pt x="4337" y="212"/>
                  </a:cubicBezTo>
                  <a:cubicBezTo>
                    <a:pt x="4337" y="77"/>
                    <a:pt x="4272" y="0"/>
                    <a:pt x="4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8"/>
            <p:cNvSpPr/>
            <p:nvPr/>
          </p:nvSpPr>
          <p:spPr>
            <a:xfrm>
              <a:off x="4134350" y="2124200"/>
              <a:ext cx="101300" cy="68475"/>
            </a:xfrm>
            <a:custGeom>
              <a:avLst/>
              <a:gdLst/>
              <a:ahLst/>
              <a:cxnLst/>
              <a:rect l="l" t="t" r="r" b="b"/>
              <a:pathLst>
                <a:path w="4052" h="2739" extrusionOk="0">
                  <a:moveTo>
                    <a:pt x="3878" y="0"/>
                  </a:moveTo>
                  <a:cubicBezTo>
                    <a:pt x="3832" y="0"/>
                    <a:pt x="3780" y="15"/>
                    <a:pt x="3724" y="45"/>
                  </a:cubicBezTo>
                  <a:lnTo>
                    <a:pt x="328" y="2014"/>
                  </a:lnTo>
                  <a:cubicBezTo>
                    <a:pt x="143" y="2128"/>
                    <a:pt x="15" y="2313"/>
                    <a:pt x="0" y="2527"/>
                  </a:cubicBezTo>
                  <a:cubicBezTo>
                    <a:pt x="0" y="2662"/>
                    <a:pt x="66" y="2739"/>
                    <a:pt x="165" y="2739"/>
                  </a:cubicBezTo>
                  <a:cubicBezTo>
                    <a:pt x="213" y="2739"/>
                    <a:pt x="268" y="2721"/>
                    <a:pt x="328" y="2684"/>
                  </a:cubicBezTo>
                  <a:lnTo>
                    <a:pt x="3724" y="730"/>
                  </a:lnTo>
                  <a:cubicBezTo>
                    <a:pt x="3923" y="616"/>
                    <a:pt x="4023" y="430"/>
                    <a:pt x="4052" y="216"/>
                  </a:cubicBezTo>
                  <a:cubicBezTo>
                    <a:pt x="4052" y="77"/>
                    <a:pt x="3982" y="0"/>
                    <a:pt x="38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8"/>
            <p:cNvSpPr/>
            <p:nvPr/>
          </p:nvSpPr>
          <p:spPr>
            <a:xfrm>
              <a:off x="4243125" y="2077475"/>
              <a:ext cx="72425" cy="51850"/>
            </a:xfrm>
            <a:custGeom>
              <a:avLst/>
              <a:gdLst/>
              <a:ahLst/>
              <a:cxnLst/>
              <a:rect l="l" t="t" r="r" b="b"/>
              <a:pathLst>
                <a:path w="2897" h="2074" extrusionOk="0">
                  <a:moveTo>
                    <a:pt x="2724" y="0"/>
                  </a:moveTo>
                  <a:cubicBezTo>
                    <a:pt x="2678" y="0"/>
                    <a:pt x="2625" y="15"/>
                    <a:pt x="2568" y="45"/>
                  </a:cubicBezTo>
                  <a:lnTo>
                    <a:pt x="328" y="1358"/>
                  </a:lnTo>
                  <a:cubicBezTo>
                    <a:pt x="143" y="1472"/>
                    <a:pt x="15" y="1672"/>
                    <a:pt x="0" y="1871"/>
                  </a:cubicBezTo>
                  <a:cubicBezTo>
                    <a:pt x="0" y="2000"/>
                    <a:pt x="69" y="2074"/>
                    <a:pt x="172" y="2074"/>
                  </a:cubicBezTo>
                  <a:cubicBezTo>
                    <a:pt x="218" y="2074"/>
                    <a:pt x="271" y="2059"/>
                    <a:pt x="328" y="2028"/>
                  </a:cubicBezTo>
                  <a:lnTo>
                    <a:pt x="2568" y="730"/>
                  </a:lnTo>
                  <a:cubicBezTo>
                    <a:pt x="2768" y="616"/>
                    <a:pt x="2868" y="416"/>
                    <a:pt x="2896" y="202"/>
                  </a:cubicBezTo>
                  <a:cubicBezTo>
                    <a:pt x="2896" y="74"/>
                    <a:pt x="2828" y="0"/>
                    <a:pt x="27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8"/>
            <p:cNvSpPr/>
            <p:nvPr/>
          </p:nvSpPr>
          <p:spPr>
            <a:xfrm>
              <a:off x="4018800" y="2037300"/>
              <a:ext cx="190100" cy="119725"/>
            </a:xfrm>
            <a:custGeom>
              <a:avLst/>
              <a:gdLst/>
              <a:ahLst/>
              <a:cxnLst/>
              <a:rect l="l" t="t" r="r" b="b"/>
              <a:pathLst>
                <a:path w="7604" h="4789" extrusionOk="0">
                  <a:moveTo>
                    <a:pt x="7439" y="0"/>
                  </a:moveTo>
                  <a:cubicBezTo>
                    <a:pt x="7391" y="0"/>
                    <a:pt x="7336" y="18"/>
                    <a:pt x="7276" y="55"/>
                  </a:cubicBezTo>
                  <a:lnTo>
                    <a:pt x="328" y="4063"/>
                  </a:lnTo>
                  <a:cubicBezTo>
                    <a:pt x="143" y="4192"/>
                    <a:pt x="43" y="4391"/>
                    <a:pt x="0" y="4577"/>
                  </a:cubicBezTo>
                  <a:cubicBezTo>
                    <a:pt x="0" y="4712"/>
                    <a:pt x="66" y="4788"/>
                    <a:pt x="165" y="4788"/>
                  </a:cubicBezTo>
                  <a:cubicBezTo>
                    <a:pt x="213" y="4788"/>
                    <a:pt x="268" y="4771"/>
                    <a:pt x="328" y="4734"/>
                  </a:cubicBezTo>
                  <a:lnTo>
                    <a:pt x="7276" y="725"/>
                  </a:lnTo>
                  <a:cubicBezTo>
                    <a:pt x="7475" y="625"/>
                    <a:pt x="7575" y="426"/>
                    <a:pt x="7604" y="212"/>
                  </a:cubicBezTo>
                  <a:cubicBezTo>
                    <a:pt x="7604" y="77"/>
                    <a:pt x="7539" y="0"/>
                    <a:pt x="74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8"/>
            <p:cNvSpPr/>
            <p:nvPr/>
          </p:nvSpPr>
          <p:spPr>
            <a:xfrm>
              <a:off x="4218150" y="1978100"/>
              <a:ext cx="94550" cy="64450"/>
            </a:xfrm>
            <a:custGeom>
              <a:avLst/>
              <a:gdLst/>
              <a:ahLst/>
              <a:cxnLst/>
              <a:rect l="l" t="t" r="r" b="b"/>
              <a:pathLst>
                <a:path w="3782" h="2578" extrusionOk="0">
                  <a:moveTo>
                    <a:pt x="3621" y="0"/>
                  </a:moveTo>
                  <a:cubicBezTo>
                    <a:pt x="3575" y="0"/>
                    <a:pt x="3523" y="18"/>
                    <a:pt x="3467" y="55"/>
                  </a:cubicBezTo>
                  <a:lnTo>
                    <a:pt x="329" y="1852"/>
                  </a:lnTo>
                  <a:cubicBezTo>
                    <a:pt x="143" y="1952"/>
                    <a:pt x="15" y="2152"/>
                    <a:pt x="1" y="2366"/>
                  </a:cubicBezTo>
                  <a:cubicBezTo>
                    <a:pt x="1" y="2501"/>
                    <a:pt x="66" y="2577"/>
                    <a:pt x="166" y="2577"/>
                  </a:cubicBezTo>
                  <a:cubicBezTo>
                    <a:pt x="213" y="2577"/>
                    <a:pt x="269" y="2560"/>
                    <a:pt x="329" y="2523"/>
                  </a:cubicBezTo>
                  <a:lnTo>
                    <a:pt x="3467" y="725"/>
                  </a:lnTo>
                  <a:cubicBezTo>
                    <a:pt x="3653" y="625"/>
                    <a:pt x="3767" y="426"/>
                    <a:pt x="3781" y="212"/>
                  </a:cubicBezTo>
                  <a:cubicBezTo>
                    <a:pt x="3781" y="77"/>
                    <a:pt x="3716" y="0"/>
                    <a:pt x="36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8"/>
            <p:cNvSpPr/>
            <p:nvPr/>
          </p:nvSpPr>
          <p:spPr>
            <a:xfrm>
              <a:off x="4595475" y="2019050"/>
              <a:ext cx="50300" cy="49225"/>
            </a:xfrm>
            <a:custGeom>
              <a:avLst/>
              <a:gdLst/>
              <a:ahLst/>
              <a:cxnLst/>
              <a:rect l="l" t="t" r="r" b="b"/>
              <a:pathLst>
                <a:path w="2012" h="1969" extrusionOk="0">
                  <a:moveTo>
                    <a:pt x="1784" y="0"/>
                  </a:moveTo>
                  <a:lnTo>
                    <a:pt x="1" y="999"/>
                  </a:lnTo>
                  <a:lnTo>
                    <a:pt x="1655" y="1940"/>
                  </a:lnTo>
                  <a:cubicBezTo>
                    <a:pt x="1712" y="1969"/>
                    <a:pt x="1741" y="1969"/>
                    <a:pt x="1798" y="1969"/>
                  </a:cubicBezTo>
                  <a:cubicBezTo>
                    <a:pt x="1926" y="1954"/>
                    <a:pt x="2012" y="1855"/>
                    <a:pt x="1998" y="1726"/>
                  </a:cubicBezTo>
                  <a:lnTo>
                    <a:pt x="17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8"/>
            <p:cNvSpPr/>
            <p:nvPr/>
          </p:nvSpPr>
          <p:spPr>
            <a:xfrm>
              <a:off x="4021650" y="2271675"/>
              <a:ext cx="45325" cy="66575"/>
            </a:xfrm>
            <a:custGeom>
              <a:avLst/>
              <a:gdLst/>
              <a:ahLst/>
              <a:cxnLst/>
              <a:rect l="l" t="t" r="r" b="b"/>
              <a:pathLst>
                <a:path w="1813" h="2663" extrusionOk="0">
                  <a:moveTo>
                    <a:pt x="1583" y="1"/>
                  </a:moveTo>
                  <a:cubicBezTo>
                    <a:pt x="1505" y="1"/>
                    <a:pt x="1426" y="51"/>
                    <a:pt x="1384" y="123"/>
                  </a:cubicBezTo>
                  <a:lnTo>
                    <a:pt x="571" y="2078"/>
                  </a:lnTo>
                  <a:lnTo>
                    <a:pt x="371" y="1878"/>
                  </a:lnTo>
                  <a:cubicBezTo>
                    <a:pt x="332" y="1845"/>
                    <a:pt x="281" y="1828"/>
                    <a:pt x="230" y="1828"/>
                  </a:cubicBezTo>
                  <a:cubicBezTo>
                    <a:pt x="170" y="1828"/>
                    <a:pt x="110" y="1852"/>
                    <a:pt x="72" y="1907"/>
                  </a:cubicBezTo>
                  <a:cubicBezTo>
                    <a:pt x="1" y="2006"/>
                    <a:pt x="1" y="2106"/>
                    <a:pt x="72" y="2192"/>
                  </a:cubicBezTo>
                  <a:lnTo>
                    <a:pt x="500" y="2606"/>
                  </a:lnTo>
                  <a:cubicBezTo>
                    <a:pt x="528" y="2648"/>
                    <a:pt x="585" y="2663"/>
                    <a:pt x="642" y="2663"/>
                  </a:cubicBezTo>
                  <a:lnTo>
                    <a:pt x="671" y="2663"/>
                  </a:lnTo>
                  <a:cubicBezTo>
                    <a:pt x="742" y="2648"/>
                    <a:pt x="799" y="2606"/>
                    <a:pt x="828" y="2534"/>
                  </a:cubicBezTo>
                  <a:lnTo>
                    <a:pt x="1784" y="295"/>
                  </a:lnTo>
                  <a:cubicBezTo>
                    <a:pt x="1812" y="209"/>
                    <a:pt x="1784" y="81"/>
                    <a:pt x="1670" y="24"/>
                  </a:cubicBezTo>
                  <a:cubicBezTo>
                    <a:pt x="1642" y="8"/>
                    <a:pt x="1613" y="1"/>
                    <a:pt x="158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8"/>
            <p:cNvSpPr/>
            <p:nvPr/>
          </p:nvSpPr>
          <p:spPr>
            <a:xfrm>
              <a:off x="4066950" y="2245300"/>
              <a:ext cx="46375" cy="66325"/>
            </a:xfrm>
            <a:custGeom>
              <a:avLst/>
              <a:gdLst/>
              <a:ahLst/>
              <a:cxnLst/>
              <a:rect l="l" t="t" r="r" b="b"/>
              <a:pathLst>
                <a:path w="1855" h="2653" extrusionOk="0">
                  <a:moveTo>
                    <a:pt x="1613" y="1"/>
                  </a:moveTo>
                  <a:cubicBezTo>
                    <a:pt x="1534" y="1"/>
                    <a:pt x="1454" y="53"/>
                    <a:pt x="1412" y="137"/>
                  </a:cubicBezTo>
                  <a:lnTo>
                    <a:pt x="599" y="2077"/>
                  </a:lnTo>
                  <a:lnTo>
                    <a:pt x="400" y="1877"/>
                  </a:lnTo>
                  <a:cubicBezTo>
                    <a:pt x="347" y="1833"/>
                    <a:pt x="291" y="1811"/>
                    <a:pt x="235" y="1811"/>
                  </a:cubicBezTo>
                  <a:cubicBezTo>
                    <a:pt x="184" y="1811"/>
                    <a:pt x="133" y="1829"/>
                    <a:pt x="86" y="1863"/>
                  </a:cubicBezTo>
                  <a:cubicBezTo>
                    <a:pt x="0" y="1949"/>
                    <a:pt x="0" y="2077"/>
                    <a:pt x="72" y="2163"/>
                  </a:cubicBezTo>
                  <a:lnTo>
                    <a:pt x="86" y="2177"/>
                  </a:lnTo>
                  <a:lnTo>
                    <a:pt x="514" y="2591"/>
                  </a:lnTo>
                  <a:cubicBezTo>
                    <a:pt x="557" y="2634"/>
                    <a:pt x="609" y="2653"/>
                    <a:pt x="663" y="2653"/>
                  </a:cubicBezTo>
                  <a:cubicBezTo>
                    <a:pt x="680" y="2653"/>
                    <a:pt x="697" y="2651"/>
                    <a:pt x="713" y="2648"/>
                  </a:cubicBezTo>
                  <a:cubicBezTo>
                    <a:pt x="785" y="2619"/>
                    <a:pt x="842" y="2576"/>
                    <a:pt x="870" y="2519"/>
                  </a:cubicBezTo>
                  <a:lnTo>
                    <a:pt x="1812" y="308"/>
                  </a:lnTo>
                  <a:cubicBezTo>
                    <a:pt x="1855" y="194"/>
                    <a:pt x="1812" y="66"/>
                    <a:pt x="1698" y="23"/>
                  </a:cubicBezTo>
                  <a:cubicBezTo>
                    <a:pt x="1671" y="8"/>
                    <a:pt x="1642" y="1"/>
                    <a:pt x="161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8"/>
            <p:cNvSpPr/>
            <p:nvPr/>
          </p:nvSpPr>
          <p:spPr>
            <a:xfrm>
              <a:off x="4357600" y="1762025"/>
              <a:ext cx="263925" cy="340850"/>
            </a:xfrm>
            <a:custGeom>
              <a:avLst/>
              <a:gdLst/>
              <a:ahLst/>
              <a:cxnLst/>
              <a:rect l="l" t="t" r="r" b="b"/>
              <a:pathLst>
                <a:path w="10557" h="13634" extrusionOk="0">
                  <a:moveTo>
                    <a:pt x="7637" y="1"/>
                  </a:moveTo>
                  <a:cubicBezTo>
                    <a:pt x="6927" y="1"/>
                    <a:pt x="6126" y="233"/>
                    <a:pt x="5279" y="723"/>
                  </a:cubicBezTo>
                  <a:cubicBezTo>
                    <a:pt x="2354" y="2421"/>
                    <a:pt x="1" y="6501"/>
                    <a:pt x="1" y="9867"/>
                  </a:cubicBezTo>
                  <a:cubicBezTo>
                    <a:pt x="1" y="12258"/>
                    <a:pt x="1201" y="13634"/>
                    <a:pt x="2934" y="13634"/>
                  </a:cubicBezTo>
                  <a:cubicBezTo>
                    <a:pt x="3642" y="13634"/>
                    <a:pt x="4439" y="13404"/>
                    <a:pt x="5279" y="12920"/>
                  </a:cubicBezTo>
                  <a:cubicBezTo>
                    <a:pt x="8189" y="11237"/>
                    <a:pt x="10557" y="7143"/>
                    <a:pt x="10557" y="3776"/>
                  </a:cubicBezTo>
                  <a:cubicBezTo>
                    <a:pt x="10557" y="1379"/>
                    <a:pt x="9367" y="1"/>
                    <a:pt x="76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8"/>
            <p:cNvSpPr/>
            <p:nvPr/>
          </p:nvSpPr>
          <p:spPr>
            <a:xfrm>
              <a:off x="4188200" y="1867900"/>
              <a:ext cx="247875" cy="204500"/>
            </a:xfrm>
            <a:custGeom>
              <a:avLst/>
              <a:gdLst/>
              <a:ahLst/>
              <a:cxnLst/>
              <a:rect l="l" t="t" r="r" b="b"/>
              <a:pathLst>
                <a:path w="9915" h="8180" extrusionOk="0">
                  <a:moveTo>
                    <a:pt x="980" y="1"/>
                  </a:moveTo>
                  <a:cubicBezTo>
                    <a:pt x="882" y="1"/>
                    <a:pt x="773" y="39"/>
                    <a:pt x="685" y="83"/>
                  </a:cubicBezTo>
                  <a:cubicBezTo>
                    <a:pt x="600" y="126"/>
                    <a:pt x="528" y="169"/>
                    <a:pt x="457" y="226"/>
                  </a:cubicBezTo>
                  <a:cubicBezTo>
                    <a:pt x="243" y="426"/>
                    <a:pt x="115" y="668"/>
                    <a:pt x="58" y="953"/>
                  </a:cubicBezTo>
                  <a:cubicBezTo>
                    <a:pt x="0" y="1281"/>
                    <a:pt x="29" y="1624"/>
                    <a:pt x="129" y="1923"/>
                  </a:cubicBezTo>
                  <a:cubicBezTo>
                    <a:pt x="257" y="2366"/>
                    <a:pt x="471" y="2779"/>
                    <a:pt x="742" y="3136"/>
                  </a:cubicBezTo>
                  <a:cubicBezTo>
                    <a:pt x="913" y="3436"/>
                    <a:pt x="1142" y="3707"/>
                    <a:pt x="1327" y="4006"/>
                  </a:cubicBezTo>
                  <a:cubicBezTo>
                    <a:pt x="1955" y="5105"/>
                    <a:pt x="2625" y="6175"/>
                    <a:pt x="3381" y="7187"/>
                  </a:cubicBezTo>
                  <a:cubicBezTo>
                    <a:pt x="3553" y="7430"/>
                    <a:pt x="4066" y="8100"/>
                    <a:pt x="4337" y="8157"/>
                  </a:cubicBezTo>
                  <a:cubicBezTo>
                    <a:pt x="4389" y="8172"/>
                    <a:pt x="4439" y="8179"/>
                    <a:pt x="4487" y="8179"/>
                  </a:cubicBezTo>
                  <a:cubicBezTo>
                    <a:pt x="4763" y="8179"/>
                    <a:pt x="4991" y="7967"/>
                    <a:pt x="5136" y="7858"/>
                  </a:cubicBezTo>
                  <a:cubicBezTo>
                    <a:pt x="5749" y="7430"/>
                    <a:pt x="8945" y="4277"/>
                    <a:pt x="8945" y="4277"/>
                  </a:cubicBezTo>
                  <a:cubicBezTo>
                    <a:pt x="9915" y="2908"/>
                    <a:pt x="9672" y="2009"/>
                    <a:pt x="9544" y="2009"/>
                  </a:cubicBezTo>
                  <a:cubicBezTo>
                    <a:pt x="9495" y="2009"/>
                    <a:pt x="9316" y="1971"/>
                    <a:pt x="9065" y="1971"/>
                  </a:cubicBezTo>
                  <a:cubicBezTo>
                    <a:pt x="8661" y="1971"/>
                    <a:pt x="8070" y="2069"/>
                    <a:pt x="7533" y="2580"/>
                  </a:cubicBezTo>
                  <a:cubicBezTo>
                    <a:pt x="6862" y="3222"/>
                    <a:pt x="4622" y="5547"/>
                    <a:pt x="4622" y="5547"/>
                  </a:cubicBezTo>
                  <a:cubicBezTo>
                    <a:pt x="4095" y="4919"/>
                    <a:pt x="3752" y="4620"/>
                    <a:pt x="3210" y="3992"/>
                  </a:cubicBezTo>
                  <a:cubicBezTo>
                    <a:pt x="2968" y="3692"/>
                    <a:pt x="2568" y="3364"/>
                    <a:pt x="2554" y="2936"/>
                  </a:cubicBezTo>
                  <a:cubicBezTo>
                    <a:pt x="2554" y="2751"/>
                    <a:pt x="2568" y="2565"/>
                    <a:pt x="2611" y="2366"/>
                  </a:cubicBezTo>
                  <a:cubicBezTo>
                    <a:pt x="2640" y="1938"/>
                    <a:pt x="2611" y="1495"/>
                    <a:pt x="2525" y="1068"/>
                  </a:cubicBezTo>
                  <a:cubicBezTo>
                    <a:pt x="2525" y="1053"/>
                    <a:pt x="2525" y="1039"/>
                    <a:pt x="2497" y="1010"/>
                  </a:cubicBezTo>
                  <a:lnTo>
                    <a:pt x="2454" y="953"/>
                  </a:lnTo>
                  <a:cubicBezTo>
                    <a:pt x="2434" y="948"/>
                    <a:pt x="2414" y="946"/>
                    <a:pt x="2394" y="946"/>
                  </a:cubicBezTo>
                  <a:cubicBezTo>
                    <a:pt x="2302" y="946"/>
                    <a:pt x="2218" y="997"/>
                    <a:pt x="2183" y="1068"/>
                  </a:cubicBezTo>
                  <a:cubicBezTo>
                    <a:pt x="2126" y="1153"/>
                    <a:pt x="2112" y="1267"/>
                    <a:pt x="2112" y="1353"/>
                  </a:cubicBezTo>
                  <a:cubicBezTo>
                    <a:pt x="2112" y="1453"/>
                    <a:pt x="2097" y="1553"/>
                    <a:pt x="2040" y="1638"/>
                  </a:cubicBezTo>
                  <a:cubicBezTo>
                    <a:pt x="2040" y="1652"/>
                    <a:pt x="2026" y="1667"/>
                    <a:pt x="1998" y="1695"/>
                  </a:cubicBezTo>
                  <a:cubicBezTo>
                    <a:pt x="1983" y="1709"/>
                    <a:pt x="1969" y="1709"/>
                    <a:pt x="1955" y="1709"/>
                  </a:cubicBezTo>
                  <a:cubicBezTo>
                    <a:pt x="1826" y="1709"/>
                    <a:pt x="1769" y="1581"/>
                    <a:pt x="1712" y="1481"/>
                  </a:cubicBezTo>
                  <a:cubicBezTo>
                    <a:pt x="1612" y="1239"/>
                    <a:pt x="1527" y="1010"/>
                    <a:pt x="1470" y="782"/>
                  </a:cubicBezTo>
                  <a:cubicBezTo>
                    <a:pt x="1427" y="625"/>
                    <a:pt x="1341" y="454"/>
                    <a:pt x="1284" y="297"/>
                  </a:cubicBezTo>
                  <a:cubicBezTo>
                    <a:pt x="1270" y="212"/>
                    <a:pt x="1213" y="126"/>
                    <a:pt x="1142" y="55"/>
                  </a:cubicBezTo>
                  <a:cubicBezTo>
                    <a:pt x="1098" y="16"/>
                    <a:pt x="1041" y="1"/>
                    <a:pt x="980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8"/>
            <p:cNvSpPr/>
            <p:nvPr/>
          </p:nvSpPr>
          <p:spPr>
            <a:xfrm>
              <a:off x="4254900" y="1914925"/>
              <a:ext cx="181900" cy="159525"/>
            </a:xfrm>
            <a:custGeom>
              <a:avLst/>
              <a:gdLst/>
              <a:ahLst/>
              <a:cxnLst/>
              <a:rect l="l" t="t" r="r" b="b"/>
              <a:pathLst>
                <a:path w="7276" h="6381" extrusionOk="0">
                  <a:moveTo>
                    <a:pt x="6373" y="1"/>
                  </a:moveTo>
                  <a:cubicBezTo>
                    <a:pt x="6040" y="1"/>
                    <a:pt x="5638" y="71"/>
                    <a:pt x="5250" y="313"/>
                  </a:cubicBezTo>
                  <a:cubicBezTo>
                    <a:pt x="4365" y="884"/>
                    <a:pt x="1940" y="3666"/>
                    <a:pt x="1940" y="3666"/>
                  </a:cubicBezTo>
                  <a:lnTo>
                    <a:pt x="1327" y="2981"/>
                  </a:lnTo>
                  <a:cubicBezTo>
                    <a:pt x="1327" y="2981"/>
                    <a:pt x="1013" y="4179"/>
                    <a:pt x="0" y="4294"/>
                  </a:cubicBezTo>
                  <a:cubicBezTo>
                    <a:pt x="0" y="4294"/>
                    <a:pt x="785" y="5592"/>
                    <a:pt x="1227" y="6048"/>
                  </a:cubicBezTo>
                  <a:cubicBezTo>
                    <a:pt x="1437" y="6279"/>
                    <a:pt x="1628" y="6381"/>
                    <a:pt x="1825" y="6381"/>
                  </a:cubicBezTo>
                  <a:cubicBezTo>
                    <a:pt x="2041" y="6381"/>
                    <a:pt x="2263" y="6257"/>
                    <a:pt x="2525" y="6048"/>
                  </a:cubicBezTo>
                  <a:cubicBezTo>
                    <a:pt x="3024" y="5663"/>
                    <a:pt x="5507" y="3381"/>
                    <a:pt x="5507" y="3381"/>
                  </a:cubicBezTo>
                  <a:cubicBezTo>
                    <a:pt x="6648" y="2724"/>
                    <a:pt x="7275" y="1440"/>
                    <a:pt x="7147" y="128"/>
                  </a:cubicBezTo>
                  <a:cubicBezTo>
                    <a:pt x="7147" y="128"/>
                    <a:pt x="6822" y="1"/>
                    <a:pt x="637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8"/>
            <p:cNvSpPr/>
            <p:nvPr/>
          </p:nvSpPr>
          <p:spPr>
            <a:xfrm>
              <a:off x="4254900" y="1914925"/>
              <a:ext cx="181900" cy="159525"/>
            </a:xfrm>
            <a:custGeom>
              <a:avLst/>
              <a:gdLst/>
              <a:ahLst/>
              <a:cxnLst/>
              <a:rect l="l" t="t" r="r" b="b"/>
              <a:pathLst>
                <a:path w="7276" h="6381" extrusionOk="0">
                  <a:moveTo>
                    <a:pt x="6373" y="1"/>
                  </a:moveTo>
                  <a:cubicBezTo>
                    <a:pt x="6040" y="1"/>
                    <a:pt x="5638" y="71"/>
                    <a:pt x="5250" y="313"/>
                  </a:cubicBezTo>
                  <a:cubicBezTo>
                    <a:pt x="4365" y="884"/>
                    <a:pt x="1940" y="3666"/>
                    <a:pt x="1940" y="3666"/>
                  </a:cubicBezTo>
                  <a:lnTo>
                    <a:pt x="1327" y="2981"/>
                  </a:lnTo>
                  <a:cubicBezTo>
                    <a:pt x="1327" y="2981"/>
                    <a:pt x="1013" y="4179"/>
                    <a:pt x="0" y="4294"/>
                  </a:cubicBezTo>
                  <a:cubicBezTo>
                    <a:pt x="0" y="4294"/>
                    <a:pt x="785" y="5592"/>
                    <a:pt x="1227" y="6048"/>
                  </a:cubicBezTo>
                  <a:cubicBezTo>
                    <a:pt x="1437" y="6279"/>
                    <a:pt x="1628" y="6381"/>
                    <a:pt x="1825" y="6381"/>
                  </a:cubicBezTo>
                  <a:cubicBezTo>
                    <a:pt x="2041" y="6381"/>
                    <a:pt x="2263" y="6257"/>
                    <a:pt x="2525" y="6048"/>
                  </a:cubicBezTo>
                  <a:cubicBezTo>
                    <a:pt x="3024" y="5663"/>
                    <a:pt x="5507" y="3381"/>
                    <a:pt x="5507" y="3381"/>
                  </a:cubicBezTo>
                  <a:cubicBezTo>
                    <a:pt x="6648" y="2724"/>
                    <a:pt x="7275" y="1440"/>
                    <a:pt x="7147" y="128"/>
                  </a:cubicBezTo>
                  <a:cubicBezTo>
                    <a:pt x="7147" y="128"/>
                    <a:pt x="6822" y="1"/>
                    <a:pt x="6373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8"/>
            <p:cNvSpPr/>
            <p:nvPr/>
          </p:nvSpPr>
          <p:spPr>
            <a:xfrm>
              <a:off x="4386125" y="1918275"/>
              <a:ext cx="173000" cy="184700"/>
            </a:xfrm>
            <a:custGeom>
              <a:avLst/>
              <a:gdLst/>
              <a:ahLst/>
              <a:cxnLst/>
              <a:rect l="l" t="t" r="r" b="b"/>
              <a:pathLst>
                <a:path w="6920" h="7388" extrusionOk="0">
                  <a:moveTo>
                    <a:pt x="1871" y="0"/>
                  </a:moveTo>
                  <a:cubicBezTo>
                    <a:pt x="1715" y="0"/>
                    <a:pt x="1599" y="7"/>
                    <a:pt x="1541" y="23"/>
                  </a:cubicBezTo>
                  <a:cubicBezTo>
                    <a:pt x="757" y="179"/>
                    <a:pt x="243" y="964"/>
                    <a:pt x="101" y="2519"/>
                  </a:cubicBezTo>
                  <a:cubicBezTo>
                    <a:pt x="1" y="3346"/>
                    <a:pt x="1" y="5244"/>
                    <a:pt x="29" y="6756"/>
                  </a:cubicBezTo>
                  <a:cubicBezTo>
                    <a:pt x="500" y="7170"/>
                    <a:pt x="1101" y="7387"/>
                    <a:pt x="1788" y="7387"/>
                  </a:cubicBezTo>
                  <a:cubicBezTo>
                    <a:pt x="2497" y="7387"/>
                    <a:pt x="3297" y="7156"/>
                    <a:pt x="4138" y="6670"/>
                  </a:cubicBezTo>
                  <a:cubicBezTo>
                    <a:pt x="5051" y="6128"/>
                    <a:pt x="5850" y="5443"/>
                    <a:pt x="6534" y="4630"/>
                  </a:cubicBezTo>
                  <a:cubicBezTo>
                    <a:pt x="6663" y="4516"/>
                    <a:pt x="6763" y="4373"/>
                    <a:pt x="6877" y="4231"/>
                  </a:cubicBezTo>
                  <a:lnTo>
                    <a:pt x="6905" y="2975"/>
                  </a:lnTo>
                  <a:cubicBezTo>
                    <a:pt x="6905" y="2448"/>
                    <a:pt x="6919" y="1706"/>
                    <a:pt x="6834" y="1449"/>
                  </a:cubicBezTo>
                  <a:cubicBezTo>
                    <a:pt x="6705" y="1050"/>
                    <a:pt x="6591" y="779"/>
                    <a:pt x="6349" y="636"/>
                  </a:cubicBezTo>
                  <a:cubicBezTo>
                    <a:pt x="6335" y="622"/>
                    <a:pt x="6306" y="607"/>
                    <a:pt x="6263" y="593"/>
                  </a:cubicBezTo>
                  <a:lnTo>
                    <a:pt x="4708" y="194"/>
                  </a:lnTo>
                  <a:cubicBezTo>
                    <a:pt x="4708" y="194"/>
                    <a:pt x="2715" y="0"/>
                    <a:pt x="1871" y="0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8"/>
            <p:cNvSpPr/>
            <p:nvPr/>
          </p:nvSpPr>
          <p:spPr>
            <a:xfrm>
              <a:off x="4402900" y="1757100"/>
              <a:ext cx="98450" cy="94875"/>
            </a:xfrm>
            <a:custGeom>
              <a:avLst/>
              <a:gdLst/>
              <a:ahLst/>
              <a:cxnLst/>
              <a:rect l="l" t="t" r="r" b="b"/>
              <a:pathLst>
                <a:path w="3938" h="3795" extrusionOk="0">
                  <a:moveTo>
                    <a:pt x="1956" y="1"/>
                  </a:moveTo>
                  <a:cubicBezTo>
                    <a:pt x="981" y="1"/>
                    <a:pt x="154" y="759"/>
                    <a:pt x="86" y="1762"/>
                  </a:cubicBezTo>
                  <a:cubicBezTo>
                    <a:pt x="0" y="2803"/>
                    <a:pt x="785" y="3702"/>
                    <a:pt x="1826" y="3788"/>
                  </a:cubicBezTo>
                  <a:cubicBezTo>
                    <a:pt x="1879" y="3792"/>
                    <a:pt x="1932" y="3794"/>
                    <a:pt x="1984" y="3794"/>
                  </a:cubicBezTo>
                  <a:cubicBezTo>
                    <a:pt x="2971" y="3794"/>
                    <a:pt x="3798" y="3037"/>
                    <a:pt x="3866" y="2047"/>
                  </a:cubicBezTo>
                  <a:cubicBezTo>
                    <a:pt x="3937" y="1006"/>
                    <a:pt x="3167" y="93"/>
                    <a:pt x="2140" y="7"/>
                  </a:cubicBezTo>
                  <a:lnTo>
                    <a:pt x="2111" y="7"/>
                  </a:lnTo>
                  <a:cubicBezTo>
                    <a:pt x="2059" y="3"/>
                    <a:pt x="2008" y="1"/>
                    <a:pt x="1956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8"/>
            <p:cNvSpPr/>
            <p:nvPr/>
          </p:nvSpPr>
          <p:spPr>
            <a:xfrm>
              <a:off x="4508100" y="1844300"/>
              <a:ext cx="23575" cy="47800"/>
            </a:xfrm>
            <a:custGeom>
              <a:avLst/>
              <a:gdLst/>
              <a:ahLst/>
              <a:cxnLst/>
              <a:rect l="l" t="t" r="r" b="b"/>
              <a:pathLst>
                <a:path w="943" h="1912" extrusionOk="0">
                  <a:moveTo>
                    <a:pt x="942" y="0"/>
                  </a:moveTo>
                  <a:lnTo>
                    <a:pt x="100" y="885"/>
                  </a:lnTo>
                  <a:lnTo>
                    <a:pt x="1" y="1912"/>
                  </a:lnTo>
                  <a:cubicBezTo>
                    <a:pt x="157" y="1869"/>
                    <a:pt x="300" y="1783"/>
                    <a:pt x="386" y="1641"/>
                  </a:cubicBezTo>
                  <a:cubicBezTo>
                    <a:pt x="528" y="1412"/>
                    <a:pt x="942" y="0"/>
                    <a:pt x="942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8"/>
            <p:cNvSpPr/>
            <p:nvPr/>
          </p:nvSpPr>
          <p:spPr>
            <a:xfrm>
              <a:off x="4516300" y="1786875"/>
              <a:ext cx="33900" cy="58150"/>
            </a:xfrm>
            <a:custGeom>
              <a:avLst/>
              <a:gdLst/>
              <a:ahLst/>
              <a:cxnLst/>
              <a:rect l="l" t="t" r="r" b="b"/>
              <a:pathLst>
                <a:path w="1356" h="2326" extrusionOk="0">
                  <a:moveTo>
                    <a:pt x="742" y="0"/>
                  </a:moveTo>
                  <a:cubicBezTo>
                    <a:pt x="685" y="0"/>
                    <a:pt x="614" y="0"/>
                    <a:pt x="557" y="15"/>
                  </a:cubicBezTo>
                  <a:cubicBezTo>
                    <a:pt x="471" y="43"/>
                    <a:pt x="400" y="114"/>
                    <a:pt x="357" y="214"/>
                  </a:cubicBezTo>
                  <a:cubicBezTo>
                    <a:pt x="329" y="328"/>
                    <a:pt x="314" y="471"/>
                    <a:pt x="286" y="614"/>
                  </a:cubicBezTo>
                  <a:cubicBezTo>
                    <a:pt x="272" y="714"/>
                    <a:pt x="257" y="813"/>
                    <a:pt x="243" y="899"/>
                  </a:cubicBezTo>
                  <a:lnTo>
                    <a:pt x="129" y="1541"/>
                  </a:lnTo>
                  <a:cubicBezTo>
                    <a:pt x="100" y="1798"/>
                    <a:pt x="43" y="2069"/>
                    <a:pt x="1" y="2326"/>
                  </a:cubicBezTo>
                  <a:cubicBezTo>
                    <a:pt x="91" y="2316"/>
                    <a:pt x="189" y="2305"/>
                    <a:pt x="284" y="2305"/>
                  </a:cubicBezTo>
                  <a:cubicBezTo>
                    <a:pt x="324" y="2305"/>
                    <a:pt x="362" y="2307"/>
                    <a:pt x="400" y="2311"/>
                  </a:cubicBezTo>
                  <a:cubicBezTo>
                    <a:pt x="571" y="2311"/>
                    <a:pt x="771" y="2226"/>
                    <a:pt x="899" y="2083"/>
                  </a:cubicBezTo>
                  <a:cubicBezTo>
                    <a:pt x="1042" y="1926"/>
                    <a:pt x="1128" y="1741"/>
                    <a:pt x="1199" y="1541"/>
                  </a:cubicBezTo>
                  <a:cubicBezTo>
                    <a:pt x="1313" y="1299"/>
                    <a:pt x="1356" y="1027"/>
                    <a:pt x="1356" y="756"/>
                  </a:cubicBezTo>
                  <a:cubicBezTo>
                    <a:pt x="1342" y="386"/>
                    <a:pt x="1128" y="43"/>
                    <a:pt x="742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8"/>
            <p:cNvSpPr/>
            <p:nvPr/>
          </p:nvSpPr>
          <p:spPr>
            <a:xfrm>
              <a:off x="4407175" y="1764650"/>
              <a:ext cx="142325" cy="178375"/>
            </a:xfrm>
            <a:custGeom>
              <a:avLst/>
              <a:gdLst/>
              <a:ahLst/>
              <a:cxnLst/>
              <a:rect l="l" t="t" r="r" b="b"/>
              <a:pathLst>
                <a:path w="5693" h="7135" extrusionOk="0">
                  <a:moveTo>
                    <a:pt x="2039" y="0"/>
                  </a:moveTo>
                  <a:cubicBezTo>
                    <a:pt x="1241" y="0"/>
                    <a:pt x="495" y="377"/>
                    <a:pt x="300" y="1360"/>
                  </a:cubicBezTo>
                  <a:cubicBezTo>
                    <a:pt x="0" y="2958"/>
                    <a:pt x="43" y="3614"/>
                    <a:pt x="200" y="4427"/>
                  </a:cubicBezTo>
                  <a:cubicBezTo>
                    <a:pt x="286" y="4955"/>
                    <a:pt x="557" y="5340"/>
                    <a:pt x="1013" y="5454"/>
                  </a:cubicBezTo>
                  <a:cubicBezTo>
                    <a:pt x="1180" y="5471"/>
                    <a:pt x="1348" y="5478"/>
                    <a:pt x="1515" y="5478"/>
                  </a:cubicBezTo>
                  <a:cubicBezTo>
                    <a:pt x="1633" y="5478"/>
                    <a:pt x="1751" y="5474"/>
                    <a:pt x="1869" y="5469"/>
                  </a:cubicBezTo>
                  <a:lnTo>
                    <a:pt x="1869" y="5469"/>
                  </a:lnTo>
                  <a:lnTo>
                    <a:pt x="1798" y="6382"/>
                  </a:lnTo>
                  <a:cubicBezTo>
                    <a:pt x="1284" y="6881"/>
                    <a:pt x="1617" y="7135"/>
                    <a:pt x="2180" y="7135"/>
                  </a:cubicBezTo>
                  <a:cubicBezTo>
                    <a:pt x="2710" y="7135"/>
                    <a:pt x="3444" y="6910"/>
                    <a:pt x="3866" y="6453"/>
                  </a:cubicBezTo>
                  <a:lnTo>
                    <a:pt x="4109" y="4099"/>
                  </a:lnTo>
                  <a:cubicBezTo>
                    <a:pt x="4109" y="4099"/>
                    <a:pt x="4160" y="4387"/>
                    <a:pt x="4568" y="4387"/>
                  </a:cubicBezTo>
                  <a:cubicBezTo>
                    <a:pt x="4641" y="4387"/>
                    <a:pt x="4725" y="4377"/>
                    <a:pt x="4822" y="4356"/>
                  </a:cubicBezTo>
                  <a:cubicBezTo>
                    <a:pt x="5207" y="4270"/>
                    <a:pt x="5692" y="3628"/>
                    <a:pt x="5493" y="3129"/>
                  </a:cubicBezTo>
                  <a:cubicBezTo>
                    <a:pt x="5389" y="2871"/>
                    <a:pt x="5214" y="2788"/>
                    <a:pt x="5044" y="2788"/>
                  </a:cubicBezTo>
                  <a:cubicBezTo>
                    <a:pt x="4886" y="2788"/>
                    <a:pt x="4734" y="2860"/>
                    <a:pt x="4651" y="2929"/>
                  </a:cubicBezTo>
                  <a:cubicBezTo>
                    <a:pt x="4517" y="3051"/>
                    <a:pt x="4372" y="3215"/>
                    <a:pt x="4261" y="3215"/>
                  </a:cubicBezTo>
                  <a:cubicBezTo>
                    <a:pt x="4243" y="3215"/>
                    <a:pt x="4225" y="3211"/>
                    <a:pt x="4209" y="3200"/>
                  </a:cubicBezTo>
                  <a:cubicBezTo>
                    <a:pt x="4209" y="3200"/>
                    <a:pt x="4779" y="1317"/>
                    <a:pt x="3724" y="547"/>
                  </a:cubicBezTo>
                  <a:cubicBezTo>
                    <a:pt x="3275" y="215"/>
                    <a:pt x="2642" y="0"/>
                    <a:pt x="2039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8"/>
            <p:cNvSpPr/>
            <p:nvPr/>
          </p:nvSpPr>
          <p:spPr>
            <a:xfrm>
              <a:off x="4403600" y="1734125"/>
              <a:ext cx="134850" cy="114775"/>
            </a:xfrm>
            <a:custGeom>
              <a:avLst/>
              <a:gdLst/>
              <a:ahLst/>
              <a:cxnLst/>
              <a:rect l="l" t="t" r="r" b="b"/>
              <a:pathLst>
                <a:path w="5394" h="4591" extrusionOk="0">
                  <a:moveTo>
                    <a:pt x="1561" y="1"/>
                  </a:moveTo>
                  <a:cubicBezTo>
                    <a:pt x="1482" y="1"/>
                    <a:pt x="1403" y="19"/>
                    <a:pt x="1327" y="56"/>
                  </a:cubicBezTo>
                  <a:cubicBezTo>
                    <a:pt x="1199" y="127"/>
                    <a:pt x="1128" y="256"/>
                    <a:pt x="1085" y="399"/>
                  </a:cubicBezTo>
                  <a:cubicBezTo>
                    <a:pt x="1071" y="541"/>
                    <a:pt x="1071" y="684"/>
                    <a:pt x="1071" y="826"/>
                  </a:cubicBezTo>
                  <a:cubicBezTo>
                    <a:pt x="942" y="826"/>
                    <a:pt x="828" y="727"/>
                    <a:pt x="685" y="712"/>
                  </a:cubicBezTo>
                  <a:cubicBezTo>
                    <a:pt x="653" y="709"/>
                    <a:pt x="621" y="707"/>
                    <a:pt x="589" y="707"/>
                  </a:cubicBezTo>
                  <a:cubicBezTo>
                    <a:pt x="479" y="707"/>
                    <a:pt x="368" y="728"/>
                    <a:pt x="258" y="784"/>
                  </a:cubicBezTo>
                  <a:cubicBezTo>
                    <a:pt x="158" y="826"/>
                    <a:pt x="86" y="898"/>
                    <a:pt x="44" y="983"/>
                  </a:cubicBezTo>
                  <a:cubicBezTo>
                    <a:pt x="1" y="1055"/>
                    <a:pt x="1" y="1126"/>
                    <a:pt x="1" y="1197"/>
                  </a:cubicBezTo>
                  <a:cubicBezTo>
                    <a:pt x="15" y="1682"/>
                    <a:pt x="272" y="2110"/>
                    <a:pt x="657" y="2367"/>
                  </a:cubicBezTo>
                  <a:cubicBezTo>
                    <a:pt x="800" y="2467"/>
                    <a:pt x="942" y="2538"/>
                    <a:pt x="1085" y="2581"/>
                  </a:cubicBezTo>
                  <a:cubicBezTo>
                    <a:pt x="1342" y="2695"/>
                    <a:pt x="1627" y="2752"/>
                    <a:pt x="1898" y="2752"/>
                  </a:cubicBezTo>
                  <a:cubicBezTo>
                    <a:pt x="2183" y="2752"/>
                    <a:pt x="2440" y="2638"/>
                    <a:pt x="2640" y="2467"/>
                  </a:cubicBezTo>
                  <a:cubicBezTo>
                    <a:pt x="2768" y="2710"/>
                    <a:pt x="2968" y="2923"/>
                    <a:pt x="3210" y="3052"/>
                  </a:cubicBezTo>
                  <a:cubicBezTo>
                    <a:pt x="3342" y="3114"/>
                    <a:pt x="3481" y="3146"/>
                    <a:pt x="3618" y="3146"/>
                  </a:cubicBezTo>
                  <a:cubicBezTo>
                    <a:pt x="3763" y="3146"/>
                    <a:pt x="3906" y="3111"/>
                    <a:pt x="4038" y="3038"/>
                  </a:cubicBezTo>
                  <a:cubicBezTo>
                    <a:pt x="4052" y="3423"/>
                    <a:pt x="4081" y="3794"/>
                    <a:pt x="4123" y="4193"/>
                  </a:cubicBezTo>
                  <a:cubicBezTo>
                    <a:pt x="4123" y="4322"/>
                    <a:pt x="4152" y="4436"/>
                    <a:pt x="4223" y="4535"/>
                  </a:cubicBezTo>
                  <a:cubicBezTo>
                    <a:pt x="4267" y="4574"/>
                    <a:pt x="4309" y="4591"/>
                    <a:pt x="4349" y="4591"/>
                  </a:cubicBezTo>
                  <a:cubicBezTo>
                    <a:pt x="4527" y="4591"/>
                    <a:pt x="4663" y="4261"/>
                    <a:pt x="4780" y="4179"/>
                  </a:cubicBezTo>
                  <a:cubicBezTo>
                    <a:pt x="4851" y="4122"/>
                    <a:pt x="4865" y="3965"/>
                    <a:pt x="4865" y="3865"/>
                  </a:cubicBezTo>
                  <a:cubicBezTo>
                    <a:pt x="4894" y="3779"/>
                    <a:pt x="4894" y="3694"/>
                    <a:pt x="4894" y="3580"/>
                  </a:cubicBezTo>
                  <a:cubicBezTo>
                    <a:pt x="4865" y="3537"/>
                    <a:pt x="4865" y="3466"/>
                    <a:pt x="4865" y="3409"/>
                  </a:cubicBezTo>
                  <a:cubicBezTo>
                    <a:pt x="4937" y="3252"/>
                    <a:pt x="5036" y="3123"/>
                    <a:pt x="5065" y="2981"/>
                  </a:cubicBezTo>
                  <a:cubicBezTo>
                    <a:pt x="5122" y="2824"/>
                    <a:pt x="5022" y="2638"/>
                    <a:pt x="5065" y="2481"/>
                  </a:cubicBezTo>
                  <a:cubicBezTo>
                    <a:pt x="5108" y="2324"/>
                    <a:pt x="5208" y="2253"/>
                    <a:pt x="5279" y="2110"/>
                  </a:cubicBezTo>
                  <a:cubicBezTo>
                    <a:pt x="5393" y="1839"/>
                    <a:pt x="5250" y="1640"/>
                    <a:pt x="5051" y="1468"/>
                  </a:cubicBezTo>
                  <a:cubicBezTo>
                    <a:pt x="4252" y="798"/>
                    <a:pt x="3082" y="755"/>
                    <a:pt x="2183" y="256"/>
                  </a:cubicBezTo>
                  <a:cubicBezTo>
                    <a:pt x="2055" y="156"/>
                    <a:pt x="1912" y="85"/>
                    <a:pt x="1770" y="42"/>
                  </a:cubicBezTo>
                  <a:cubicBezTo>
                    <a:pt x="1702" y="15"/>
                    <a:pt x="1632" y="1"/>
                    <a:pt x="1561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8"/>
            <p:cNvSpPr/>
            <p:nvPr/>
          </p:nvSpPr>
          <p:spPr>
            <a:xfrm>
              <a:off x="4533075" y="1776525"/>
              <a:ext cx="20350" cy="14300"/>
            </a:xfrm>
            <a:custGeom>
              <a:avLst/>
              <a:gdLst/>
              <a:ahLst/>
              <a:cxnLst/>
              <a:rect l="l" t="t" r="r" b="b"/>
              <a:pathLst>
                <a:path w="814" h="572" extrusionOk="0">
                  <a:moveTo>
                    <a:pt x="455" y="0"/>
                  </a:moveTo>
                  <a:cubicBezTo>
                    <a:pt x="408" y="0"/>
                    <a:pt x="360" y="9"/>
                    <a:pt x="314" y="29"/>
                  </a:cubicBezTo>
                  <a:lnTo>
                    <a:pt x="300" y="29"/>
                  </a:lnTo>
                  <a:cubicBezTo>
                    <a:pt x="86" y="129"/>
                    <a:pt x="0" y="357"/>
                    <a:pt x="86" y="571"/>
                  </a:cubicBezTo>
                  <a:lnTo>
                    <a:pt x="813" y="243"/>
                  </a:lnTo>
                  <a:cubicBezTo>
                    <a:pt x="758" y="101"/>
                    <a:pt x="611" y="0"/>
                    <a:pt x="45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8"/>
            <p:cNvSpPr/>
            <p:nvPr/>
          </p:nvSpPr>
          <p:spPr>
            <a:xfrm>
              <a:off x="4453525" y="1882450"/>
              <a:ext cx="49975" cy="26050"/>
            </a:xfrm>
            <a:custGeom>
              <a:avLst/>
              <a:gdLst/>
              <a:ahLst/>
              <a:cxnLst/>
              <a:rect l="l" t="t" r="r" b="b"/>
              <a:pathLst>
                <a:path w="1999" h="1042" extrusionOk="0">
                  <a:moveTo>
                    <a:pt x="1998" y="0"/>
                  </a:moveTo>
                  <a:cubicBezTo>
                    <a:pt x="1870" y="214"/>
                    <a:pt x="1684" y="386"/>
                    <a:pt x="1470" y="471"/>
                  </a:cubicBezTo>
                  <a:cubicBezTo>
                    <a:pt x="1085" y="628"/>
                    <a:pt x="44" y="757"/>
                    <a:pt x="44" y="757"/>
                  </a:cubicBezTo>
                  <a:lnTo>
                    <a:pt x="1" y="1042"/>
                  </a:lnTo>
                  <a:cubicBezTo>
                    <a:pt x="1" y="1042"/>
                    <a:pt x="1370" y="899"/>
                    <a:pt x="1656" y="571"/>
                  </a:cubicBezTo>
                  <a:cubicBezTo>
                    <a:pt x="1827" y="400"/>
                    <a:pt x="1927" y="214"/>
                    <a:pt x="1998" y="0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8"/>
            <p:cNvSpPr/>
            <p:nvPr/>
          </p:nvSpPr>
          <p:spPr>
            <a:xfrm>
              <a:off x="4460675" y="1829550"/>
              <a:ext cx="10350" cy="10125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179" y="0"/>
                  </a:moveTo>
                  <a:cubicBezTo>
                    <a:pt x="92" y="0"/>
                    <a:pt x="13" y="90"/>
                    <a:pt x="0" y="191"/>
                  </a:cubicBezTo>
                  <a:cubicBezTo>
                    <a:pt x="0" y="305"/>
                    <a:pt x="86" y="405"/>
                    <a:pt x="200" y="405"/>
                  </a:cubicBezTo>
                  <a:cubicBezTo>
                    <a:pt x="300" y="405"/>
                    <a:pt x="414" y="319"/>
                    <a:pt x="414" y="219"/>
                  </a:cubicBezTo>
                  <a:cubicBezTo>
                    <a:pt x="414" y="105"/>
                    <a:pt x="328" y="5"/>
                    <a:pt x="214" y="5"/>
                  </a:cubicBezTo>
                  <a:cubicBezTo>
                    <a:pt x="202" y="2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8"/>
            <p:cNvSpPr/>
            <p:nvPr/>
          </p:nvSpPr>
          <p:spPr>
            <a:xfrm>
              <a:off x="4467800" y="1812250"/>
              <a:ext cx="12500" cy="10300"/>
            </a:xfrm>
            <a:custGeom>
              <a:avLst/>
              <a:gdLst/>
              <a:ahLst/>
              <a:cxnLst/>
              <a:rect l="l" t="t" r="r" b="b"/>
              <a:pathLst>
                <a:path w="500" h="412" extrusionOk="0">
                  <a:moveTo>
                    <a:pt x="209" y="0"/>
                  </a:moveTo>
                  <a:cubicBezTo>
                    <a:pt x="129" y="0"/>
                    <a:pt x="54" y="47"/>
                    <a:pt x="1" y="127"/>
                  </a:cubicBezTo>
                  <a:lnTo>
                    <a:pt x="428" y="412"/>
                  </a:lnTo>
                  <a:cubicBezTo>
                    <a:pt x="500" y="284"/>
                    <a:pt x="471" y="127"/>
                    <a:pt x="357" y="55"/>
                  </a:cubicBezTo>
                  <a:cubicBezTo>
                    <a:pt x="309" y="17"/>
                    <a:pt x="258" y="0"/>
                    <a:pt x="209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8"/>
            <p:cNvSpPr/>
            <p:nvPr/>
          </p:nvSpPr>
          <p:spPr>
            <a:xfrm>
              <a:off x="4446400" y="1868175"/>
              <a:ext cx="16075" cy="10600"/>
            </a:xfrm>
            <a:custGeom>
              <a:avLst/>
              <a:gdLst/>
              <a:ahLst/>
              <a:cxnLst/>
              <a:rect l="l" t="t" r="r" b="b"/>
              <a:pathLst>
                <a:path w="643" h="424" extrusionOk="0">
                  <a:moveTo>
                    <a:pt x="585" y="1"/>
                  </a:moveTo>
                  <a:lnTo>
                    <a:pt x="1" y="186"/>
                  </a:lnTo>
                  <a:cubicBezTo>
                    <a:pt x="37" y="321"/>
                    <a:pt x="168" y="424"/>
                    <a:pt x="303" y="424"/>
                  </a:cubicBezTo>
                  <a:cubicBezTo>
                    <a:pt x="326" y="424"/>
                    <a:pt x="349" y="421"/>
                    <a:pt x="371" y="415"/>
                  </a:cubicBezTo>
                  <a:cubicBezTo>
                    <a:pt x="543" y="343"/>
                    <a:pt x="643" y="172"/>
                    <a:pt x="585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8"/>
            <p:cNvSpPr/>
            <p:nvPr/>
          </p:nvSpPr>
          <p:spPr>
            <a:xfrm>
              <a:off x="4415375" y="1804925"/>
              <a:ext cx="12500" cy="10500"/>
            </a:xfrm>
            <a:custGeom>
              <a:avLst/>
              <a:gdLst/>
              <a:ahLst/>
              <a:cxnLst/>
              <a:rect l="l" t="t" r="r" b="b"/>
              <a:pathLst>
                <a:path w="500" h="420" extrusionOk="0">
                  <a:moveTo>
                    <a:pt x="278" y="0"/>
                  </a:moveTo>
                  <a:cubicBezTo>
                    <a:pt x="236" y="0"/>
                    <a:pt x="195" y="11"/>
                    <a:pt x="157" y="34"/>
                  </a:cubicBezTo>
                  <a:lnTo>
                    <a:pt x="143" y="34"/>
                  </a:lnTo>
                  <a:cubicBezTo>
                    <a:pt x="29" y="149"/>
                    <a:pt x="1" y="291"/>
                    <a:pt x="72" y="420"/>
                  </a:cubicBezTo>
                  <a:lnTo>
                    <a:pt x="500" y="134"/>
                  </a:lnTo>
                  <a:cubicBezTo>
                    <a:pt x="452" y="48"/>
                    <a:pt x="365" y="0"/>
                    <a:pt x="278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8"/>
            <p:cNvSpPr/>
            <p:nvPr/>
          </p:nvSpPr>
          <p:spPr>
            <a:xfrm>
              <a:off x="4419300" y="1824675"/>
              <a:ext cx="10375" cy="10375"/>
            </a:xfrm>
            <a:custGeom>
              <a:avLst/>
              <a:gdLst/>
              <a:ahLst/>
              <a:cxnLst/>
              <a:rect l="l" t="t" r="r" b="b"/>
              <a:pathLst>
                <a:path w="415" h="415" extrusionOk="0">
                  <a:moveTo>
                    <a:pt x="214" y="0"/>
                  </a:moveTo>
                  <a:cubicBezTo>
                    <a:pt x="100" y="0"/>
                    <a:pt x="0" y="86"/>
                    <a:pt x="0" y="200"/>
                  </a:cubicBezTo>
                  <a:cubicBezTo>
                    <a:pt x="0" y="300"/>
                    <a:pt x="86" y="414"/>
                    <a:pt x="200" y="414"/>
                  </a:cubicBezTo>
                  <a:cubicBezTo>
                    <a:pt x="300" y="414"/>
                    <a:pt x="414" y="314"/>
                    <a:pt x="414" y="214"/>
                  </a:cubicBezTo>
                  <a:cubicBezTo>
                    <a:pt x="414" y="100"/>
                    <a:pt x="314" y="0"/>
                    <a:pt x="214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8"/>
            <p:cNvSpPr/>
            <p:nvPr/>
          </p:nvSpPr>
          <p:spPr>
            <a:xfrm>
              <a:off x="4423575" y="1826825"/>
              <a:ext cx="20350" cy="31400"/>
            </a:xfrm>
            <a:custGeom>
              <a:avLst/>
              <a:gdLst/>
              <a:ahLst/>
              <a:cxnLst/>
              <a:rect l="l" t="t" r="r" b="b"/>
              <a:pathLst>
                <a:path w="814" h="1256" extrusionOk="0">
                  <a:moveTo>
                    <a:pt x="814" y="0"/>
                  </a:moveTo>
                  <a:lnTo>
                    <a:pt x="1" y="970"/>
                  </a:lnTo>
                  <a:lnTo>
                    <a:pt x="643" y="1255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8"/>
            <p:cNvSpPr/>
            <p:nvPr/>
          </p:nvSpPr>
          <p:spPr>
            <a:xfrm>
              <a:off x="4526300" y="1931300"/>
              <a:ext cx="67775" cy="102750"/>
            </a:xfrm>
            <a:custGeom>
              <a:avLst/>
              <a:gdLst/>
              <a:ahLst/>
              <a:cxnLst/>
              <a:rect l="l" t="t" r="r" b="b"/>
              <a:pathLst>
                <a:path w="2711" h="4110" extrusionOk="0">
                  <a:moveTo>
                    <a:pt x="385" y="1"/>
                  </a:moveTo>
                  <a:lnTo>
                    <a:pt x="385" y="1"/>
                  </a:lnTo>
                  <a:cubicBezTo>
                    <a:pt x="0" y="643"/>
                    <a:pt x="171" y="2811"/>
                    <a:pt x="913" y="4109"/>
                  </a:cubicBezTo>
                  <a:cubicBezTo>
                    <a:pt x="1027" y="3995"/>
                    <a:pt x="1141" y="3852"/>
                    <a:pt x="1241" y="3710"/>
                  </a:cubicBezTo>
                  <a:cubicBezTo>
                    <a:pt x="1812" y="2968"/>
                    <a:pt x="2297" y="2183"/>
                    <a:pt x="2710" y="1356"/>
                  </a:cubicBezTo>
                  <a:cubicBezTo>
                    <a:pt x="2311" y="643"/>
                    <a:pt x="1626" y="158"/>
                    <a:pt x="799" y="44"/>
                  </a:cubicBezTo>
                  <a:lnTo>
                    <a:pt x="385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8"/>
            <p:cNvSpPr/>
            <p:nvPr/>
          </p:nvSpPr>
          <p:spPr>
            <a:xfrm>
              <a:off x="4526300" y="1931300"/>
              <a:ext cx="67775" cy="102750"/>
            </a:xfrm>
            <a:custGeom>
              <a:avLst/>
              <a:gdLst/>
              <a:ahLst/>
              <a:cxnLst/>
              <a:rect l="l" t="t" r="r" b="b"/>
              <a:pathLst>
                <a:path w="2711" h="4110" extrusionOk="0">
                  <a:moveTo>
                    <a:pt x="385" y="1"/>
                  </a:moveTo>
                  <a:lnTo>
                    <a:pt x="385" y="1"/>
                  </a:lnTo>
                  <a:cubicBezTo>
                    <a:pt x="0" y="643"/>
                    <a:pt x="171" y="2811"/>
                    <a:pt x="913" y="4109"/>
                  </a:cubicBezTo>
                  <a:cubicBezTo>
                    <a:pt x="1027" y="3995"/>
                    <a:pt x="1141" y="3852"/>
                    <a:pt x="1241" y="3710"/>
                  </a:cubicBezTo>
                  <a:cubicBezTo>
                    <a:pt x="1812" y="2968"/>
                    <a:pt x="2297" y="2183"/>
                    <a:pt x="2710" y="1356"/>
                  </a:cubicBezTo>
                  <a:cubicBezTo>
                    <a:pt x="2311" y="643"/>
                    <a:pt x="1626" y="158"/>
                    <a:pt x="799" y="44"/>
                  </a:cubicBezTo>
                  <a:lnTo>
                    <a:pt x="385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7" name="Google Shape;1437;p67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 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You can also look for more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infographics</a:t>
            </a:r>
            <a:r>
              <a:rPr lang="en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on Slidesgo.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38" name="Google Shape;1438;p67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1439" name="Google Shape;1439;p67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67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441;p67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1442" name="Google Shape;1442;p67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67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67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67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" name="Google Shape;1446;p67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1447" name="Google Shape;1447;p67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7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" name="Google Shape;1449;p67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1450" name="Google Shape;1450;p67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67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67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" name="Google Shape;1453;p67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1454" name="Google Shape;1454;p67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67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" name="Google Shape;1456;p67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1457" name="Google Shape;1457;p67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67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67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67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461;p67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1462" name="Google Shape;1462;p67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67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67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67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" name="Google Shape;1466;p67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1467" name="Google Shape;1467;p67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67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67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67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67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" name="Google Shape;1472;p67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1473" name="Google Shape;1473;p67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67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67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67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" name="Google Shape;1477;p67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1478" name="Google Shape;1478;p67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67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67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" name="Google Shape;1481;p67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1482" name="Google Shape;1482;p67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7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7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7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7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7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" name="Google Shape;1488;p67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1489" name="Google Shape;1489;p67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67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7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7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7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7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7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6" name="Google Shape;1496;p67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7" name="Google Shape;1497;p67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" name="Google Shape;1498;p67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" name="Google Shape;1499;p67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0" name="Google Shape;1500;p67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501" name="Google Shape;1501;p67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7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" name="Google Shape;1503;p67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504" name="Google Shape;1504;p67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7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6" name="Google Shape;1506;p67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507" name="Google Shape;1507;p67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7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" name="Google Shape;1509;p67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510" name="Google Shape;1510;p67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7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" name="Google Shape;1512;p67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513" name="Google Shape;1513;p67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7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67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516" name="Google Shape;1516;p67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7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" name="Google Shape;1518;p67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519" name="Google Shape;1519;p67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7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" name="Google Shape;1521;p67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522" name="Google Shape;1522;p67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7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7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" name="Google Shape;1525;p67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526" name="Google Shape;1526;p67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7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7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" name="Google Shape;1529;p67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530" name="Google Shape;1530;p67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7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7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3" name="Google Shape;1533;p67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534" name="Google Shape;1534;p67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7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7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7" name="Google Shape;1537;p67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538" name="Google Shape;1538;p67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7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0" name="Google Shape;1540;p67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1" name="Google Shape;1541;p67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2" name="Google Shape;1542;p67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3" name="Google Shape;1543;p67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4" name="Google Shape;1544;p67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5" name="Google Shape;1545;p67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6" name="Google Shape;1546;p67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547" name="Google Shape;1547;p67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7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" name="Google Shape;1549;p67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550" name="Google Shape;1550;p67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7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" name="Google Shape;1552;p67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553" name="Google Shape;1553;p67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7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5" name="Google Shape;1555;p67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6" name="Google Shape;1556;p67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7" name="Google Shape;1557;p67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58" name="Google Shape;1558;p67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559" name="Google Shape;1559;p67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7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7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67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7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7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7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7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7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8" name="Google Shape;1568;p67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569" name="Google Shape;1569;p67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7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67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572" name="Google Shape;1572;p67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7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7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7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7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7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7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7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7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7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7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7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7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7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7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7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7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7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7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7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67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593" name="Google Shape;1593;p67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7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7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7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7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7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7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7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7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7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7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7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7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7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7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7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7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7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7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7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7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7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7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7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7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7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7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7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7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7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7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7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7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7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7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7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7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7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7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7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7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7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7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7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7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7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7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7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7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7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7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7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7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7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7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7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7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7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7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7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7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7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7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7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7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7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7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7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7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7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7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7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7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7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7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7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7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7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" name="Google Shape;1671;p67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1672" name="Google Shape;1672;p67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7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7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7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" name="Google Shape;1676;p67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1677" name="Google Shape;1677;p67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7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7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" name="Google Shape;1680;p67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1681" name="Google Shape;1681;p67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7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7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" name="Google Shape;1684;p67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1685" name="Google Shape;1685;p67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7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7" name="Google Shape;1687;p67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1688" name="Google Shape;1688;p67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7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7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7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7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3" name="Google Shape;1693;p67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94" name="Google Shape;1694;p67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1695" name="Google Shape;1695;p67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7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7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7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9" name="Google Shape;1699;p67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1700" name="Google Shape;1700;p67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7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2" name="Google Shape;1702;p67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1703" name="Google Shape;1703;p67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7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5" name="Google Shape;1705;p67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6" name="Google Shape;1706;p67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1707" name="Google Shape;1707;p67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7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" name="Google Shape;1709;p67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1710" name="Google Shape;1710;p67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7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" name="Google Shape;1712;p67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1713" name="Google Shape;1713;p67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7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5" name="Google Shape;1715;p67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1716" name="Google Shape;1716;p67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7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" name="Google Shape;1718;p67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1719" name="Google Shape;1719;p67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7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7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7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7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7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7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7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" name="Google Shape;1727;p67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1728" name="Google Shape;1728;p67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7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7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7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7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7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7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7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7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7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" name="Google Shape;1738;p67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1739" name="Google Shape;1739;p67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7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7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7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7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7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7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7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7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7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7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7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7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7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7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7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7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7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7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7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7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" name="Google Shape;1760;p67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1761" name="Google Shape;1761;p67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7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7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7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7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7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67" name="Google Shape;1767;p67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8" name="Google Shape;1768;p67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9" name="Google Shape;1769;p67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0" name="Google Shape;1770;p67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5" name="Google Shape;1775;p68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1776" name="Google Shape;1776;p68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777" name="Google Shape;1777;p68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78" name="Google Shape;1778;p68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9" name="Google Shape;1779;p68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780" name="Google Shape;1780;p68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781" name="Google Shape;1781;p68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782" name="Google Shape;1782;p68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1783" name="Google Shape;1783;p68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68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68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68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1787" name="Google Shape;1787;p68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88" name="Google Shape;1788;p68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789" name="Google Shape;1789;p68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90" name="Google Shape;1790;p68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91" name="Google Shape;1791;p68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792" name="Google Shape;1792;p68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93" name="Google Shape;1793;p68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68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68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68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68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98" name="Google Shape;1798;p68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799" name="Google Shape;1799;p68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68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801" name="Google Shape;1801;p68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802" name="Google Shape;1802;p68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68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804" name="Google Shape;1804;p68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805" name="Google Shape;1805;p68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806" name="Google Shape;1806;p68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68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808" name="Google Shape;1808;p68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809" name="Google Shape;1809;p68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810" name="Google Shape;1810;p68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1" name="Google Shape;1811;p68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812" name="Google Shape;1812;p68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813" name="Google Shape;1813;p68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814" name="Google Shape;1814;p68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68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816" name="Google Shape;1816;p68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817" name="Google Shape;1817;p68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818" name="Google Shape;1818;p68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819" name="Google Shape;1819;p68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820" name="Google Shape;1820;p68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821" name="Google Shape;1821;p68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2" name="Google Shape;1822;p68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823" name="Google Shape;1823;p68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824" name="Google Shape;1824;p68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25" name="Google Shape;1825;p68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8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8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828" name="Google Shape;1828;p68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829" name="Google Shape;1829;p68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68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68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68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68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68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68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68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68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68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68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68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68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68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68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68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845" name="Google Shape;1845;p68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8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8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8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8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8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8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8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8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8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8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8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8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8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8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8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8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8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8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8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865" name="Google Shape;1865;p68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866" name="Google Shape;1866;p68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67" name="Google Shape;1867;p68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868" name="Google Shape;1868;p68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68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0" name="Google Shape;1870;p68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71" name="Google Shape;1871;p68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872" name="Google Shape;1872;p68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68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68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68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6" name="Google Shape;1876;p68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8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8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8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8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8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8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83" name="Google Shape;1883;p68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884" name="Google Shape;1884;p68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68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68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68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88" name="Google Shape;1888;p68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8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8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8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8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8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8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8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8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8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8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8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8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8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8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8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8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8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8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8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8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8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8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8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8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8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8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8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8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17" name="Google Shape;1917;p68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18" name="Google Shape;1918;p68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68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20" name="Google Shape;1920;p68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21" name="Google Shape;1921;p68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22" name="Google Shape;1922;p68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923" name="Google Shape;1923;p68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4" name="Google Shape;1924;p68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25" name="Google Shape;1925;p68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68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27" name="Google Shape;1927;p68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8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8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8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8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8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8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8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35" name="Google Shape;1935;p68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936" name="Google Shape;1936;p68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68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68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68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40" name="Google Shape;1940;p68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68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68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68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68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68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68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68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8" name="Google Shape;1948;p68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949" name="Google Shape;1949;p68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68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68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68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53" name="Google Shape;1953;p68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68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68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68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68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68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68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68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68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68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68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68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68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8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68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68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68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970" name="Google Shape;1970;p68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68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68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68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68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68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68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68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68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68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68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68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982" name="Google Shape;1982;p68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8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68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68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68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68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68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68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68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8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8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8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8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95" name="Google Shape;1995;p68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996" name="Google Shape;1996;p68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68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98" name="Google Shape;1998;p68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8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8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8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8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8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8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8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8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007" name="Google Shape;2007;p68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8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8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8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8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8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8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8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8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8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017" name="Google Shape;2017;p68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8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8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8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8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8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023" name="Google Shape;2023;p68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8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8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8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8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8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8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8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8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8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3" name="Google Shape;2033;p68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2034" name="Google Shape;2034;p68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8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8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8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8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8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0" name="Google Shape;2040;p68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2041" name="Google Shape;2041;p68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8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8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8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8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8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8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8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8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8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8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8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8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8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8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8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8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68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68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68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68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68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68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68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68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68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68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68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68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68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68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68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68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68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68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68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68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68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68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68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68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68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68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68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68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68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68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68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68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68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68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68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68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68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68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68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68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68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68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68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68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68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68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68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68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68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68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68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68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68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68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68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68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68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68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68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68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68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68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68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68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68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68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68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68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68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68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68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68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68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68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68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68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68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68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68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68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68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68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68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68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68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68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68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68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68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68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68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68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68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68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68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68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68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68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68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68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68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68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68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68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68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68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68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68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68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68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68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68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68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68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68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68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68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68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68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68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68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68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68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68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68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68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68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68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8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8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8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8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8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8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8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8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8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8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8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8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8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8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8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8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8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8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8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8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8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8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8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8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8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8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8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8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8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8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8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8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8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8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8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8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8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8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8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8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8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8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8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8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8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8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8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8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8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8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8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8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8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8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8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8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8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8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8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8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68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68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68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68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68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68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68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68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68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68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68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68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68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68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68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68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68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68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8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8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8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8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8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8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8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8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8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8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8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8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8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8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8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8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8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8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8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8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8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8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8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8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8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8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8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8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8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8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8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8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8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8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8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8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8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8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8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68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8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8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8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8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8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8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8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8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8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8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8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8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8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8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8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8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68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68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8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8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68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68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8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8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8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8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8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8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8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8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8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8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8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8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8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8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8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8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8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8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8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8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8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8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8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8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8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8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8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8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8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8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8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8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8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8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8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8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8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8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8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8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8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68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68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68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8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8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8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8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8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8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8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8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8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68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68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8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8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8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68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68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68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68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68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68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68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68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8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8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8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68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8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68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68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8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68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68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68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68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68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68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68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68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68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68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68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68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68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68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8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8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8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8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8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8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8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68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68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8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8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8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8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8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8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68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68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8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8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8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8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8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8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8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8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8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8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8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8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8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8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8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8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8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8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8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8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8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8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8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8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8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8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8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8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8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8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8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8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8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8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8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8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8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8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8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8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8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8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8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8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8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8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8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8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8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8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8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8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8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8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8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8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8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8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8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8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8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8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8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8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8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8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8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8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8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8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8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8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8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8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8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8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8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8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8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8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8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8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8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8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8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8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8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8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8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8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8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8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8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8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8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8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8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8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8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8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8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8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8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8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8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8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8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8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8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8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8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8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8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8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8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8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8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8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8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8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8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8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8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8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8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8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8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8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8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68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8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8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8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8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8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8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8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8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8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8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8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8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8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8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8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8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8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8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8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8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8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8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8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8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8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8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8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8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8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8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8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8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8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8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8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8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8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8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8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8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8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8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8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8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8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8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8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8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8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8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68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8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8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8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8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8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8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8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8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8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8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8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8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8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8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8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8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8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8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8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8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8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8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8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8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8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8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8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8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8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8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8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8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8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8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8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8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8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8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68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8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8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8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8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8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8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8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8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8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8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8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8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8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8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8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8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8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8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8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8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8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8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8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8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8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8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8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8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8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8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8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8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8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8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8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8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8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8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8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8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8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8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8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8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8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8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8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8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8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8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8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8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8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8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8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8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8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8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8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8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8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8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8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8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8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8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8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8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8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8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8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8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8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8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8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8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8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8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8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8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8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8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8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8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8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8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8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8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8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8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8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8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8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8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8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8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8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8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68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8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8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8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8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8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8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8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8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8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8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8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8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8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8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8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8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8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8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8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8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8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8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8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8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8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8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8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8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8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8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8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8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8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8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8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8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8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8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8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8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8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8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8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8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8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8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8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8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8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8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8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8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8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8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8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8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8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8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8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8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8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8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8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8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8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8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8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8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8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8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8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8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8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8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8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8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8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8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8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8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8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8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8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8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8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8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8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8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8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8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8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8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8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8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8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8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8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8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8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8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8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8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8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8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8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8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8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8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8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8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8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8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8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8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8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8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8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8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8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8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8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8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8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8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8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8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8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8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8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8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8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8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8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8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8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8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8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8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8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8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8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8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8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8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8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8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8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8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8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8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8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8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8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8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8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8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8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8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8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8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8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8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8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8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8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8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8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8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8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8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8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8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8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8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8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8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8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8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8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8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8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8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8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8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8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8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8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8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8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8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8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8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8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8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8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8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8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8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8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8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8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8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8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8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8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8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8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8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8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8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8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8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8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8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8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8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8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8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8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8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8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8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8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8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8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8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8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8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8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8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8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8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8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8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8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8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8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8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8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8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8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8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8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8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8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8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8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68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68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8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8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68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68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8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8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8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8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8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8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8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8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8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8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8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8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8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68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68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8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8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8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8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8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8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8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8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68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8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8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68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68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8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8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8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8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8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8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8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8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8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8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8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8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8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8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8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8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8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8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8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8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8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8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8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8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8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8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8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8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8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8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8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8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8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8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8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8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8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8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8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8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8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8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8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8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8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8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8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8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8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8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8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8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8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8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8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8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8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8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8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8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8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8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8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8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8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8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8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8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8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8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8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8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8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8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8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8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8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8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8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8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68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68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8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8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8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8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8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68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8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8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8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8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8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8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8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8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8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8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68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68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8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8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8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8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8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8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8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8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8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8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8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8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8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8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8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8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8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8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8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8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68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8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8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8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8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8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8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8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8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8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8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8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8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8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8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8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8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8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8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8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8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8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8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8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8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8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8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8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8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8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8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8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8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8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8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8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8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8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8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8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8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8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8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8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8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8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8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8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8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8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8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8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8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8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8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8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8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8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8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8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8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8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8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8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8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8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8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8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8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8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8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8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8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8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8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8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8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8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8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8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8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8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8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8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8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8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8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8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8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8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8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8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8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8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8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8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8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8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8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8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8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8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8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8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8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8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8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68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68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8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8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8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8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8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8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68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8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8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8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8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8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8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8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8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8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8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8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8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8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8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8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8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8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8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8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8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8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8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8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8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8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8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8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68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8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8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8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8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8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8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8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8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8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8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8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8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8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8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8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8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8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8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8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8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8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8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8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8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8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8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8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8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8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8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8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8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8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8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8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8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8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8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8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8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8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8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8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8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8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8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8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8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8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8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8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8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8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8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8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8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8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8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8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8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8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8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8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8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8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8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8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68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68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68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68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8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68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8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8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68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8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8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68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8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8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8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8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8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8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8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8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8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8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8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8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8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8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8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8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8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8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8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8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8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8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8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8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8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8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8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8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8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8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68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8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8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8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8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8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8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8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8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68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8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8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68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8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8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8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8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8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8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8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8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8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8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8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8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8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8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8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8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8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8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8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8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8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8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8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8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8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8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8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8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8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8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8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8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8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8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8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8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8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8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8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8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8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8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8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8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8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8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8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8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8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8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8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8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8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8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8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8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8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8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8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8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8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8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8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8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8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8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8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8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8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8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8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8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8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8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8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8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8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8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8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8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8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8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8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8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8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8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8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8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8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8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8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8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8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8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8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8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8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8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8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8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8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8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8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8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8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8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8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8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8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8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8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8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8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8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8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8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8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8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8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8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8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8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8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8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8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8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8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8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8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8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8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8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8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8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68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8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8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8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8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8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8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8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68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8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8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8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8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8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8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68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8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8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68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8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68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8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68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8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8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68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8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8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68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8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8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68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8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8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8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8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8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8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8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8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8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8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8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8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8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8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8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8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8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8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8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8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8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8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8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8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8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8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8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8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8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8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3" name="Google Shape;3613;p68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3614" name="Google Shape;3614;p68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8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8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8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8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8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8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8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8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8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8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8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8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8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8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8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8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8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8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68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68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68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68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68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68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68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68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68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68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68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68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68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68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68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68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68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68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68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68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68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68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68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68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68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68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68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68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68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68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68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68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5" name="Google Shape;3665;p68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3666" name="Google Shape;3666;p68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68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8" name="Google Shape;3668;p68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3669" name="Google Shape;3669;p68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68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1" name="Google Shape;3671;p68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3672" name="Google Shape;3672;p68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68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4" name="Google Shape;3674;p68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3675" name="Google Shape;3675;p68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68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7" name="Google Shape;3677;p68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3678" name="Google Shape;3678;p68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68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0" name="Google Shape;3680;p68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81" name="Google Shape;3681;p68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3682" name="Google Shape;3682;p68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68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68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5" name="Google Shape;3685;p68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3686" name="Google Shape;3686;p68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68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68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9" name="Google Shape;3689;p68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90" name="Google Shape;3690;p68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3691" name="Google Shape;3691;p68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92" name="Google Shape;3692;p68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3693" name="Google Shape;3693;p68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68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68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68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68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68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68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68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68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68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03" name="Google Shape;3703;p68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3704" name="Google Shape;3704;p68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05" name="Google Shape;3705;p68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3706" name="Google Shape;3706;p68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68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68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68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68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11" name="Google Shape;3711;p68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8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8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14" name="Google Shape;3714;p68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15" name="Google Shape;3715;p68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3716" name="Google Shape;3716;p68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17" name="Google Shape;3717;p68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3718" name="Google Shape;3718;p68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68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68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68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68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68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68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68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68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68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68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68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68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31" name="Google Shape;3731;p68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3732" name="Google Shape;3732;p68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68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34" name="Google Shape;3734;p68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5" name="Google Shape;3735;p68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36" name="Google Shape;3736;p68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3737" name="Google Shape;3737;p68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38" name="Google Shape;3738;p68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3739" name="Google Shape;3739;p68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68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68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68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68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68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68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46" name="Google Shape;3746;p68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3747" name="Google Shape;3747;p68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3748" name="Google Shape;3748;p68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749" name="Google Shape;3749;p68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3750" name="Google Shape;3750;p68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68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52" name="Google Shape;3752;p68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3753" name="Google Shape;3753;p68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68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55" name="Google Shape;3755;p68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3756" name="Google Shape;3756;p68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3757" name="Google Shape;3757;p68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68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59" name="Google Shape;3759;p68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3760" name="Google Shape;3760;p68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68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2" name="Google Shape;3762;p68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3763" name="Google Shape;3763;p68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68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5" name="Google Shape;3765;p68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3766" name="Google Shape;3766;p68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68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8" name="Google Shape;3768;p68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3769" name="Google Shape;3769;p68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68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71" name="Google Shape;3771;p68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3772" name="Google Shape;3772;p68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3773" name="Google Shape;3773;p68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68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68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68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68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68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79" name="Google Shape;3779;p68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3780" name="Google Shape;3780;p68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68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2" name="Google Shape;3782;p68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3783" name="Google Shape;3783;p68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68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5" name="Google Shape;3785;p68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3786" name="Google Shape;3786;p68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68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8" name="Google Shape;3788;p68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3789" name="Google Shape;3789;p68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68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1" name="Google Shape;3791;p68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3792" name="Google Shape;3792;p68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68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4" name="Google Shape;3794;p68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3795" name="Google Shape;3795;p68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68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7" name="Google Shape;3797;p68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3798" name="Google Shape;3798;p68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68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800" name="Google Shape;3800;p68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3801" name="Google Shape;3801;p68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3802" name="Google Shape;3802;p68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68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68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05" name="Google Shape;3805;p68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3806" name="Google Shape;3806;p68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68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08" name="Google Shape;3808;p68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3809" name="Google Shape;3809;p68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68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1" name="Google Shape;3811;p68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3812" name="Google Shape;3812;p68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68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4" name="Google Shape;3814;p68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3815" name="Google Shape;3815;p68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6" name="Google Shape;3816;p68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817" name="Google Shape;3817;p68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3818" name="Google Shape;3818;p68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3819" name="Google Shape;3819;p68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0" name="Google Shape;3820;p68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1" name="Google Shape;3821;p68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2" name="Google Shape;3822;p68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3" name="Google Shape;3823;p68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3824" name="Google Shape;3824;p68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68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6" name="Google Shape;3826;p68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3827" name="Google Shape;3827;p68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68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9" name="Google Shape;3829;p68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3830" name="Google Shape;3830;p68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68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2" name="Google Shape;3832;p68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3833" name="Google Shape;3833;p68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4" name="Google Shape;3834;p68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5" name="Google Shape;3835;p68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3836" name="Google Shape;3836;p68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68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8" name="Google Shape;3838;p68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3839" name="Google Shape;3839;p68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68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841" name="Google Shape;3841;p68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3842" name="Google Shape;3842;p68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43" name="Google Shape;3843;p68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3844" name="Google Shape;3844;p68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5" name="Google Shape;3845;p68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46" name="Google Shape;3846;p68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3847" name="Google Shape;3847;p68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8" name="Google Shape;3848;p68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849" name="Google Shape;3849;p68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3850" name="Google Shape;3850;p68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3851" name="Google Shape;3851;p68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68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3" name="Google Shape;3853;p68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4" name="Google Shape;3854;p68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5" name="Google Shape;3855;p68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6" name="Google Shape;3856;p68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57" name="Google Shape;3857;p68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3858" name="Google Shape;3858;p68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9" name="Google Shape;3859;p68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0" name="Google Shape;3860;p68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3861" name="Google Shape;3861;p68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2" name="Google Shape;3862;p68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3" name="Google Shape;3863;p68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3864" name="Google Shape;3864;p68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5" name="Google Shape;3865;p68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6" name="Google Shape;3866;p68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3867" name="Google Shape;3867;p68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8" name="Google Shape;3868;p68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9" name="Google Shape;3869;p68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3870" name="Google Shape;3870;p68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1" name="Google Shape;3871;p68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2" name="Google Shape;3872;p68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3873" name="Google Shape;3873;p68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4" name="Google Shape;3874;p68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5" name="Google Shape;3875;p68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3876" name="Google Shape;3876;p68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7" name="Google Shape;3877;p68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8" name="Google Shape;3878;p68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3879" name="Google Shape;3879;p68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0" name="Google Shape;3880;p68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81" name="Google Shape;3881;p68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3882" name="Google Shape;3882;p68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3" name="Google Shape;3883;p68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884" name="Google Shape;3884;p68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3885" name="Google Shape;3885;p68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3886" name="Google Shape;3886;p68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7" name="Google Shape;3887;p68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8" name="Google Shape;3888;p68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9" name="Google Shape;3889;p68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0" name="Google Shape;3890;p68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1" name="Google Shape;3891;p68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2" name="Google Shape;3892;p68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3" name="Google Shape;3893;p68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4" name="Google Shape;3894;p68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5" name="Google Shape;3895;p68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6" name="Google Shape;3896;p68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7" name="Google Shape;3897;p68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8" name="Google Shape;3898;p68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9" name="Google Shape;3899;p68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0" name="Google Shape;3900;p68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1" name="Google Shape;3901;p68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2" name="Google Shape;3902;p68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03" name="Google Shape;3903;p68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3904" name="Google Shape;3904;p68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5" name="Google Shape;3905;p68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06" name="Google Shape;3906;p68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3907" name="Google Shape;3907;p68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8" name="Google Shape;3908;p68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09" name="Google Shape;3909;p68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3910" name="Google Shape;3910;p68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1" name="Google Shape;3911;p68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12" name="Google Shape;3912;p68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3913" name="Google Shape;3913;p68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4" name="Google Shape;3914;p68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15" name="Google Shape;3915;p68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3916" name="Google Shape;3916;p68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7" name="Google Shape;3917;p68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18" name="Google Shape;3918;p68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3919" name="Google Shape;3919;p68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0" name="Google Shape;3920;p68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21" name="Google Shape;3921;p68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3922" name="Google Shape;3922;p68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3" name="Google Shape;3923;p68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24" name="Google Shape;3924;p68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3925" name="Google Shape;3925;p68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68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27" name="Google Shape;3927;p68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3928" name="Google Shape;3928;p68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68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30" name="Google Shape;3930;p68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3931" name="Google Shape;3931;p68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2" name="Google Shape;3932;p68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33" name="Google Shape;3933;p68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3934" name="Google Shape;3934;p68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68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36" name="Google Shape;3936;p68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3937" name="Google Shape;3937;p68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8" name="Google Shape;3938;p68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39" name="Google Shape;3939;p68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3940" name="Google Shape;3940;p68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1" name="Google Shape;3941;p68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942" name="Google Shape;3942;p68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3943" name="Google Shape;3943;p68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44" name="Google Shape;3944;p68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3945" name="Google Shape;3945;p68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6" name="Google Shape;3946;p68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947" name="Google Shape;3947;p68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3948" name="Google Shape;3948;p68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49" name="Google Shape;3949;p68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950" name="Google Shape;3950;p68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3951" name="Google Shape;3951;p68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52" name="Google Shape;3952;p68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53" name="Google Shape;3953;p68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54" name="Google Shape;3954;p68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55" name="Google Shape;3955;p68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56" name="Google Shape;3956;p68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57" name="Google Shape;3957;p68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58" name="Google Shape;3958;p68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3959" name="Google Shape;3959;p68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3960" name="Google Shape;3960;p68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61" name="Google Shape;3961;p68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62" name="Google Shape;3962;p68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63" name="Google Shape;3963;p68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64" name="Google Shape;3964;p68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65" name="Google Shape;3965;p68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66" name="Google Shape;3966;p68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67" name="Google Shape;3967;p68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68" name="Google Shape;3968;p68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69" name="Google Shape;3969;p68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70" name="Google Shape;3970;p68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71" name="Google Shape;3971;p68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72" name="Google Shape;3972;p68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73" name="Google Shape;3973;p68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3974" name="Google Shape;3974;p68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3975" name="Google Shape;3975;p68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76" name="Google Shape;3976;p68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77" name="Google Shape;3977;p68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78" name="Google Shape;3978;p68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79" name="Google Shape;3979;p68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0" name="Google Shape;3980;p68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1" name="Google Shape;3981;p68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2" name="Google Shape;3982;p68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3" name="Google Shape;3983;p68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4" name="Google Shape;3984;p68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5" name="Google Shape;3985;p68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6" name="Google Shape;3986;p68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7" name="Google Shape;3987;p68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8" name="Google Shape;3988;p68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89" name="Google Shape;3989;p68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90" name="Google Shape;3990;p68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91" name="Google Shape;3991;p68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92" name="Google Shape;3992;p68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93" name="Google Shape;3993;p68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94" name="Google Shape;3994;p68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95" name="Google Shape;3995;p68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96" name="Google Shape;3996;p68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97" name="Google Shape;3997;p68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98" name="Google Shape;3998;p68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3999" name="Google Shape;3999;p68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4000" name="Google Shape;4000;p68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4001" name="Google Shape;4001;p68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4002" name="Google Shape;4002;p68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003" name="Google Shape;4003;p68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004" name="Google Shape;4004;p68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005" name="Google Shape;4005;p68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006" name="Google Shape;4006;p68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007" name="Google Shape;4007;p68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008" name="Google Shape;4008;p68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4009" name="Google Shape;4009;p68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4010" name="Google Shape;4010;p68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11" name="Google Shape;4011;p68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12" name="Google Shape;4012;p68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13" name="Google Shape;4013;p68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14" name="Google Shape;4014;p68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15" name="Google Shape;4015;p68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16" name="Google Shape;4016;p68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17" name="Google Shape;4017;p68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18" name="Google Shape;4018;p68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19" name="Google Shape;4019;p68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20" name="Google Shape;4020;p68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21" name="Google Shape;4021;p68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4022" name="Google Shape;4022;p68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4023" name="Google Shape;4023;p68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4024" name="Google Shape;4024;p68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025" name="Google Shape;4025;p68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026" name="Google Shape;4026;p68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027" name="Google Shape;4027;p68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028" name="Google Shape;4028;p68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029" name="Google Shape;4029;p68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4030" name="Google Shape;4030;p68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4031" name="Google Shape;4031;p68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4032" name="Google Shape;4032;p68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033" name="Google Shape;4033;p68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034" name="Google Shape;4034;p68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035" name="Google Shape;4035;p68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4036" name="Google Shape;4036;p68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4037" name="Google Shape;4037;p68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4038" name="Google Shape;4038;p6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039" name="Google Shape;4039;p6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040" name="Google Shape;4040;p6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4041" name="Google Shape;4041;p68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4042" name="Google Shape;4042;p68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043" name="Google Shape;4043;p68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4044" name="Google Shape;4044;p68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4045" name="Google Shape;4045;p68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4046" name="Google Shape;4046;p68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4047" name="Google Shape;4047;p68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8" name="Google Shape;4048;p68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49" name="Google Shape;4049;p68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4050" name="Google Shape;4050;p68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1" name="Google Shape;4051;p68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52" name="Google Shape;4052;p68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4053" name="Google Shape;4053;p68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4" name="Google Shape;4054;p68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55" name="Google Shape;4055;p68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4056" name="Google Shape;4056;p68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7" name="Google Shape;4057;p68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58" name="Google Shape;4058;p68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4059" name="Google Shape;4059;p68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0" name="Google Shape;4060;p68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61" name="Google Shape;4061;p68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4062" name="Google Shape;4062;p68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3" name="Google Shape;4063;p68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64" name="Google Shape;4064;p68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4065" name="Google Shape;4065;p68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6" name="Google Shape;4066;p68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67" name="Google Shape;4067;p68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4068" name="Google Shape;4068;p68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9" name="Google Shape;4069;p68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0" name="Google Shape;4070;p68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4071" name="Google Shape;4071;p68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2" name="Google Shape;4072;p68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3" name="Google Shape;4073;p68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4074" name="Google Shape;4074;p68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5" name="Google Shape;4075;p68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6" name="Google Shape;4076;p68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4077" name="Google Shape;4077;p68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8" name="Google Shape;4078;p68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9" name="Google Shape;4079;p68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4080" name="Google Shape;4080;p68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1" name="Google Shape;4081;p68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2" name="Google Shape;4082;p68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4083" name="Google Shape;4083;p68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4" name="Google Shape;4084;p68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5" name="Google Shape;4085;p68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4086" name="Google Shape;4086;p68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7" name="Google Shape;4087;p68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8" name="Google Shape;4088;p68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4089" name="Google Shape;4089;p68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0" name="Google Shape;4090;p68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91" name="Google Shape;4091;p68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4092" name="Google Shape;4092;p68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3" name="Google Shape;4093;p68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94" name="Google Shape;4094;p68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4095" name="Google Shape;4095;p68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6" name="Google Shape;4096;p68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97" name="Google Shape;4097;p68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4098" name="Google Shape;4098;p68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9" name="Google Shape;4099;p68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00" name="Google Shape;4100;p68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4101" name="Google Shape;4101;p68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2" name="Google Shape;4102;p68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03" name="Google Shape;4103;p68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4104" name="Google Shape;4104;p68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5" name="Google Shape;4105;p68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06" name="Google Shape;4106;p68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4107" name="Google Shape;4107;p68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8" name="Google Shape;4108;p68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09" name="Google Shape;4109;p68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4110" name="Google Shape;4110;p68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1" name="Google Shape;4111;p68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2" name="Google Shape;4112;p68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4113" name="Google Shape;4113;p68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4" name="Google Shape;4114;p68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5" name="Google Shape;4115;p68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4116" name="Google Shape;4116;p68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7" name="Google Shape;4117;p68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8" name="Google Shape;4118;p68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4119" name="Google Shape;4119;p68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0" name="Google Shape;4120;p68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1" name="Google Shape;4121;p68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4122" name="Google Shape;4122;p68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3" name="Google Shape;4123;p68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4" name="Google Shape;4124;p68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4125" name="Google Shape;4125;p68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6" name="Google Shape;4126;p68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7" name="Google Shape;4127;p68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4128" name="Google Shape;4128;p68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9" name="Google Shape;4129;p68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0" name="Google Shape;4130;p68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4131" name="Google Shape;4131;p68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2" name="Google Shape;4132;p68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3" name="Google Shape;4133;p68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4134" name="Google Shape;4134;p68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5" name="Google Shape;4135;p68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6" name="Google Shape;4136;p68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4137" name="Google Shape;4137;p68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8" name="Google Shape;4138;p68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9" name="Google Shape;4139;p68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4140" name="Google Shape;4140;p68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1" name="Google Shape;4141;p68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2" name="Google Shape;4142;p68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4143" name="Google Shape;4143;p68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4" name="Google Shape;4144;p68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5" name="Google Shape;4145;p68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4146" name="Google Shape;4146;p68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7" name="Google Shape;4147;p68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8" name="Google Shape;4148;p68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4149" name="Google Shape;4149;p68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0" name="Google Shape;4150;p68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1" name="Google Shape;4151;p68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4152" name="Google Shape;4152;p68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3" name="Google Shape;4153;p68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4" name="Google Shape;4154;p68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4155" name="Google Shape;4155;p68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6" name="Google Shape;4156;p68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7" name="Google Shape;4157;p68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4158" name="Google Shape;4158;p68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9" name="Google Shape;4159;p68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0" name="Google Shape;4160;p68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4161" name="Google Shape;4161;p68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2" name="Google Shape;4162;p68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3" name="Google Shape;4163;p68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4164" name="Google Shape;4164;p68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5" name="Google Shape;4165;p68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6" name="Google Shape;4166;p68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4167" name="Google Shape;4167;p68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8" name="Google Shape;4168;p68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9" name="Google Shape;4169;p68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4170" name="Google Shape;4170;p68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1" name="Google Shape;4171;p68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2" name="Google Shape;4172;p68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4173" name="Google Shape;4173;p68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4" name="Google Shape;4174;p68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5" name="Google Shape;4175;p68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4176" name="Google Shape;4176;p68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7" name="Google Shape;4177;p68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8" name="Google Shape;4178;p68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4179" name="Google Shape;4179;p68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0" name="Google Shape;4180;p68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1" name="Google Shape;4181;p68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4182" name="Google Shape;4182;p68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3" name="Google Shape;4183;p68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4" name="Google Shape;4184;p68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4185" name="Google Shape;4185;p68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6" name="Google Shape;4186;p68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7" name="Google Shape;4187;p68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4188" name="Google Shape;4188;p68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9" name="Google Shape;4189;p68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0" name="Google Shape;4190;p68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4191" name="Google Shape;4191;p68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2" name="Google Shape;4192;p68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3" name="Google Shape;4193;p68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4194" name="Google Shape;4194;p68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5" name="Google Shape;4195;p68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6" name="Google Shape;4196;p68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4197" name="Google Shape;4197;p68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8" name="Google Shape;4198;p68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9" name="Google Shape;4199;p68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4200" name="Google Shape;4200;p68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1" name="Google Shape;4201;p68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2" name="Google Shape;4202;p68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4203" name="Google Shape;4203;p68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4" name="Google Shape;4204;p68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5" name="Google Shape;4205;p68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4206" name="Google Shape;4206;p68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7" name="Google Shape;4207;p68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8" name="Google Shape;4208;p68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4209" name="Google Shape;4209;p68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0" name="Google Shape;4210;p68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1" name="Google Shape;4211;p68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4212" name="Google Shape;4212;p68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3" name="Google Shape;4213;p68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4" name="Google Shape;4214;p68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4215" name="Google Shape;4215;p68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6" name="Google Shape;4216;p68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7" name="Google Shape;4217;p68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4218" name="Google Shape;4218;p68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9" name="Google Shape;4219;p68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20" name="Google Shape;4220;p68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4221" name="Google Shape;4221;p68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2" name="Google Shape;4222;p68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23" name="Google Shape;4223;p68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4224" name="Google Shape;4224;p68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5" name="Google Shape;4225;p68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26" name="Google Shape;4226;p68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4227" name="Google Shape;4227;p68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8" name="Google Shape;4228;p68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29" name="Google Shape;4229;p68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4230" name="Google Shape;4230;p68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1" name="Google Shape;4231;p68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32" name="Google Shape;4232;p68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68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34" name="Google Shape;4234;p68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4235" name="Google Shape;4235;p68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6" name="Google Shape;4236;p68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37" name="Google Shape;4237;p68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4238" name="Google Shape;4238;p68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9" name="Google Shape;4239;p68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40" name="Google Shape;4240;p68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68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42" name="Google Shape;4242;p68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4243" name="Google Shape;4243;p68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4" name="Google Shape;4244;p68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45" name="Google Shape;4245;p68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4246" name="Google Shape;4246;p68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7" name="Google Shape;4247;p68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48" name="Google Shape;4248;p68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4249" name="Google Shape;4249;p68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0" name="Google Shape;4250;p68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51" name="Google Shape;4251;p68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4252" name="Google Shape;4252;p68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3" name="Google Shape;4253;p68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54" name="Google Shape;4254;p68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4255" name="Google Shape;4255;p68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6" name="Google Shape;4256;p68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57" name="Google Shape;4257;p68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4258" name="Google Shape;4258;p68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9" name="Google Shape;4259;p68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60" name="Google Shape;4260;p68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4261" name="Google Shape;4261;p68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2" name="Google Shape;4262;p68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63" name="Google Shape;4263;p68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4264" name="Google Shape;4264;p68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5" name="Google Shape;4265;p68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66" name="Google Shape;4266;p68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4267" name="Google Shape;4267;p68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8" name="Google Shape;4268;p68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69" name="Google Shape;4269;p68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4270" name="Google Shape;4270;p68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1" name="Google Shape;4271;p68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72" name="Google Shape;4272;p68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4273" name="Google Shape;4273;p68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4" name="Google Shape;4274;p68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75" name="Google Shape;4275;p68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4276" name="Google Shape;4276;p68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7" name="Google Shape;4277;p68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78" name="Google Shape;4278;p68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68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80" name="Google Shape;4280;p68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4281" name="Google Shape;4281;p68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2" name="Google Shape;4282;p68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3" name="Google Shape;4283;p68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4284" name="Google Shape;4284;p68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5" name="Google Shape;4285;p68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6" name="Google Shape;4286;p68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4287" name="Google Shape;4287;p68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8" name="Google Shape;4288;p68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9" name="Google Shape;4289;p68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4290" name="Google Shape;4290;p68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1" name="Google Shape;4291;p68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2" name="Google Shape;4292;p68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4293" name="Google Shape;4293;p68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4" name="Google Shape;4294;p68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5" name="Google Shape;4295;p68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4296" name="Google Shape;4296;p68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7" name="Google Shape;4297;p68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8" name="Google Shape;4298;p68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4299" name="Google Shape;4299;p68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0" name="Google Shape;4300;p68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01" name="Google Shape;4301;p68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4302" name="Google Shape;4302;p68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3" name="Google Shape;4303;p68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04" name="Google Shape;4304;p68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4305" name="Google Shape;4305;p68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6" name="Google Shape;4306;p68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07" name="Google Shape;4307;p68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4308" name="Google Shape;4308;p68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9" name="Google Shape;4309;p68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10" name="Google Shape;4310;p68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4311" name="Google Shape;4311;p68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2" name="Google Shape;4312;p68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13" name="Google Shape;4313;p68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4314" name="Google Shape;4314;p68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5" name="Google Shape;4315;p68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16" name="Google Shape;4316;p68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4317" name="Google Shape;4317;p68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8" name="Google Shape;4318;p68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19" name="Google Shape;4319;p68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4320" name="Google Shape;4320;p68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1" name="Google Shape;4321;p68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22" name="Google Shape;4322;p68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4323" name="Google Shape;4323;p68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4" name="Google Shape;4324;p68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25" name="Google Shape;4325;p68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4326" name="Google Shape;4326;p68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7" name="Google Shape;4327;p68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28" name="Google Shape;4328;p68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4329" name="Google Shape;4329;p68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0" name="Google Shape;4330;p68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31" name="Google Shape;4331;p68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4332" name="Google Shape;4332;p68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3" name="Google Shape;4333;p68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34" name="Google Shape;4334;p68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4335" name="Google Shape;4335;p68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6" name="Google Shape;4336;p68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37" name="Google Shape;4337;p68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4338" name="Google Shape;4338;p68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9" name="Google Shape;4339;p68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40" name="Google Shape;4340;p68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4341" name="Google Shape;4341;p68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2" name="Google Shape;4342;p68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43" name="Google Shape;4343;p68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4344" name="Google Shape;4344;p68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5" name="Google Shape;4345;p68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46" name="Google Shape;4346;p68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4347" name="Google Shape;4347;p68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8" name="Google Shape;4348;p68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49" name="Google Shape;4349;p68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4350" name="Google Shape;4350;p68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1" name="Google Shape;4351;p68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52" name="Google Shape;4352;p68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68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354" name="Google Shape;4354;p68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4355" name="Google Shape;4355;p68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6" name="Google Shape;4356;p68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57" name="Google Shape;4357;p68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4358" name="Google Shape;4358;p68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9" name="Google Shape;4359;p68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60" name="Google Shape;4360;p68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4361" name="Google Shape;4361;p68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68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363" name="Google Shape;4363;p68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4364" name="Google Shape;4364;p68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4365" name="Google Shape;4365;p68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68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68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68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68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68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68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68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68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68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68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68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68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68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68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68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68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68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3" name="Google Shape;4383;p68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4" name="Google Shape;4384;p68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5" name="Google Shape;4385;p68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6" name="Google Shape;4386;p68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7" name="Google Shape;4387;p68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8" name="Google Shape;4388;p68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9" name="Google Shape;4389;p68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0" name="Google Shape;4390;p68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1" name="Google Shape;4391;p68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2" name="Google Shape;4392;p68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3" name="Google Shape;4393;p68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4" name="Google Shape;4394;p68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5" name="Google Shape;4395;p68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6" name="Google Shape;4396;p68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7" name="Google Shape;4397;p68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8" name="Google Shape;4398;p68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9" name="Google Shape;4399;p68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0" name="Google Shape;4400;p68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1" name="Google Shape;4401;p68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2" name="Google Shape;4402;p68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3" name="Google Shape;4403;p68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4" name="Google Shape;4404;p68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5" name="Google Shape;4405;p68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6" name="Google Shape;4406;p68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7" name="Google Shape;4407;p68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8" name="Google Shape;4408;p68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9" name="Google Shape;4409;p68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0" name="Google Shape;4410;p68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1" name="Google Shape;4411;p68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2" name="Google Shape;4412;p68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3" name="Google Shape;4413;p68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4" name="Google Shape;4414;p68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5" name="Google Shape;4415;p68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6" name="Google Shape;4416;p68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7" name="Google Shape;4417;p68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8" name="Google Shape;4418;p68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9" name="Google Shape;4419;p68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0" name="Google Shape;4420;p68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1" name="Google Shape;4421;p68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4422" name="Google Shape;4422;p68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3" name="Google Shape;4423;p68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4" name="Google Shape;4424;p68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4425" name="Google Shape;4425;p68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6" name="Google Shape;4426;p68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7" name="Google Shape;4427;p68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4428" name="Google Shape;4428;p68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9" name="Google Shape;4429;p68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0" name="Google Shape;4430;p68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4431" name="Google Shape;4431;p68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2" name="Google Shape;4432;p68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3" name="Google Shape;4433;p68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4434" name="Google Shape;4434;p68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5" name="Google Shape;4435;p68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6" name="Google Shape;4436;p68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4437" name="Google Shape;4437;p68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8" name="Google Shape;4438;p68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9" name="Google Shape;4439;p68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4440" name="Google Shape;4440;p68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1" name="Google Shape;4441;p68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42" name="Google Shape;4442;p68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4443" name="Google Shape;4443;p68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4" name="Google Shape;4444;p68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45" name="Google Shape;4445;p68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4446" name="Google Shape;4446;p68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7" name="Google Shape;4447;p68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48" name="Google Shape;4448;p68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4449" name="Google Shape;4449;p68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0" name="Google Shape;4450;p68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51" name="Google Shape;4451;p68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4452" name="Google Shape;4452;p68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3" name="Google Shape;4453;p68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54" name="Google Shape;4454;p68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68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456" name="Google Shape;4456;p68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4457" name="Google Shape;4457;p68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8" name="Google Shape;4458;p68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59" name="Google Shape;4459;p68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4460" name="Google Shape;4460;p68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1" name="Google Shape;4461;p68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2" name="Google Shape;4462;p68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4463" name="Google Shape;4463;p68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4" name="Google Shape;4464;p68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5" name="Google Shape;4465;p68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4466" name="Google Shape;4466;p68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7" name="Google Shape;4467;p68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8" name="Google Shape;4468;p68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4469" name="Google Shape;4469;p68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0" name="Google Shape;4470;p68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1" name="Google Shape;4471;p68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4472" name="Google Shape;4472;p68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3" name="Google Shape;4473;p68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4" name="Google Shape;4474;p68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4475" name="Google Shape;4475;p68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68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7" name="Google Shape;4477;p68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4478" name="Google Shape;4478;p68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68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0" name="Google Shape;4480;p68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4481" name="Google Shape;4481;p68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68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3" name="Google Shape;4483;p68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4484" name="Google Shape;4484;p68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68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6" name="Google Shape;4486;p68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4487" name="Google Shape;4487;p68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68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9" name="Google Shape;4489;p68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4490" name="Google Shape;4490;p68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68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2" name="Google Shape;4492;p68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4493" name="Google Shape;4493;p68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68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5" name="Google Shape;4495;p68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4496" name="Google Shape;4496;p68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68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8" name="Google Shape;4498;p68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4499" name="Google Shape;4499;p68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0" name="Google Shape;4500;p68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1" name="Google Shape;4501;p68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4502" name="Google Shape;4502;p68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3" name="Google Shape;4503;p68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4" name="Google Shape;4504;p68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4505" name="Google Shape;4505;p68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6" name="Google Shape;4506;p68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7" name="Google Shape;4507;p68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4508" name="Google Shape;4508;p68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9" name="Google Shape;4509;p68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10" name="Google Shape;4510;p68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4511" name="Google Shape;4511;p68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2" name="Google Shape;4512;p68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13" name="Google Shape;4513;p68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4514" name="Google Shape;4514;p68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5" name="Google Shape;4515;p68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16" name="Google Shape;4516;p68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4517" name="Google Shape;4517;p68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8" name="Google Shape;4518;p68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19" name="Google Shape;4519;p68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4520" name="Google Shape;4520;p68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1" name="Google Shape;4521;p68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22" name="Google Shape;4522;p68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4523" name="Google Shape;4523;p68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4" name="Google Shape;4524;p68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25" name="Google Shape;4525;p68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4526" name="Google Shape;4526;p68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7" name="Google Shape;4527;p68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28" name="Google Shape;4528;p68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4529" name="Google Shape;4529;p68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0" name="Google Shape;4530;p68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31" name="Google Shape;4531;p68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4532" name="Google Shape;4532;p68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3" name="Google Shape;4533;p68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34" name="Google Shape;4534;p68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4535" name="Google Shape;4535;p68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6" name="Google Shape;4536;p68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37" name="Google Shape;4537;p68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4538" name="Google Shape;4538;p68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9" name="Google Shape;4539;p68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0" name="Google Shape;4540;p68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4541" name="Google Shape;4541;p68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2" name="Google Shape;4542;p68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3" name="Google Shape;4543;p68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4544" name="Google Shape;4544;p68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5" name="Google Shape;4545;p68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6" name="Google Shape;4546;p68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4547" name="Google Shape;4547;p68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8" name="Google Shape;4548;p68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49" name="Google Shape;4549;p68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4550" name="Google Shape;4550;p68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1" name="Google Shape;4551;p68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52" name="Google Shape;4552;p68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4553" name="Google Shape;4553;p68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4" name="Google Shape;4554;p68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55" name="Google Shape;4555;p68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4556" name="Google Shape;4556;p68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7" name="Google Shape;4557;p68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2" name="Google Shape;4562;p69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4563" name="Google Shape;4563;p69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4564" name="Google Shape;4564;p69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65" name="Google Shape;4565;p69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566" name="Google Shape;4566;p69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67" name="Google Shape;4567;p69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68" name="Google Shape;4568;p69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4569" name="Google Shape;4569;p69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70" name="Google Shape;4570;p69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571" name="Google Shape;4571;p69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72" name="Google Shape;4572;p69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73" name="Google Shape;4573;p69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4574" name="Google Shape;4574;p69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75" name="Google Shape;4575;p69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576" name="Google Shape;4576;p69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77" name="Google Shape;4577;p69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78" name="Google Shape;4578;p69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4579" name="Google Shape;4579;p69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80" name="Google Shape;4580;p69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581" name="Google Shape;4581;p69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82" name="Google Shape;4582;p69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583" name="Google Shape;4583;p69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4584" name="Google Shape;4584;p69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85" name="Google Shape;4585;p69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4586" name="Google Shape;4586;p69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69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69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69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69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69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92" name="Google Shape;4592;p69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593" name="Google Shape;4593;p69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594" name="Google Shape;4594;p69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4595" name="Google Shape;4595;p69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596" name="Google Shape;4596;p69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7" name="Google Shape;4597;p69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4598" name="Google Shape;4598;p69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4599" name="Google Shape;4599;p69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00" name="Google Shape;4600;p69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601" name="Google Shape;4601;p69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602" name="Google Shape;4602;p69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4603" name="Google Shape;4603;p69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4604" name="Google Shape;4604;p69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4605" name="Google Shape;4605;p69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4606" name="Google Shape;4606;p69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4607" name="Google Shape;4607;p69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4608" name="Google Shape;4608;p69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4609" name="Google Shape;4609;p69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610" name="Google Shape;4610;p69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11" name="Google Shape;4611;p69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2" name="Google Shape;4612;p69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4613" name="Google Shape;4613;p69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4614" name="Google Shape;4614;p69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615" name="Google Shape;4615;p69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16" name="Google Shape;4616;p69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7" name="Google Shape;4617;p69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4618" name="Google Shape;4618;p69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4619" name="Google Shape;4619;p69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620" name="Google Shape;4620;p69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21" name="Google Shape;4621;p69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2" name="Google Shape;4622;p69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4623" name="Google Shape;4623;p69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4624" name="Google Shape;4624;p69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625" name="Google Shape;4625;p69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26" name="Google Shape;4626;p69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27" name="Google Shape;4627;p69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4628" name="Google Shape;4628;p69"/>
            <p:cNvCxnSpPr>
              <a:stCxn id="4629" idx="6"/>
              <a:endCxn id="4630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4631" name="Google Shape;4631;p69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4632" name="Google Shape;4632;p69"/>
              <p:cNvCxnSpPr>
                <a:stCxn id="4633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629" name="Google Shape;4629;p69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69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4" name="Google Shape;4634;p69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4635" name="Google Shape;4635;p69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636" name="Google Shape;4636;p69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69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8" name="Google Shape;4638;p69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4639" name="Google Shape;4639;p69"/>
              <p:cNvCxnSpPr>
                <a:stCxn id="4640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641" name="Google Shape;4641;p69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69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2" name="Google Shape;4642;p69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4643" name="Google Shape;4643;p69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630" name="Google Shape;4630;p69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69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45" name="Google Shape;4645;p69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4646" name="Google Shape;4646;p69"/>
            <p:cNvCxnSpPr>
              <a:stCxn id="4647" idx="4"/>
              <a:endCxn id="4648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9" name="Google Shape;4649;p69"/>
            <p:cNvCxnSpPr>
              <a:stCxn id="4648" idx="0"/>
              <a:endCxn id="4650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1" name="Google Shape;4651;p69"/>
            <p:cNvCxnSpPr>
              <a:stCxn id="4650" idx="4"/>
              <a:endCxn id="4652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3" name="Google Shape;4653;p69"/>
            <p:cNvCxnSpPr>
              <a:stCxn id="4652" idx="0"/>
              <a:endCxn id="4654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654" name="Google Shape;4654;p69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0" name="Google Shape;4650;p69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7" name="Google Shape;4647;p69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52" name="Google Shape;4652;p69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8" name="Google Shape;4648;p69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55" name="Google Shape;4655;p69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4656" name="Google Shape;4656;p69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9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9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9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9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1" name="Google Shape;4661;p69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4662" name="Google Shape;4662;p69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4663" name="Google Shape;4663;p69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69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69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6" name="Google Shape;4666;p69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4667" name="Google Shape;4667;p69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69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69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0" name="Google Shape;4670;p69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4671" name="Google Shape;4671;p69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69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69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4" name="Google Shape;4674;p69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4675" name="Google Shape;4675;p69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69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69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78" name="Google Shape;4678;p69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4679" name="Google Shape;4679;p69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4680" name="Google Shape;4680;p69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69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69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69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69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85" name="Google Shape;4685;p69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9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9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9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9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0" name="Google Shape;4690;p69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4691" name="Google Shape;4691;p69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69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9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9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9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9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9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9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9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9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1" name="Google Shape;4701;p69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4702" name="Google Shape;4702;p69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9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9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9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9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9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9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9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9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9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9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9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69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69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9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9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8" name="Google Shape;4718;p69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4719" name="Google Shape;4719;p69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9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9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9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69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69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5" name="Google Shape;4725;p69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4726" name="Google Shape;4726;p69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9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9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729" name="Google Shape;4729;p69"/>
            <p:cNvCxnSpPr>
              <a:stCxn id="4726" idx="6"/>
              <a:endCxn id="4727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0" name="Google Shape;4730;p69"/>
            <p:cNvCxnSpPr>
              <a:stCxn id="4727" idx="4"/>
              <a:endCxn id="4731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2" name="Google Shape;4732;p69"/>
            <p:cNvCxnSpPr>
              <a:stCxn id="4731" idx="6"/>
              <a:endCxn id="4728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3" name="Google Shape;4733;p69"/>
            <p:cNvCxnSpPr>
              <a:stCxn id="4728" idx="4"/>
              <a:endCxn id="4734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731" name="Google Shape;4731;p69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9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9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736" name="Google Shape;4736;p69"/>
            <p:cNvCxnSpPr>
              <a:endCxn id="4735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737" name="Google Shape;4737;p69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4738" name="Google Shape;4738;p69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9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9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9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9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3" name="Google Shape;4743;p69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4744" name="Google Shape;4744;p69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5" name="Google Shape;4745;p69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6" name="Google Shape;4746;p69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7" name="Google Shape;4747;p69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8" name="Google Shape;4748;p69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749" name="Google Shape;4749;p69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750" name="Google Shape;4750;p69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751" name="Google Shape;4751;p69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9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69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9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69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69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7" name="Google Shape;4757;p69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4758" name="Google Shape;4758;p69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59" name="Google Shape;4759;p69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60" name="Google Shape;4760;p69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61" name="Google Shape;4761;p69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62" name="Google Shape;4762;p69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63" name="Google Shape;4763;p69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64" name="Google Shape;4764;p69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4765" name="Google Shape;4765;p69"/>
            <p:cNvCxnSpPr>
              <a:stCxn id="4758" idx="2"/>
              <a:endCxn id="4759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66" name="Google Shape;4766;p69"/>
            <p:cNvCxnSpPr>
              <a:stCxn id="4760" idx="0"/>
              <a:endCxn id="4758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67" name="Google Shape;4767;p69"/>
            <p:cNvCxnSpPr>
              <a:stCxn id="4760" idx="2"/>
              <a:endCxn id="4762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68" name="Google Shape;4768;p69"/>
            <p:cNvCxnSpPr>
              <a:stCxn id="4761" idx="0"/>
              <a:endCxn id="4760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69" name="Google Shape;4769;p69"/>
            <p:cNvCxnSpPr>
              <a:stCxn id="4759" idx="2"/>
              <a:endCxn id="4764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70" name="Google Shape;4770;p69"/>
            <p:cNvCxnSpPr>
              <a:stCxn id="4763" idx="0"/>
              <a:endCxn id="4759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4771" name="Google Shape;4771;p69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4772" name="Google Shape;4772;p69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69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69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69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69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7" name="Google Shape;4777;p69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4778" name="Google Shape;4778;p69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69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69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69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69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83" name="Google Shape;4783;p69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4784" name="Google Shape;4784;p69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4785" name="Google Shape;4785;p69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86" name="Google Shape;4786;p69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7" name="Google Shape;4787;p69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4788" name="Google Shape;4788;p69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89" name="Google Shape;4789;p69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0" name="Google Shape;4790;p69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4791" name="Google Shape;4791;p69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92" name="Google Shape;4792;p69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3" name="Google Shape;4793;p69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4794" name="Google Shape;4794;p69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95" name="Google Shape;4795;p69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96" name="Google Shape;4796;p69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4797" name="Google Shape;4797;p69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4798" name="Google Shape;4798;p69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4799" name="Google Shape;4799;p69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0" name="Google Shape;4800;p69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01" name="Google Shape;4801;p69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2" name="Google Shape;4802;p69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4803" name="Google Shape;4803;p69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4804" name="Google Shape;4804;p69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5" name="Google Shape;4805;p69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06" name="Google Shape;4806;p69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07" name="Google Shape;4807;p69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08" name="Google Shape;4808;p69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4809" name="Google Shape;4809;p69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4810" name="Google Shape;4810;p69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4811" name="Google Shape;4811;p69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12" name="Google Shape;4812;p69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4813" name="Google Shape;4813;p69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814" name="Google Shape;4814;p69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5" name="Google Shape;4815;p69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4816" name="Google Shape;4816;p69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17" name="Google Shape;4817;p69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4818" name="Google Shape;4818;p69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9" name="Google Shape;4819;p69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820" name="Google Shape;4820;p69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4821" name="Google Shape;4821;p69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4822" name="Google Shape;4822;p69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23" name="Google Shape;4823;p69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4824" name="Google Shape;4824;p69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5" name="Google Shape;4825;p69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6" name="Google Shape;4826;p69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7" name="Google Shape;4827;p69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8" name="Google Shape;4828;p69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29" name="Google Shape;4829;p69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4830" name="Google Shape;4830;p69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4831" name="Google Shape;4831;p69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832" name="Google Shape;4832;p69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4833" name="Google Shape;4833;p69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4" name="Google Shape;4834;p69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5" name="Google Shape;4835;p69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6" name="Google Shape;4836;p69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7" name="Google Shape;4837;p69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8" name="Google Shape;4838;p69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9" name="Google Shape;4839;p69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840" name="Google Shape;4840;p69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4841" name="Google Shape;4841;p69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42" name="Google Shape;4842;p69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4843" name="Google Shape;4843;p69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4844" name="Google Shape;4844;p69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845" name="Google Shape;4845;p69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4846" name="Google Shape;4846;p69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47" name="Google Shape;4847;p69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48" name="Google Shape;4848;p69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49" name="Google Shape;4849;p69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0" name="Google Shape;4850;p69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1" name="Google Shape;4851;p69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2" name="Google Shape;4852;p69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853" name="Google Shape;4853;p69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4854" name="Google Shape;4854;p69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55" name="Google Shape;4855;p69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4856" name="Google Shape;4856;p69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4857" name="Google Shape;4857;p69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4858" name="Google Shape;4858;p69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69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69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69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69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69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69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69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69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69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69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69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69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69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69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69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69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69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69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69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8" name="Google Shape;4878;p69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4879" name="Google Shape;4879;p69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4880" name="Google Shape;4880;p69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4881" name="Google Shape;4881;p69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2" name="Google Shape;4882;p69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83" name="Google Shape;4883;p69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4884" name="Google Shape;4884;p69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885" name="Google Shape;4885;p69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4886" name="Google Shape;4886;p69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87" name="Google Shape;4887;p69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4888" name="Google Shape;4888;p69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4889" name="Google Shape;4889;p69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4890" name="Google Shape;4890;p69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1" name="Google Shape;4891;p69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92" name="Google Shape;4892;p69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4893" name="Google Shape;4893;p69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4" name="Google Shape;4894;p69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95" name="Google Shape;4895;p69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4896" name="Google Shape;4896;p69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4897" name="Google Shape;4897;p69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98" name="Google Shape;4898;p69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99" name="Google Shape;4899;p69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4900" name="Google Shape;4900;p69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1" name="Google Shape;4901;p69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4902" name="Google Shape;4902;p69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03" name="Google Shape;4903;p69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4904" name="Google Shape;4904;p69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4905" name="Google Shape;4905;p69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6" name="Google Shape;4906;p69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07" name="Google Shape;4907;p69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908" name="Google Shape;4908;p69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4909" name="Google Shape;4909;p69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0" name="Google Shape;4910;p69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911" name="Google Shape;4911;p69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4912" name="Google Shape;4912;p69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4913" name="Google Shape;4913;p69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4" name="Google Shape;4914;p69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915" name="Google Shape;4915;p69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4916" name="Google Shape;4916;p69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7" name="Google Shape;4917;p69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18" name="Google Shape;4918;p69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919" name="Google Shape;4919;p69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4920" name="Google Shape;4920;p69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4921" name="Google Shape;4921;p69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22" name="Google Shape;4922;p69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923" name="Google Shape;4923;p69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4924" name="Google Shape;4924;p69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925" name="Google Shape;4925;p69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4926" name="Google Shape;4926;p69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927" name="Google Shape;4927;p69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4928" name="Google Shape;4928;p69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4929" name="Google Shape;4929;p69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4930" name="Google Shape;4930;p69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31" name="Google Shape;4931;p69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932" name="Google Shape;4932;p69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4933" name="Google Shape;4933;p69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4934" name="Google Shape;4934;p69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4935" name="Google Shape;4935;p69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936" name="Google Shape;4936;p69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4937" name="Google Shape;4937;p69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4938" name="Google Shape;4938;p69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39" name="Google Shape;4939;p69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940" name="Google Shape;4940;p69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4941" name="Google Shape;4941;p69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942" name="Google Shape;4942;p69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4943" name="Google Shape;4943;p69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4944" name="Google Shape;4944;p69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69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69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69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69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69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69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69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69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69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69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69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69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69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69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69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69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69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69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69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69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69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69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69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9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9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9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69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69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69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69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69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69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81" name="Google Shape;4981;p70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4982" name="Google Shape;4982;p70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83" name="Google Shape;4983;p70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84" name="Google Shape;4984;p70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85" name="Google Shape;4985;p70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86" name="Google Shape;4986;p70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87" name="Google Shape;4987;p70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88" name="Google Shape;4988;p70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89" name="Google Shape;4989;p70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90" name="Google Shape;4990;p70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91" name="Google Shape;4991;p70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92" name="Google Shape;4992;p70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93" name="Google Shape;4993;p70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94" name="Google Shape;4994;p70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95" name="Google Shape;4995;p70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4996" name="Google Shape;4996;p70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4997" name="Google Shape;4997;p70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98" name="Google Shape;4998;p70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99" name="Google Shape;4999;p70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000" name="Google Shape;5000;p70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001" name="Google Shape;5001;p70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002" name="Google Shape;5002;p70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003" name="Google Shape;5003;p70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004" name="Google Shape;5004;p70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005" name="Google Shape;5005;p70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006" name="Google Shape;5006;p70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007" name="Google Shape;5007;p70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5008" name="Google Shape;5008;p70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5009" name="Google Shape;5009;p70"/>
          <p:cNvGraphicFramePr/>
          <p:nvPr/>
        </p:nvGraphicFramePr>
        <p:xfrm>
          <a:off x="594967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{5AF663EA-B35B-44EE-A9F0-A3E3BDCC494C}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5010" name="Google Shape;5010;p70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5011" name="Google Shape;5011;p70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12" name="Google Shape;5012;p70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13" name="Google Shape;5013;p70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014" name="Google Shape;5014;p70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015" name="Google Shape;5015;p70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016" name="Google Shape;5016;p70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017" name="Google Shape;5017;p70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018" name="Google Shape;5018;p70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0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0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0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0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0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0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025" name="Google Shape;5025;p70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026" name="Google Shape;5026;p70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5027" name="Google Shape;5027;p70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8" name="Google Shape;5028;p70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5029" name="Google Shape;5029;p70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0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0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0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0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0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0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0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0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0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0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0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0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0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0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0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0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0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0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0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0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0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0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0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0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0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0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0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0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0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0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0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5061" name="Google Shape;5061;p70"/>
          <p:cNvGraphicFramePr/>
          <p:nvPr/>
        </p:nvGraphicFramePr>
        <p:xfrm>
          <a:off x="5949700" y="118895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{5AF663EA-B35B-44EE-A9F0-A3E3BDCC494C}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062" name="Google Shape;5062;p70"/>
          <p:cNvGraphicFramePr/>
          <p:nvPr/>
        </p:nvGraphicFramePr>
        <p:xfrm>
          <a:off x="3356413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{5AF663EA-B35B-44EE-A9F0-A3E3BDCC494C}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063" name="Google Shape;5063;p70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5064" name="Google Shape;5064;p70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0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6" name="Google Shape;5066;p70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5067" name="Google Shape;5067;p70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0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9" name="Google Shape;5069;p70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5070" name="Google Shape;5070;p70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5071" name="Google Shape;5071;p70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70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70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70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70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70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7" name="Google Shape;5077;p70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5078" name="Google Shape;5078;p70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70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70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70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70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70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4" name="Google Shape;5084;p70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5085" name="Google Shape;5085;p70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70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70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70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70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70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1" name="Google Shape;5091;p70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5092" name="Google Shape;5092;p70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70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70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70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70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70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8" name="Google Shape;5098;p70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5099" name="Google Shape;5099;p70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70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70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70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70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70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5105" name="Google Shape;5105;p70"/>
          <p:cNvGraphicFramePr/>
          <p:nvPr/>
        </p:nvGraphicFramePr>
        <p:xfrm>
          <a:off x="724925" y="23231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{5AF663EA-B35B-44EE-A9F0-A3E3BDCC494C}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106" name="Google Shape;5106;p70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5107" name="Google Shape;5107;p70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5108" name="Google Shape;5108;p70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109" name="Google Shape;5109;p70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110" name="Google Shape;5110;p70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5111" name="Google Shape;5111;p70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112" name="Google Shape;5112;p70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113" name="Google Shape;5113;p70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114" name="Google Shape;5114;p70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115" name="Google Shape;5115;p70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116" name="Google Shape;5116;p70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5117" name="Google Shape;5117;p70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5118" name="Google Shape;5118;p70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9" name="Google Shape;5119;p70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0" name="Google Shape;5120;p70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5121" name="Google Shape;5121;p70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2" name="Google Shape;5122;p70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3" name="Google Shape;5123;p70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5124" name="Google Shape;5124;p70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70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6" name="Google Shape;5126;p70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5127" name="Google Shape;5127;p70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8" name="Google Shape;5128;p70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9" name="Google Shape;5129;p70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5130" name="Google Shape;5130;p70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1" name="Google Shape;5131;p70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2" name="Google Shape;5132;p70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5133" name="Google Shape;5133;p70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70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5" name="Google Shape;5135;p70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5136" name="Google Shape;5136;p70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70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8" name="Google Shape;5138;p70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5139" name="Google Shape;5139;p70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0" name="Google Shape;5140;p70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1" name="Google Shape;5141;p70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5142" name="Google Shape;5142;p70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3" name="Google Shape;5143;p70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44" name="Google Shape;5144;p70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5145" name="Google Shape;5145;p70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6" name="Google Shape;5146;p70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51" name="Google Shape;5151;p71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5152" name="Google Shape;5152;p71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5153" name="Google Shape;5153;p71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71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55" name="Google Shape;5155;p71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5156" name="Google Shape;5156;p71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71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58" name="Google Shape;5158;p71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5159" name="Google Shape;5159;p71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71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1" name="Google Shape;5161;p71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5162" name="Google Shape;5162;p71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71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64" name="Google Shape;5164;p71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5" name="Google Shape;5165;p71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5166" name="Google Shape;5166;p71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8" name="Google Shape;5198;p71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5199" name="Google Shape;5199;p71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00" name="Google Shape;5200;p71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5201" name="Google Shape;5201;p71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202" name="Google Shape;5202;p71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3" name="Google Shape;5203;p71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5204" name="Google Shape;5204;p71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205" name="Google Shape;5205;p71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6" name="Google Shape;5206;p71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5207" name="Google Shape;5207;p71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208" name="Google Shape;5208;p71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9" name="Google Shape;5209;p71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5210" name="Google Shape;5210;p71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211" name="Google Shape;5211;p71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2" name="Google Shape;5212;p71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5213" name="Google Shape;5213;p71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214" name="Google Shape;5214;p71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15" name="Google Shape;5215;p71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5216" name="Google Shape;5216;p71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5217" name="Google Shape;5217;p71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71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9" name="Google Shape;5219;p71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5220" name="Google Shape;5220;p71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71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2" name="Google Shape;5222;p71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5223" name="Google Shape;5223;p71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71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5" name="Google Shape;5225;p71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5226" name="Google Shape;5226;p71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71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28" name="Google Shape;5228;p71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5229" name="Google Shape;5229;p71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30" name="Google Shape;5230;p71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5231" name="Google Shape;5231;p71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71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33" name="Google Shape;5233;p71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5234" name="Google Shape;5234;p71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71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36" name="Google Shape;5236;p71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5237" name="Google Shape;5237;p71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71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39" name="Google Shape;5239;p71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5240" name="Google Shape;5240;p71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71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42" name="Google Shape;5242;p71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5243" name="Google Shape;5243;p71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9" name="Google Shape;5249;p71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5250" name="Google Shape;5250;p71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5251" name="Google Shape;5251;p71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71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3" name="Google Shape;5253;p71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5254" name="Google Shape;5254;p71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71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6" name="Google Shape;5256;p71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5257" name="Google Shape;5257;p71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71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9" name="Google Shape;5259;p71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5260" name="Google Shape;5260;p71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71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62" name="Google Shape;5262;p71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5263" name="Google Shape;5263;p71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5264" name="Google Shape;5264;p71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71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66" name="Google Shape;5266;p71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5267" name="Google Shape;5267;p71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71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69" name="Google Shape;5269;p71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5270" name="Google Shape;5270;p71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71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72" name="Google Shape;5272;p71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5273" name="Google Shape;5273;p71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71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75" name="Google Shape;5275;p71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5276" name="Google Shape;5276;p71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0" name="Google Shape;5280;p71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5281" name="Google Shape;5281;p71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87" name="Google Shape;5287;p71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5288" name="Google Shape;5288;p71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71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71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71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71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71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294" name="Google Shape;5294;p71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5295" name="Google Shape;5295;p71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5296" name="Google Shape;5296;p71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7" name="Google Shape;5297;p71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8" name="Google Shape;5298;p71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9" name="Google Shape;5299;p71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0" name="Google Shape;5300;p71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1" name="Google Shape;5301;p71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2" name="Google Shape;5302;p71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3" name="Google Shape;5303;p71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4" name="Google Shape;5304;p71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5" name="Google Shape;5305;p71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6" name="Google Shape;5306;p71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7" name="Google Shape;5307;p71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8" name="Google Shape;5308;p71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9" name="Google Shape;5309;p71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0" name="Google Shape;5310;p71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1" name="Google Shape;5311;p71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2" name="Google Shape;5312;p71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3" name="Google Shape;5313;p71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4" name="Google Shape;5314;p71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315" name="Google Shape;5315;p71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6" name="Google Shape;5316;p71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7" name="Google Shape;5317;p71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8" name="Google Shape;5318;p71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9" name="Google Shape;5319;p71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0" name="Google Shape;5320;p71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321" name="Google Shape;5321;p71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5322" name="Google Shape;5322;p71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6" name="Google Shape;5326;p71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5327" name="Google Shape;5327;p71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9" name="Google Shape;5339;p71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5340" name="Google Shape;5340;p71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5341" name="Google Shape;5341;p71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342" name="Google Shape;5342;p71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343" name="Google Shape;5343;p71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5344" name="Google Shape;5344;p71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345" name="Google Shape;5345;p71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346" name="Google Shape;5346;p71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5347" name="Google Shape;5347;p71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348" name="Google Shape;5348;p71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349" name="Google Shape;5349;p71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5350" name="Google Shape;5350;p71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351" name="Google Shape;5351;p71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5352" name="Google Shape;5352;p71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5353" name="Google Shape;5353;p71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71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5357" name="Google Shape;5357;p71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9" name="Google Shape;5359;p71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5360" name="Google Shape;5360;p71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2" name="Google Shape;5362;p71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5363" name="Google Shape;5363;p71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9" name="Google Shape;5369;p71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5370" name="Google Shape;5370;p71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72" name="Google Shape;5372;p71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73" name="Google Shape;5373;p71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5374" name="Google Shape;5374;p71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75" name="Google Shape;5375;p71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76" name="Google Shape;5376;p71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77" name="Google Shape;5377;p71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78" name="Google Shape;5378;p71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79" name="Google Shape;5379;p71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380" name="Google Shape;5380;p71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5381" name="Google Shape;5381;p71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382" name="Google Shape;5382;p71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3" name="Google Shape;5383;p71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71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5" name="Google Shape;5385;p71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6" name="Google Shape;5386;p71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387" name="Google Shape;5387;p71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8" name="Google Shape;5388;p71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9" name="Google Shape;5389;p71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71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391" name="Google Shape;5391;p71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2" name="Google Shape;5392;p71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93" name="Google Shape;5393;p71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5394" name="Google Shape;5394;p71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8" name="Google Shape;5398;p71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5399" name="Google Shape;5399;p71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5400" name="Google Shape;5400;p71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401" name="Google Shape;5401;p71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02" name="Google Shape;5402;p71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5403" name="Google Shape;5403;p71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404" name="Google Shape;5404;p71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05" name="Google Shape;5405;p71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5406" name="Google Shape;5406;p71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407" name="Google Shape;5407;p71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08" name="Google Shape;5408;p71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5409" name="Google Shape;5409;p71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410" name="Google Shape;5410;p71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11" name="Google Shape;5411;p71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5412" name="Google Shape;5412;p71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413" name="Google Shape;5413;p71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414" name="Google Shape;5414;p71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5415" name="Google Shape;5415;p71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0" name="Google Shape;5420;p71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5421" name="Google Shape;5421;p71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4" name="Google Shape;5424;p71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5425" name="Google Shape;5425;p71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5426" name="Google Shape;5426;p71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5427" name="Google Shape;5427;p71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8" name="Google Shape;5428;p71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29" name="Google Shape;5429;p71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5430" name="Google Shape;5430;p71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1" name="Google Shape;5431;p71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32" name="Google Shape;5432;p71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5433" name="Google Shape;5433;p71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4" name="Google Shape;5434;p71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435" name="Google Shape;5435;p71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5436" name="Google Shape;5436;p71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71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71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71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71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71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71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71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71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71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46" name="Google Shape;5446;p71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5447" name="Google Shape;5447;p71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5448" name="Google Shape;5448;p71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71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71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71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71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71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454" name="Google Shape;5454;p71"/>
              <p:cNvCxnSpPr>
                <a:stCxn id="5452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55" name="Google Shape;5455;p71"/>
              <p:cNvCxnSpPr>
                <a:stCxn id="5449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56" name="Google Shape;5456;p71"/>
              <p:cNvCxnSpPr>
                <a:stCxn id="5450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57" name="Google Shape;5457;p71"/>
              <p:cNvCxnSpPr>
                <a:stCxn id="5453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58" name="Google Shape;5458;p71"/>
              <p:cNvCxnSpPr>
                <a:stCxn id="5451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59" name="Google Shape;5459;p71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5460" name="Google Shape;5460;p71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71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71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63" name="Google Shape;5463;p71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5464" name="Google Shape;5464;p71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5465" name="Google Shape;5465;p71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71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7" name="Google Shape;5467;p71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5468" name="Google Shape;5468;p71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71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0" name="Google Shape;5470;p71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5471" name="Google Shape;5471;p71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71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73" name="Google Shape;5473;p71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5474" name="Google Shape;5474;p71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71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76" name="Google Shape;5476;p71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5477" name="Google Shape;5477;p71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9" name="Google Shape;5479;p71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5480" name="Google Shape;5480;p71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9" name="Google Shape;5489;p71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5490" name="Google Shape;5490;p71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5491" name="Google Shape;5491;p71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71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93" name="Google Shape;5493;p71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5494" name="Google Shape;5494;p71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5495" name="Google Shape;5495;p71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5496" name="Google Shape;5496;p71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97" name="Google Shape;5497;p71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498" name="Google Shape;5498;p71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5499" name="Google Shape;5499;p71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00" name="Google Shape;5500;p71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501" name="Google Shape;5501;p71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5502" name="Google Shape;5502;p71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03" name="Google Shape;5503;p71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504" name="Google Shape;5504;p71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5505" name="Google Shape;5505;p71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06" name="Google Shape;5506;p71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507" name="Google Shape;5507;p71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5508" name="Google Shape;5508;p71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09" name="Google Shape;5509;p71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5510" name="Google Shape;5510;p71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5511" name="Google Shape;5511;p71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512" name="Google Shape;5512;p71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5513" name="Google Shape;5513;p71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14" name="Google Shape;5514;p71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15" name="Google Shape;5515;p71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16" name="Google Shape;5516;p71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17" name="Google Shape;5517;p71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5518" name="Google Shape;5518;p71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3" name="Google Shape;5523;p71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5524" name="Google Shape;5524;p71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5525" name="Google Shape;5525;p71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71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27" name="Google Shape;5527;p71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5528" name="Google Shape;5528;p71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71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30" name="Google Shape;5530;p71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5531" name="Google Shape;5531;p71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71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33" name="Google Shape;5533;p71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5534" name="Google Shape;5534;p71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71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36" name="Google Shape;5536;p71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5537" name="Google Shape;5537;p71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8" name="Google Shape;5538;p71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5539" name="Google Shape;5539;p71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71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71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42" name="Google Shape;5542;p71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5543" name="Google Shape;5543;p71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6" name="Google Shape;5556;p72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5557" name="Google Shape;5557;p72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5558" name="Google Shape;5558;p72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72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72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72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72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72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72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72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72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72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68" name="Google Shape;5568;p72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5569" name="Google Shape;5569;p72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72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72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72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72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72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72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72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72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72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9" name="Google Shape;5579;p72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5580" name="Google Shape;5580;p72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72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72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72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72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72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72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72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72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72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0" name="Google Shape;5590;p72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5591" name="Google Shape;5591;p72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72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72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72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72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72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72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72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72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72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1" name="Google Shape;5601;p72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5602" name="Google Shape;5602;p72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72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72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72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72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72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72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72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72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72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2" name="Google Shape;5612;p72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613" name="Google Shape;5613;p72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72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72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72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72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72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72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72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72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72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3" name="Google Shape;5623;p72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624" name="Google Shape;5624;p72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72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72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72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72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72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72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72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72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72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4" name="Google Shape;5634;p72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5635" name="Google Shape;5635;p72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72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72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72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72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72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72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72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72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72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45" name="Google Shape;5645;p72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5646" name="Google Shape;5646;p72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72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72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72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72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72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72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72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72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72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56" name="Google Shape;5656;p72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5657" name="Google Shape;5657;p72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72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72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72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72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72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72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72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72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72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67" name="Google Shape;5667;p72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5668" name="Google Shape;5668;p72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5669" name="Google Shape;5669;p72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72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72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72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72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4" name="Google Shape;5674;p72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5675" name="Google Shape;5675;p72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72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72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72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72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80" name="Google Shape;5680;p72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5681" name="Google Shape;5681;p72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72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72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72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72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86" name="Google Shape;5686;p72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5687" name="Google Shape;5687;p72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72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72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72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72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92" name="Google Shape;5692;p72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5693" name="Google Shape;5693;p72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2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2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2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2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2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2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2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2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2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2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2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2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2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2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2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2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2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1" name="Google Shape;5711;p72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5712" name="Google Shape;5712;p72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2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4" name="Google Shape;5714;p72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5715" name="Google Shape;5715;p72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2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7" name="Google Shape;5717;p72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5718" name="Google Shape;5718;p72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2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2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2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2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2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2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2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6" name="Google Shape;5726;p72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5727" name="Google Shape;5727;p72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2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2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2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2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2" name="Google Shape;5732;p72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5733" name="Google Shape;5733;p72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2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2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2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2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8" name="Google Shape;5738;p72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5739" name="Google Shape;5739;p72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5740" name="Google Shape;5740;p7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41" name="Google Shape;5741;p72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5742" name="Google Shape;5742;p72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5743" name="Google Shape;5743;p72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44" name="Google Shape;5744;p72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5745" name="Google Shape;5745;p72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5746" name="Google Shape;5746;p72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5747" name="Google Shape;5747;p7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7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9" name="Google Shape;5749;p72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5750" name="Google Shape;5750;p7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7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2" name="Google Shape;5752;p72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5753" name="Google Shape;5753;p7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7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72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5756" name="Google Shape;5756;p72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72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8" name="Google Shape;5758;p72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5759" name="Google Shape;5759;p72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72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61" name="Google Shape;5761;p72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5762" name="Google Shape;5762;p72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5763" name="Google Shape;5763;p72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5764" name="Google Shape;5764;p72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65" name="Google Shape;5765;p72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766" name="Google Shape;5766;p72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5767" name="Google Shape;5767;p72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5768" name="Google Shape;5768;p72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72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72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72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72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72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74" name="Google Shape;5774;p72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5775" name="Google Shape;5775;p72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72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72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72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72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72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81" name="Google Shape;5781;p72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2" name="Google Shape;5782;p72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5783" name="Google Shape;5783;p72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5784" name="Google Shape;5784;p72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785" name="Google Shape;5785;p72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86" name="Google Shape;5786;p72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5787" name="Google Shape;5787;p72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788" name="Google Shape;5788;p72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89" name="Google Shape;5789;p72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5790" name="Google Shape;5790;p72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791" name="Google Shape;5791;p72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92" name="Google Shape;5792;p72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5793" name="Google Shape;5793;p72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794" name="Google Shape;5794;p72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795" name="Google Shape;5795;p72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5796" name="Google Shape;5796;p72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2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2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2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0" name="Google Shape;5800;p72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5801" name="Google Shape;5801;p72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5802" name="Google Shape;5802;p72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3" name="Google Shape;5803;p72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804" name="Google Shape;5804;p72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5805" name="Google Shape;5805;p72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5806" name="Google Shape;5806;p72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7" name="Google Shape;5807;p72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8" name="Google Shape;5808;p72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9" name="Google Shape;5809;p72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0" name="Google Shape;5810;p72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1" name="Google Shape;5811;p72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2" name="Google Shape;5812;p72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13" name="Google Shape;5813;p72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5814" name="Google Shape;5814;p72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5" name="Google Shape;5815;p72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6" name="Google Shape;5816;p72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7" name="Google Shape;5817;p72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8" name="Google Shape;5818;p72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9" name="Google Shape;5819;p72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0" name="Google Shape;5820;p72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21" name="Google Shape;5821;p72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822" name="Google Shape;5822;p72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3" name="Google Shape;5823;p72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4" name="Google Shape;5824;p72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5" name="Google Shape;5825;p72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6" name="Google Shape;5826;p72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7" name="Google Shape;5827;p72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8" name="Google Shape;5828;p72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29" name="Google Shape;5829;p72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830" name="Google Shape;5830;p72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1" name="Google Shape;5831;p72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2" name="Google Shape;5832;p72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3" name="Google Shape;5833;p72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4" name="Google Shape;5834;p72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5" name="Google Shape;5835;p72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6" name="Google Shape;5836;p72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37" name="Google Shape;5837;p72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5838" name="Google Shape;5838;p72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9" name="Google Shape;5839;p72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0" name="Google Shape;5840;p72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1" name="Google Shape;5841;p72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2" name="Google Shape;5842;p72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3" name="Google Shape;5843;p72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4" name="Google Shape;5844;p72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5" name="Google Shape;5845;p72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846" name="Google Shape;5846;p72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7" name="Google Shape;5847;p72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8" name="Google Shape;5848;p72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9" name="Google Shape;5849;p72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0" name="Google Shape;5850;p72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1" name="Google Shape;5851;p72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2" name="Google Shape;5852;p72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53" name="Google Shape;5853;p72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854" name="Google Shape;5854;p72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5" name="Google Shape;5855;p72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6" name="Google Shape;5856;p72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7" name="Google Shape;5857;p72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8" name="Google Shape;5858;p72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9" name="Google Shape;5859;p72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0" name="Google Shape;5860;p72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861" name="Google Shape;5861;p72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5862" name="Google Shape;5862;p72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2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2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2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2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2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2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2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2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2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2" name="Google Shape;5872;p72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5873" name="Google Shape;5873;p72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2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2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2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877" name="Google Shape;5877;p72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878" name="Google Shape;5878;p72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879" name="Google Shape;5879;p72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880" name="Google Shape;5880;p72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5881" name="Google Shape;5881;p72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2" name="Google Shape;5882;p72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5883" name="Google Shape;5883;p72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5884" name="Google Shape;5884;p72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85" name="Google Shape;5885;p72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5886" name="Google Shape;5886;p72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87" name="Google Shape;5887;p72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88" name="Google Shape;5888;p72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5889" name="Google Shape;5889;p72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90" name="Google Shape;5890;p72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5891" name="Google Shape;5891;p72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92" name="Google Shape;5892;p72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93" name="Google Shape;5893;p72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5894" name="Google Shape;5894;p72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95" name="Google Shape;5895;p72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5896" name="Google Shape;5896;p72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97" name="Google Shape;5897;p72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98" name="Google Shape;5898;p72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5899" name="Google Shape;5899;p72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00" name="Google Shape;5900;p72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5901" name="Google Shape;5901;p72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902" name="Google Shape;5902;p72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5903" name="Google Shape;5903;p72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5904" name="Google Shape;5904;p72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5905" name="Google Shape;5905;p72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5906" name="Google Shape;5906;p72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7" name="Google Shape;5907;p72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08" name="Google Shape;5908;p72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5909" name="Google Shape;5909;p72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910" name="Google Shape;5910;p72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911" name="Google Shape;5911;p72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5912" name="Google Shape;5912;p72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5913" name="Google Shape;5913;p72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4" name="Google Shape;5914;p72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5" name="Google Shape;5915;p72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5916" name="Google Shape;5916;p72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917" name="Google Shape;5917;p72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918" name="Google Shape;5918;p72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5919" name="Google Shape;5919;p72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5920" name="Google Shape;5920;p72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72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2" name="Google Shape;5922;p72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5923" name="Google Shape;5923;p72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924" name="Google Shape;5924;p72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925" name="Google Shape;5925;p72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5926" name="Google Shape;5926;p72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5927" name="Google Shape;5927;p72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928" name="Google Shape;5928;p72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5929" name="Google Shape;5929;p72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5930" name="Google Shape;5930;p72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1" name="Google Shape;5931;p72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6" name="Google Shape;5936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7" name="Google Shape;5937;p73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38" name="Google Shape;5938;p73"/>
          <p:cNvGrpSpPr/>
          <p:nvPr/>
        </p:nvGrpSpPr>
        <p:grpSpPr>
          <a:xfrm>
            <a:off x="829359" y="2307635"/>
            <a:ext cx="339235" cy="298186"/>
            <a:chOff x="898875" y="244725"/>
            <a:chExt cx="481800" cy="423500"/>
          </a:xfrm>
        </p:grpSpPr>
        <p:sp>
          <p:nvSpPr>
            <p:cNvPr id="5939" name="Google Shape;5939;p73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0" name="Google Shape;5940;p73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1" name="Google Shape;5941;p73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2" name="Google Shape;5942;p73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3" name="Google Shape;5943;p73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4" name="Google Shape;5944;p73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45" name="Google Shape;5945;p73"/>
          <p:cNvGrpSpPr/>
          <p:nvPr/>
        </p:nvGrpSpPr>
        <p:grpSpPr>
          <a:xfrm>
            <a:off x="1267741" y="2287103"/>
            <a:ext cx="298169" cy="339253"/>
            <a:chOff x="1529350" y="258825"/>
            <a:chExt cx="423475" cy="481825"/>
          </a:xfrm>
        </p:grpSpPr>
        <p:sp>
          <p:nvSpPr>
            <p:cNvPr id="5946" name="Google Shape;5946;p73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7" name="Google Shape;5947;p73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48" name="Google Shape;5948;p73"/>
          <p:cNvGrpSpPr/>
          <p:nvPr/>
        </p:nvGrpSpPr>
        <p:grpSpPr>
          <a:xfrm>
            <a:off x="1660716" y="2367273"/>
            <a:ext cx="340890" cy="178912"/>
            <a:chOff x="2084325" y="363300"/>
            <a:chExt cx="484150" cy="254100"/>
          </a:xfrm>
        </p:grpSpPr>
        <p:sp>
          <p:nvSpPr>
            <p:cNvPr id="5949" name="Google Shape;5949;p73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0" name="Google Shape;5950;p73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51" name="Google Shape;5951;p73"/>
          <p:cNvGrpSpPr/>
          <p:nvPr/>
        </p:nvGrpSpPr>
        <p:grpSpPr>
          <a:xfrm>
            <a:off x="2110011" y="2287102"/>
            <a:ext cx="298169" cy="339253"/>
            <a:chOff x="2707500" y="249400"/>
            <a:chExt cx="423475" cy="481825"/>
          </a:xfrm>
        </p:grpSpPr>
        <p:sp>
          <p:nvSpPr>
            <p:cNvPr id="5952" name="Google Shape;5952;p73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3" name="Google Shape;5953;p73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54" name="Google Shape;5954;p73"/>
          <p:cNvGrpSpPr/>
          <p:nvPr/>
        </p:nvGrpSpPr>
        <p:grpSpPr>
          <a:xfrm>
            <a:off x="2523626" y="2287428"/>
            <a:ext cx="305386" cy="338602"/>
            <a:chOff x="3300325" y="249875"/>
            <a:chExt cx="433725" cy="480900"/>
          </a:xfrm>
        </p:grpSpPr>
        <p:sp>
          <p:nvSpPr>
            <p:cNvPr id="5955" name="Google Shape;5955;p73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6" name="Google Shape;5956;p73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7" name="Google Shape;5957;p73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8" name="Google Shape;5958;p73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9" name="Google Shape;5959;p73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0" name="Google Shape;5960;p73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61" name="Google Shape;5961;p73"/>
          <p:cNvGrpSpPr/>
          <p:nvPr/>
        </p:nvGrpSpPr>
        <p:grpSpPr>
          <a:xfrm>
            <a:off x="2912712" y="2287349"/>
            <a:ext cx="352349" cy="338760"/>
            <a:chOff x="3854700" y="249750"/>
            <a:chExt cx="500425" cy="481125"/>
          </a:xfrm>
        </p:grpSpPr>
        <p:sp>
          <p:nvSpPr>
            <p:cNvPr id="5962" name="Google Shape;5962;p73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3" name="Google Shape;5963;p73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4" name="Google Shape;5964;p73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5" name="Google Shape;5965;p73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6" name="Google Shape;5966;p73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7" name="Google Shape;5967;p73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8" name="Google Shape;5968;p73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9" name="Google Shape;5969;p73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70" name="Google Shape;5970;p73"/>
          <p:cNvGrpSpPr/>
          <p:nvPr/>
        </p:nvGrpSpPr>
        <p:grpSpPr>
          <a:xfrm>
            <a:off x="3330701" y="2287349"/>
            <a:ext cx="352349" cy="338760"/>
            <a:chOff x="4447550" y="249750"/>
            <a:chExt cx="500425" cy="481125"/>
          </a:xfrm>
        </p:grpSpPr>
        <p:sp>
          <p:nvSpPr>
            <p:cNvPr id="5971" name="Google Shape;5971;p73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2" name="Google Shape;5972;p73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73" name="Google Shape;5973;p73"/>
          <p:cNvGrpSpPr/>
          <p:nvPr/>
        </p:nvGrpSpPr>
        <p:grpSpPr>
          <a:xfrm>
            <a:off x="3759902" y="2287102"/>
            <a:ext cx="339253" cy="339253"/>
            <a:chOff x="5049725" y="249400"/>
            <a:chExt cx="481825" cy="481825"/>
          </a:xfrm>
        </p:grpSpPr>
        <p:sp>
          <p:nvSpPr>
            <p:cNvPr id="5974" name="Google Shape;5974;p73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5" name="Google Shape;5975;p73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76" name="Google Shape;5976;p73"/>
          <p:cNvGrpSpPr/>
          <p:nvPr/>
        </p:nvGrpSpPr>
        <p:grpSpPr>
          <a:xfrm>
            <a:off x="4173843" y="2287102"/>
            <a:ext cx="339253" cy="339253"/>
            <a:chOff x="5660400" y="238125"/>
            <a:chExt cx="481825" cy="481825"/>
          </a:xfrm>
        </p:grpSpPr>
        <p:sp>
          <p:nvSpPr>
            <p:cNvPr id="5977" name="Google Shape;5977;p73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8" name="Google Shape;5978;p73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79" name="Google Shape;5979;p73"/>
          <p:cNvGrpSpPr/>
          <p:nvPr/>
        </p:nvGrpSpPr>
        <p:grpSpPr>
          <a:xfrm>
            <a:off x="4590529" y="2287102"/>
            <a:ext cx="339253" cy="339253"/>
            <a:chOff x="6235400" y="249400"/>
            <a:chExt cx="481825" cy="481825"/>
          </a:xfrm>
        </p:grpSpPr>
        <p:sp>
          <p:nvSpPr>
            <p:cNvPr id="5980" name="Google Shape;5980;p73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1" name="Google Shape;5981;p73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2" name="Google Shape;5982;p73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3" name="Google Shape;5983;p73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4" name="Google Shape;5984;p73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85" name="Google Shape;5985;p73"/>
          <p:cNvGrpSpPr/>
          <p:nvPr/>
        </p:nvGrpSpPr>
        <p:grpSpPr>
          <a:xfrm>
            <a:off x="828875" y="2731810"/>
            <a:ext cx="340204" cy="298116"/>
            <a:chOff x="899850" y="871450"/>
            <a:chExt cx="483175" cy="423400"/>
          </a:xfrm>
        </p:grpSpPr>
        <p:sp>
          <p:nvSpPr>
            <p:cNvPr id="5986" name="Google Shape;5986;p73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7" name="Google Shape;5987;p73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8" name="Google Shape;5988;p73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9" name="Google Shape;5989;p73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990" name="Google Shape;5990;p73"/>
          <p:cNvSpPr/>
          <p:nvPr/>
        </p:nvSpPr>
        <p:spPr>
          <a:xfrm>
            <a:off x="1265674" y="2711214"/>
            <a:ext cx="302200" cy="339253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991" name="Google Shape;5991;p73"/>
          <p:cNvGrpSpPr/>
          <p:nvPr/>
        </p:nvGrpSpPr>
        <p:grpSpPr>
          <a:xfrm>
            <a:off x="1660875" y="2711232"/>
            <a:ext cx="340573" cy="339271"/>
            <a:chOff x="2085450" y="842250"/>
            <a:chExt cx="483700" cy="481850"/>
          </a:xfrm>
        </p:grpSpPr>
        <p:sp>
          <p:nvSpPr>
            <p:cNvPr id="5992" name="Google Shape;5992;p73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3" name="Google Shape;5993;p73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4" name="Google Shape;5994;p73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95" name="Google Shape;5995;p73"/>
          <p:cNvGrpSpPr/>
          <p:nvPr/>
        </p:nvGrpSpPr>
        <p:grpSpPr>
          <a:xfrm>
            <a:off x="2089443" y="2711241"/>
            <a:ext cx="339306" cy="339253"/>
            <a:chOff x="2685825" y="840375"/>
            <a:chExt cx="481900" cy="481825"/>
          </a:xfrm>
        </p:grpSpPr>
        <p:sp>
          <p:nvSpPr>
            <p:cNvPr id="5996" name="Google Shape;5996;p73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7" name="Google Shape;5997;p73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98" name="Google Shape;5998;p73"/>
          <p:cNvGrpSpPr/>
          <p:nvPr/>
        </p:nvGrpSpPr>
        <p:grpSpPr>
          <a:xfrm>
            <a:off x="2501104" y="2710924"/>
            <a:ext cx="350431" cy="339887"/>
            <a:chOff x="3270675" y="841800"/>
            <a:chExt cx="497700" cy="482725"/>
          </a:xfrm>
        </p:grpSpPr>
        <p:sp>
          <p:nvSpPr>
            <p:cNvPr id="5999" name="Google Shape;5999;p73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0" name="Google Shape;6000;p73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1" name="Google Shape;6001;p73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02" name="Google Shape;6002;p73"/>
          <p:cNvSpPr/>
          <p:nvPr/>
        </p:nvSpPr>
        <p:spPr>
          <a:xfrm>
            <a:off x="2919129" y="2721811"/>
            <a:ext cx="339253" cy="31806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03" name="Google Shape;6003;p73"/>
          <p:cNvGrpSpPr/>
          <p:nvPr/>
        </p:nvGrpSpPr>
        <p:grpSpPr>
          <a:xfrm>
            <a:off x="3337249" y="2731783"/>
            <a:ext cx="339253" cy="298169"/>
            <a:chOff x="4467200" y="877100"/>
            <a:chExt cx="481825" cy="423475"/>
          </a:xfrm>
        </p:grpSpPr>
        <p:sp>
          <p:nvSpPr>
            <p:cNvPr id="6004" name="Google Shape;6004;p73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5" name="Google Shape;6005;p73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6" name="Google Shape;6006;p73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7" name="Google Shape;6007;p73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08" name="Google Shape;6008;p73"/>
          <p:cNvGrpSpPr/>
          <p:nvPr/>
        </p:nvGrpSpPr>
        <p:grpSpPr>
          <a:xfrm>
            <a:off x="3752140" y="2711232"/>
            <a:ext cx="354778" cy="339271"/>
            <a:chOff x="5045500" y="842250"/>
            <a:chExt cx="503875" cy="481850"/>
          </a:xfrm>
        </p:grpSpPr>
        <p:sp>
          <p:nvSpPr>
            <p:cNvPr id="6009" name="Google Shape;6009;p73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0" name="Google Shape;6010;p73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11" name="Google Shape;6011;p73"/>
          <p:cNvGrpSpPr/>
          <p:nvPr/>
        </p:nvGrpSpPr>
        <p:grpSpPr>
          <a:xfrm>
            <a:off x="4174987" y="2737451"/>
            <a:ext cx="336965" cy="286833"/>
            <a:chOff x="5645200" y="879425"/>
            <a:chExt cx="478575" cy="407375"/>
          </a:xfrm>
        </p:grpSpPr>
        <p:sp>
          <p:nvSpPr>
            <p:cNvPr id="6012" name="Google Shape;6012;p73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3" name="Google Shape;6013;p73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4" name="Google Shape;6014;p73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5" name="Google Shape;6015;p73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6" name="Google Shape;6016;p73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7" name="Google Shape;6017;p73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18" name="Google Shape;6018;p73"/>
          <p:cNvGrpSpPr/>
          <p:nvPr/>
        </p:nvGrpSpPr>
        <p:grpSpPr>
          <a:xfrm>
            <a:off x="4611062" y="2711241"/>
            <a:ext cx="298186" cy="339253"/>
            <a:chOff x="6264525" y="842250"/>
            <a:chExt cx="423500" cy="481825"/>
          </a:xfrm>
        </p:grpSpPr>
        <p:sp>
          <p:nvSpPr>
            <p:cNvPr id="6019" name="Google Shape;6019;p73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0" name="Google Shape;6020;p73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1" name="Google Shape;6021;p73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2" name="Google Shape;6022;p73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3" name="Google Shape;6023;p73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4" name="Google Shape;6024;p73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5" name="Google Shape;6025;p73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26" name="Google Shape;6026;p73"/>
          <p:cNvGrpSpPr/>
          <p:nvPr/>
        </p:nvGrpSpPr>
        <p:grpSpPr>
          <a:xfrm>
            <a:off x="829350" y="3125895"/>
            <a:ext cx="339253" cy="339253"/>
            <a:chOff x="900750" y="1436075"/>
            <a:chExt cx="481825" cy="481825"/>
          </a:xfrm>
        </p:grpSpPr>
        <p:sp>
          <p:nvSpPr>
            <p:cNvPr id="6027" name="Google Shape;6027;p73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8" name="Google Shape;6028;p73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9" name="Google Shape;6029;p73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0" name="Google Shape;6030;p73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31" name="Google Shape;6031;p73"/>
          <p:cNvGrpSpPr/>
          <p:nvPr/>
        </p:nvGrpSpPr>
        <p:grpSpPr>
          <a:xfrm>
            <a:off x="1247198" y="3186183"/>
            <a:ext cx="339253" cy="218676"/>
            <a:chOff x="1492675" y="1520750"/>
            <a:chExt cx="481825" cy="310575"/>
          </a:xfrm>
        </p:grpSpPr>
        <p:sp>
          <p:nvSpPr>
            <p:cNvPr id="6032" name="Google Shape;6032;p73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3" name="Google Shape;6033;p73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34" name="Google Shape;6034;p73"/>
          <p:cNvGrpSpPr/>
          <p:nvPr/>
        </p:nvGrpSpPr>
        <p:grpSpPr>
          <a:xfrm>
            <a:off x="1654995" y="3125877"/>
            <a:ext cx="352332" cy="339288"/>
            <a:chOff x="2071000" y="1435025"/>
            <a:chExt cx="500400" cy="481875"/>
          </a:xfrm>
        </p:grpSpPr>
        <p:sp>
          <p:nvSpPr>
            <p:cNvPr id="6035" name="Google Shape;6035;p73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6" name="Google Shape;6036;p73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7" name="Google Shape;6037;p73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38" name="Google Shape;6038;p73"/>
          <p:cNvGrpSpPr/>
          <p:nvPr/>
        </p:nvGrpSpPr>
        <p:grpSpPr>
          <a:xfrm>
            <a:off x="2083159" y="3146709"/>
            <a:ext cx="351874" cy="297623"/>
            <a:chOff x="2678350" y="1464650"/>
            <a:chExt cx="499750" cy="422700"/>
          </a:xfrm>
        </p:grpSpPr>
        <p:sp>
          <p:nvSpPr>
            <p:cNvPr id="6039" name="Google Shape;6039;p73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0" name="Google Shape;6040;p73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1" name="Google Shape;6041;p73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42" name="Google Shape;6042;p73"/>
          <p:cNvGrpSpPr/>
          <p:nvPr/>
        </p:nvGrpSpPr>
        <p:grpSpPr>
          <a:xfrm>
            <a:off x="2506692" y="3125895"/>
            <a:ext cx="339253" cy="339253"/>
            <a:chOff x="3271200" y="1435075"/>
            <a:chExt cx="481825" cy="481825"/>
          </a:xfrm>
        </p:grpSpPr>
        <p:sp>
          <p:nvSpPr>
            <p:cNvPr id="6043" name="Google Shape;6043;p73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4" name="Google Shape;6044;p73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45" name="Google Shape;6045;p73"/>
          <p:cNvGrpSpPr/>
          <p:nvPr/>
        </p:nvGrpSpPr>
        <p:grpSpPr>
          <a:xfrm>
            <a:off x="2917165" y="3125877"/>
            <a:ext cx="343442" cy="339288"/>
            <a:chOff x="3858100" y="1435075"/>
            <a:chExt cx="487775" cy="481875"/>
          </a:xfrm>
        </p:grpSpPr>
        <p:sp>
          <p:nvSpPr>
            <p:cNvPr id="6046" name="Google Shape;6046;p73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7" name="Google Shape;6047;p73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8" name="Google Shape;6048;p73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9" name="Google Shape;6049;p73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0" name="Google Shape;6050;p73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51" name="Google Shape;6051;p73"/>
          <p:cNvGrpSpPr/>
          <p:nvPr/>
        </p:nvGrpSpPr>
        <p:grpSpPr>
          <a:xfrm>
            <a:off x="3337249" y="3125895"/>
            <a:ext cx="339253" cy="339253"/>
            <a:chOff x="4456875" y="1435075"/>
            <a:chExt cx="481825" cy="481825"/>
          </a:xfrm>
        </p:grpSpPr>
        <p:sp>
          <p:nvSpPr>
            <p:cNvPr id="6052" name="Google Shape;6052;p73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3" name="Google Shape;6053;p73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4" name="Google Shape;6054;p73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5" name="Google Shape;6055;p73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6" name="Google Shape;6056;p73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7" name="Google Shape;6057;p73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8" name="Google Shape;6058;p73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9" name="Google Shape;6059;p73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0" name="Google Shape;6060;p73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1" name="Google Shape;6061;p73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2" name="Google Shape;6062;p73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3" name="Google Shape;6063;p73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4" name="Google Shape;6064;p73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5" name="Google Shape;6065;p73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6" name="Google Shape;6066;p73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7" name="Google Shape;6067;p73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8" name="Google Shape;6068;p73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9" name="Google Shape;6069;p73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0" name="Google Shape;6070;p73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71" name="Google Shape;6071;p73"/>
          <p:cNvGrpSpPr/>
          <p:nvPr/>
        </p:nvGrpSpPr>
        <p:grpSpPr>
          <a:xfrm>
            <a:off x="3758239" y="3125886"/>
            <a:ext cx="342580" cy="339271"/>
            <a:chOff x="5049725" y="1435050"/>
            <a:chExt cx="486550" cy="481850"/>
          </a:xfrm>
        </p:grpSpPr>
        <p:sp>
          <p:nvSpPr>
            <p:cNvPr id="6072" name="Google Shape;6072;p73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3" name="Google Shape;6073;p73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4" name="Google Shape;6074;p73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5" name="Google Shape;6075;p73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76" name="Google Shape;6076;p73"/>
          <p:cNvGrpSpPr/>
          <p:nvPr/>
        </p:nvGrpSpPr>
        <p:grpSpPr>
          <a:xfrm>
            <a:off x="4173790" y="3125895"/>
            <a:ext cx="339359" cy="339253"/>
            <a:chOff x="5642475" y="1435075"/>
            <a:chExt cx="481975" cy="481825"/>
          </a:xfrm>
        </p:grpSpPr>
        <p:sp>
          <p:nvSpPr>
            <p:cNvPr id="6077" name="Google Shape;6077;p73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8" name="Google Shape;6078;p73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9" name="Google Shape;6079;p73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80" name="Google Shape;6080;p73"/>
          <p:cNvGrpSpPr/>
          <p:nvPr/>
        </p:nvGrpSpPr>
        <p:grpSpPr>
          <a:xfrm>
            <a:off x="4588276" y="3125886"/>
            <a:ext cx="343759" cy="339271"/>
            <a:chOff x="6232000" y="1435050"/>
            <a:chExt cx="488225" cy="481850"/>
          </a:xfrm>
        </p:grpSpPr>
        <p:sp>
          <p:nvSpPr>
            <p:cNvPr id="6081" name="Google Shape;6081;p73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2" name="Google Shape;6082;p73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3" name="Google Shape;6083;p73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4" name="Google Shape;6084;p73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5" name="Google Shape;6085;p73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86" name="Google Shape;6086;p73"/>
          <p:cNvGrpSpPr/>
          <p:nvPr/>
        </p:nvGrpSpPr>
        <p:grpSpPr>
          <a:xfrm>
            <a:off x="849012" y="3539545"/>
            <a:ext cx="299929" cy="337792"/>
            <a:chOff x="924450" y="2028975"/>
            <a:chExt cx="425975" cy="479750"/>
          </a:xfrm>
        </p:grpSpPr>
        <p:sp>
          <p:nvSpPr>
            <p:cNvPr id="6087" name="Google Shape;6087;p73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8" name="Google Shape;6088;p73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9" name="Google Shape;6089;p73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90" name="Google Shape;6090;p73"/>
          <p:cNvGrpSpPr/>
          <p:nvPr/>
        </p:nvGrpSpPr>
        <p:grpSpPr>
          <a:xfrm>
            <a:off x="1661509" y="3559347"/>
            <a:ext cx="339306" cy="298186"/>
            <a:chOff x="2085450" y="2057100"/>
            <a:chExt cx="481900" cy="423500"/>
          </a:xfrm>
        </p:grpSpPr>
        <p:sp>
          <p:nvSpPr>
            <p:cNvPr id="6091" name="Google Shape;6091;p73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2" name="Google Shape;6092;p73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3" name="Google Shape;6093;p73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94" name="Google Shape;6094;p73"/>
          <p:cNvGrpSpPr/>
          <p:nvPr/>
        </p:nvGrpSpPr>
        <p:grpSpPr>
          <a:xfrm>
            <a:off x="2089442" y="3582592"/>
            <a:ext cx="339306" cy="251698"/>
            <a:chOff x="2678275" y="2090100"/>
            <a:chExt cx="481900" cy="357475"/>
          </a:xfrm>
        </p:grpSpPr>
        <p:sp>
          <p:nvSpPr>
            <p:cNvPr id="6095" name="Google Shape;6095;p73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6" name="Google Shape;6096;p73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7" name="Google Shape;6097;p73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8" name="Google Shape;6098;p73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9" name="Google Shape;6099;p73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00" name="Google Shape;6100;p73"/>
          <p:cNvGrpSpPr/>
          <p:nvPr/>
        </p:nvGrpSpPr>
        <p:grpSpPr>
          <a:xfrm>
            <a:off x="2566646" y="3594790"/>
            <a:ext cx="219345" cy="227301"/>
            <a:chOff x="3357325" y="2093500"/>
            <a:chExt cx="311525" cy="322825"/>
          </a:xfrm>
        </p:grpSpPr>
        <p:sp>
          <p:nvSpPr>
            <p:cNvPr id="6101" name="Google Shape;6101;p73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2" name="Google Shape;6102;p73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3" name="Google Shape;6103;p73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04" name="Google Shape;6104;p73"/>
          <p:cNvSpPr/>
          <p:nvPr/>
        </p:nvSpPr>
        <p:spPr>
          <a:xfrm>
            <a:off x="2921919" y="3550464"/>
            <a:ext cx="333673" cy="315824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05" name="Google Shape;6105;p73"/>
          <p:cNvGrpSpPr/>
          <p:nvPr/>
        </p:nvGrpSpPr>
        <p:grpSpPr>
          <a:xfrm>
            <a:off x="3360836" y="3538814"/>
            <a:ext cx="292078" cy="339253"/>
            <a:chOff x="4492800" y="2027925"/>
            <a:chExt cx="414825" cy="481825"/>
          </a:xfrm>
        </p:grpSpPr>
        <p:sp>
          <p:nvSpPr>
            <p:cNvPr id="6106" name="Google Shape;6106;p73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7" name="Google Shape;6107;p73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08" name="Google Shape;6108;p73"/>
          <p:cNvGrpSpPr/>
          <p:nvPr/>
        </p:nvGrpSpPr>
        <p:grpSpPr>
          <a:xfrm>
            <a:off x="3759928" y="3538805"/>
            <a:ext cx="339200" cy="339271"/>
            <a:chOff x="5049725" y="2027900"/>
            <a:chExt cx="481750" cy="481850"/>
          </a:xfrm>
        </p:grpSpPr>
        <p:sp>
          <p:nvSpPr>
            <p:cNvPr id="6109" name="Google Shape;6109;p73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0" name="Google Shape;6110;p73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1" name="Google Shape;6111;p73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2" name="Google Shape;6112;p73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3" name="Google Shape;6113;p73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4" name="Google Shape;6114;p73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5" name="Google Shape;6115;p73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6" name="Google Shape;6116;p73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17" name="Google Shape;6117;p73"/>
          <p:cNvGrpSpPr/>
          <p:nvPr/>
        </p:nvGrpSpPr>
        <p:grpSpPr>
          <a:xfrm>
            <a:off x="4233524" y="3538893"/>
            <a:ext cx="219890" cy="339095"/>
            <a:chOff x="5726350" y="2028150"/>
            <a:chExt cx="312300" cy="481600"/>
          </a:xfrm>
        </p:grpSpPr>
        <p:sp>
          <p:nvSpPr>
            <p:cNvPr id="6118" name="Google Shape;6118;p73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9" name="Google Shape;6119;p73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0" name="Google Shape;6120;p73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21" name="Google Shape;6121;p73"/>
          <p:cNvGrpSpPr/>
          <p:nvPr/>
        </p:nvGrpSpPr>
        <p:grpSpPr>
          <a:xfrm>
            <a:off x="4593715" y="3542000"/>
            <a:ext cx="332881" cy="332881"/>
            <a:chOff x="6239925" y="2032450"/>
            <a:chExt cx="472775" cy="472775"/>
          </a:xfrm>
        </p:grpSpPr>
        <p:sp>
          <p:nvSpPr>
            <p:cNvPr id="6122" name="Google Shape;6122;p73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3" name="Google Shape;6123;p73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24" name="Google Shape;6124;p73"/>
          <p:cNvGrpSpPr/>
          <p:nvPr/>
        </p:nvGrpSpPr>
        <p:grpSpPr>
          <a:xfrm>
            <a:off x="5042807" y="2364092"/>
            <a:ext cx="334641" cy="185425"/>
            <a:chOff x="903075" y="2730000"/>
            <a:chExt cx="475275" cy="263350"/>
          </a:xfrm>
        </p:grpSpPr>
        <p:sp>
          <p:nvSpPr>
            <p:cNvPr id="6125" name="Google Shape;6125;p73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6" name="Google Shape;6126;p73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7" name="Google Shape;6127;p73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28" name="Google Shape;6128;p73"/>
          <p:cNvGrpSpPr/>
          <p:nvPr/>
        </p:nvGrpSpPr>
        <p:grpSpPr>
          <a:xfrm>
            <a:off x="1247198" y="3538814"/>
            <a:ext cx="339253" cy="339253"/>
            <a:chOff x="1492675" y="2027925"/>
            <a:chExt cx="481825" cy="481825"/>
          </a:xfrm>
        </p:grpSpPr>
        <p:sp>
          <p:nvSpPr>
            <p:cNvPr id="6129" name="Google Shape;6129;p73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0" name="Google Shape;6130;p73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1" name="Google Shape;6131;p73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2" name="Google Shape;6132;p73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3" name="Google Shape;6133;p73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34" name="Google Shape;6134;p73"/>
          <p:cNvGrpSpPr/>
          <p:nvPr/>
        </p:nvGrpSpPr>
        <p:grpSpPr>
          <a:xfrm>
            <a:off x="5473575" y="2287178"/>
            <a:ext cx="339253" cy="339253"/>
            <a:chOff x="1492675" y="2620775"/>
            <a:chExt cx="481825" cy="481825"/>
          </a:xfrm>
        </p:grpSpPr>
        <p:sp>
          <p:nvSpPr>
            <p:cNvPr id="6135" name="Google Shape;6135;p73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6" name="Google Shape;6136;p73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37" name="Google Shape;6137;p73"/>
          <p:cNvSpPr/>
          <p:nvPr/>
        </p:nvSpPr>
        <p:spPr>
          <a:xfrm>
            <a:off x="5873522" y="2287094"/>
            <a:ext cx="352508" cy="339253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38" name="Google Shape;6138;p73"/>
          <p:cNvGrpSpPr/>
          <p:nvPr/>
        </p:nvGrpSpPr>
        <p:grpSpPr>
          <a:xfrm>
            <a:off x="6297328" y="2303161"/>
            <a:ext cx="333585" cy="307287"/>
            <a:chOff x="2682350" y="2643425"/>
            <a:chExt cx="473775" cy="436425"/>
          </a:xfrm>
        </p:grpSpPr>
        <p:sp>
          <p:nvSpPr>
            <p:cNvPr id="6139" name="Google Shape;6139;p73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0" name="Google Shape;6140;p73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1" name="Google Shape;6141;p73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2" name="Google Shape;6142;p73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3" name="Google Shape;6143;p73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4" name="Google Shape;6144;p73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5" name="Google Shape;6145;p73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46" name="Google Shape;6146;p73"/>
          <p:cNvGrpSpPr/>
          <p:nvPr/>
        </p:nvGrpSpPr>
        <p:grpSpPr>
          <a:xfrm>
            <a:off x="6762818" y="2287178"/>
            <a:ext cx="238531" cy="339253"/>
            <a:chOff x="3342725" y="2620775"/>
            <a:chExt cx="338775" cy="481825"/>
          </a:xfrm>
        </p:grpSpPr>
        <p:sp>
          <p:nvSpPr>
            <p:cNvPr id="6147" name="Google Shape;6147;p73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8" name="Google Shape;6148;p73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9" name="Google Shape;6149;p73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50" name="Google Shape;6150;p73"/>
          <p:cNvGrpSpPr/>
          <p:nvPr/>
        </p:nvGrpSpPr>
        <p:grpSpPr>
          <a:xfrm>
            <a:off x="7156568" y="2287178"/>
            <a:ext cx="278296" cy="339253"/>
            <a:chOff x="3907325" y="2620775"/>
            <a:chExt cx="395250" cy="481825"/>
          </a:xfrm>
        </p:grpSpPr>
        <p:sp>
          <p:nvSpPr>
            <p:cNvPr id="6151" name="Google Shape;6151;p73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2" name="Google Shape;6152;p73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3" name="Google Shape;6153;p73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4" name="Google Shape;6154;p73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55" name="Google Shape;6155;p73"/>
          <p:cNvGrpSpPr/>
          <p:nvPr/>
        </p:nvGrpSpPr>
        <p:grpSpPr>
          <a:xfrm>
            <a:off x="7549755" y="2297783"/>
            <a:ext cx="339253" cy="318042"/>
            <a:chOff x="4456875" y="2635825"/>
            <a:chExt cx="481825" cy="451700"/>
          </a:xfrm>
        </p:grpSpPr>
        <p:sp>
          <p:nvSpPr>
            <p:cNvPr id="6156" name="Google Shape;6156;p73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7" name="Google Shape;6157;p73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8" name="Google Shape;6158;p73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9" name="Google Shape;6159;p73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0" name="Google Shape;6160;p73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1" name="Google Shape;6161;p73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62" name="Google Shape;6162;p73"/>
          <p:cNvGrpSpPr/>
          <p:nvPr/>
        </p:nvGrpSpPr>
        <p:grpSpPr>
          <a:xfrm>
            <a:off x="7974679" y="2297783"/>
            <a:ext cx="339253" cy="318042"/>
            <a:chOff x="5049725" y="2635825"/>
            <a:chExt cx="481825" cy="451700"/>
          </a:xfrm>
        </p:grpSpPr>
        <p:sp>
          <p:nvSpPr>
            <p:cNvPr id="6163" name="Google Shape;6163;p73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4" name="Google Shape;6164;p73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5" name="Google Shape;6165;p73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66" name="Google Shape;6166;p73"/>
          <p:cNvGrpSpPr/>
          <p:nvPr/>
        </p:nvGrpSpPr>
        <p:grpSpPr>
          <a:xfrm>
            <a:off x="2375386" y="3952243"/>
            <a:ext cx="338566" cy="338373"/>
            <a:chOff x="5643000" y="2621375"/>
            <a:chExt cx="480850" cy="480575"/>
          </a:xfrm>
        </p:grpSpPr>
        <p:sp>
          <p:nvSpPr>
            <p:cNvPr id="6167" name="Google Shape;6167;p73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8" name="Google Shape;6168;p73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9" name="Google Shape;6169;p73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0" name="Google Shape;6170;p73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1" name="Google Shape;6171;p73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2" name="Google Shape;6172;p73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3" name="Google Shape;6173;p73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74" name="Google Shape;6174;p73"/>
          <p:cNvGrpSpPr/>
          <p:nvPr/>
        </p:nvGrpSpPr>
        <p:grpSpPr>
          <a:xfrm>
            <a:off x="4192782" y="3951803"/>
            <a:ext cx="339359" cy="339253"/>
            <a:chOff x="6235250" y="2620775"/>
            <a:chExt cx="481975" cy="481825"/>
          </a:xfrm>
        </p:grpSpPr>
        <p:sp>
          <p:nvSpPr>
            <p:cNvPr id="6175" name="Google Shape;6175;p73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6" name="Google Shape;6176;p73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7" name="Google Shape;6177;p73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8" name="Google Shape;6178;p73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9" name="Google Shape;6179;p73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80" name="Google Shape;6180;p73"/>
          <p:cNvSpPr/>
          <p:nvPr/>
        </p:nvSpPr>
        <p:spPr>
          <a:xfrm>
            <a:off x="5037584" y="2720693"/>
            <a:ext cx="345027" cy="320295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81" name="Google Shape;6181;p73"/>
          <p:cNvGrpSpPr/>
          <p:nvPr/>
        </p:nvGrpSpPr>
        <p:grpSpPr>
          <a:xfrm>
            <a:off x="5472652" y="2711317"/>
            <a:ext cx="341101" cy="339253"/>
            <a:chOff x="1535000" y="3223325"/>
            <a:chExt cx="484450" cy="481825"/>
          </a:xfrm>
        </p:grpSpPr>
        <p:sp>
          <p:nvSpPr>
            <p:cNvPr id="6182" name="Google Shape;6182;p73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83" name="Google Shape;6183;p73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84" name="Google Shape;6184;p73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85" name="Google Shape;6185;p73"/>
          <p:cNvGrpSpPr/>
          <p:nvPr/>
        </p:nvGrpSpPr>
        <p:grpSpPr>
          <a:xfrm>
            <a:off x="5880219" y="2746618"/>
            <a:ext cx="339253" cy="268649"/>
            <a:chOff x="2085525" y="3263750"/>
            <a:chExt cx="481825" cy="381550"/>
          </a:xfrm>
        </p:grpSpPr>
        <p:sp>
          <p:nvSpPr>
            <p:cNvPr id="6186" name="Google Shape;6186;p73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87" name="Google Shape;6187;p73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88" name="Google Shape;6188;p73"/>
          <p:cNvSpPr/>
          <p:nvPr/>
        </p:nvSpPr>
        <p:spPr>
          <a:xfrm>
            <a:off x="6294404" y="2778690"/>
            <a:ext cx="339253" cy="204295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89" name="Google Shape;6189;p73"/>
          <p:cNvGrpSpPr/>
          <p:nvPr/>
        </p:nvGrpSpPr>
        <p:grpSpPr>
          <a:xfrm>
            <a:off x="6711982" y="2711308"/>
            <a:ext cx="340204" cy="339271"/>
            <a:chOff x="3270450" y="3213625"/>
            <a:chExt cx="483175" cy="481850"/>
          </a:xfrm>
        </p:grpSpPr>
        <p:sp>
          <p:nvSpPr>
            <p:cNvPr id="6190" name="Google Shape;6190;p73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91" name="Google Shape;6191;p73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92" name="Google Shape;6192;p73"/>
          <p:cNvGrpSpPr/>
          <p:nvPr/>
        </p:nvGrpSpPr>
        <p:grpSpPr>
          <a:xfrm>
            <a:off x="7211250" y="2711317"/>
            <a:ext cx="168931" cy="339253"/>
            <a:chOff x="3984950" y="3213600"/>
            <a:chExt cx="239925" cy="481825"/>
          </a:xfrm>
        </p:grpSpPr>
        <p:sp>
          <p:nvSpPr>
            <p:cNvPr id="6193" name="Google Shape;6193;p73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94" name="Google Shape;6194;p73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95" name="Google Shape;6195;p73"/>
          <p:cNvSpPr/>
          <p:nvPr/>
        </p:nvSpPr>
        <p:spPr>
          <a:xfrm>
            <a:off x="7549578" y="2711214"/>
            <a:ext cx="339306" cy="339253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6196" name="Google Shape;6196;p73"/>
          <p:cNvSpPr/>
          <p:nvPr/>
        </p:nvSpPr>
        <p:spPr>
          <a:xfrm>
            <a:off x="7974508" y="2731069"/>
            <a:ext cx="339253" cy="299542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97" name="Google Shape;6197;p73"/>
          <p:cNvGrpSpPr/>
          <p:nvPr/>
        </p:nvGrpSpPr>
        <p:grpSpPr>
          <a:xfrm>
            <a:off x="1874281" y="3981487"/>
            <a:ext cx="355218" cy="279880"/>
            <a:chOff x="5629975" y="3255775"/>
            <a:chExt cx="504500" cy="397500"/>
          </a:xfrm>
        </p:grpSpPr>
        <p:sp>
          <p:nvSpPr>
            <p:cNvPr id="6198" name="Google Shape;6198;p73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99" name="Google Shape;6199;p73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0" name="Google Shape;6200;p73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1" name="Google Shape;6201;p73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2" name="Google Shape;6202;p73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03" name="Google Shape;6203;p73"/>
          <p:cNvGrpSpPr/>
          <p:nvPr/>
        </p:nvGrpSpPr>
        <p:grpSpPr>
          <a:xfrm>
            <a:off x="3755839" y="3981593"/>
            <a:ext cx="340256" cy="279669"/>
            <a:chOff x="6234950" y="3255925"/>
            <a:chExt cx="483250" cy="397200"/>
          </a:xfrm>
        </p:grpSpPr>
        <p:sp>
          <p:nvSpPr>
            <p:cNvPr id="6204" name="Google Shape;6204;p73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5" name="Google Shape;6205;p73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6" name="Google Shape;6206;p73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7" name="Google Shape;6207;p73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8" name="Google Shape;6208;p73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9" name="Google Shape;6209;p73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10" name="Google Shape;6210;p73"/>
          <p:cNvGrpSpPr/>
          <p:nvPr/>
        </p:nvGrpSpPr>
        <p:grpSpPr>
          <a:xfrm>
            <a:off x="5051107" y="3125970"/>
            <a:ext cx="318042" cy="339253"/>
            <a:chOff x="914900" y="3806450"/>
            <a:chExt cx="451700" cy="481825"/>
          </a:xfrm>
        </p:grpSpPr>
        <p:sp>
          <p:nvSpPr>
            <p:cNvPr id="6211" name="Google Shape;6211;p73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2" name="Google Shape;6212;p73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3" name="Google Shape;6213;p73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4" name="Google Shape;6214;p73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5" name="Google Shape;6215;p73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16" name="Google Shape;6216;p73"/>
          <p:cNvGrpSpPr/>
          <p:nvPr/>
        </p:nvGrpSpPr>
        <p:grpSpPr>
          <a:xfrm>
            <a:off x="5470028" y="3125785"/>
            <a:ext cx="346347" cy="339623"/>
            <a:chOff x="1490050" y="3805975"/>
            <a:chExt cx="491900" cy="482350"/>
          </a:xfrm>
        </p:grpSpPr>
        <p:sp>
          <p:nvSpPr>
            <p:cNvPr id="6217" name="Google Shape;6217;p73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8" name="Google Shape;6218;p73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9" name="Google Shape;6219;p73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0" name="Google Shape;6220;p73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21" name="Google Shape;6221;p73"/>
          <p:cNvGrpSpPr/>
          <p:nvPr/>
        </p:nvGrpSpPr>
        <p:grpSpPr>
          <a:xfrm>
            <a:off x="5893896" y="3125970"/>
            <a:ext cx="311899" cy="339253"/>
            <a:chOff x="2104275" y="3806450"/>
            <a:chExt cx="442975" cy="481825"/>
          </a:xfrm>
        </p:grpSpPr>
        <p:sp>
          <p:nvSpPr>
            <p:cNvPr id="6222" name="Google Shape;6222;p73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3" name="Google Shape;6223;p73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24" name="Google Shape;6224;p73"/>
          <p:cNvGrpSpPr/>
          <p:nvPr/>
        </p:nvGrpSpPr>
        <p:grpSpPr>
          <a:xfrm>
            <a:off x="6317413" y="3125970"/>
            <a:ext cx="293416" cy="339253"/>
            <a:chOff x="2710875" y="3806450"/>
            <a:chExt cx="416725" cy="481825"/>
          </a:xfrm>
        </p:grpSpPr>
        <p:sp>
          <p:nvSpPr>
            <p:cNvPr id="6225" name="Google Shape;6225;p73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6" name="Google Shape;6226;p73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27" name="Google Shape;6227;p73"/>
          <p:cNvGrpSpPr/>
          <p:nvPr/>
        </p:nvGrpSpPr>
        <p:grpSpPr>
          <a:xfrm>
            <a:off x="6712457" y="3166412"/>
            <a:ext cx="339253" cy="258369"/>
            <a:chOff x="3271200" y="3863875"/>
            <a:chExt cx="481825" cy="366950"/>
          </a:xfrm>
        </p:grpSpPr>
        <p:sp>
          <p:nvSpPr>
            <p:cNvPr id="6228" name="Google Shape;6228;p73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9" name="Google Shape;6229;p73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30" name="Google Shape;6230;p73"/>
          <p:cNvGrpSpPr/>
          <p:nvPr/>
        </p:nvGrpSpPr>
        <p:grpSpPr>
          <a:xfrm>
            <a:off x="7147952" y="3126199"/>
            <a:ext cx="295528" cy="338795"/>
            <a:chOff x="3895050" y="3806775"/>
            <a:chExt cx="419725" cy="481175"/>
          </a:xfrm>
        </p:grpSpPr>
        <p:sp>
          <p:nvSpPr>
            <p:cNvPr id="6231" name="Google Shape;6231;p73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2" name="Google Shape;6232;p73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33" name="Google Shape;6233;p73"/>
          <p:cNvGrpSpPr/>
          <p:nvPr/>
        </p:nvGrpSpPr>
        <p:grpSpPr>
          <a:xfrm>
            <a:off x="7551234" y="3125979"/>
            <a:ext cx="336296" cy="339235"/>
            <a:chOff x="4464775" y="3806475"/>
            <a:chExt cx="477625" cy="481800"/>
          </a:xfrm>
        </p:grpSpPr>
        <p:sp>
          <p:nvSpPr>
            <p:cNvPr id="6234" name="Google Shape;6234;p73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5" name="Google Shape;6235;p73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6" name="Google Shape;6236;p73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7" name="Google Shape;6237;p73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8" name="Google Shape;6238;p73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9" name="Google Shape;6239;p73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40" name="Google Shape;6240;p73"/>
          <p:cNvGrpSpPr/>
          <p:nvPr/>
        </p:nvGrpSpPr>
        <p:grpSpPr>
          <a:xfrm>
            <a:off x="7974679" y="3125970"/>
            <a:ext cx="339253" cy="339253"/>
            <a:chOff x="5049725" y="3806450"/>
            <a:chExt cx="481825" cy="481825"/>
          </a:xfrm>
        </p:grpSpPr>
        <p:sp>
          <p:nvSpPr>
            <p:cNvPr id="6241" name="Google Shape;6241;p73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2" name="Google Shape;6242;p73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3" name="Google Shape;6243;p73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44" name="Google Shape;6244;p73"/>
          <p:cNvGrpSpPr/>
          <p:nvPr/>
        </p:nvGrpSpPr>
        <p:grpSpPr>
          <a:xfrm>
            <a:off x="1461983" y="3951798"/>
            <a:ext cx="339253" cy="339253"/>
            <a:chOff x="5651375" y="3806450"/>
            <a:chExt cx="481825" cy="481825"/>
          </a:xfrm>
        </p:grpSpPr>
        <p:sp>
          <p:nvSpPr>
            <p:cNvPr id="6245" name="Google Shape;6245;p73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6" name="Google Shape;6246;p73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7" name="Google Shape;6247;p73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8" name="Google Shape;6248;p73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49" name="Google Shape;6249;p73"/>
          <p:cNvGrpSpPr/>
          <p:nvPr/>
        </p:nvGrpSpPr>
        <p:grpSpPr>
          <a:xfrm>
            <a:off x="3360663" y="3953787"/>
            <a:ext cx="298503" cy="335275"/>
            <a:chOff x="6264300" y="3809300"/>
            <a:chExt cx="423950" cy="476175"/>
          </a:xfrm>
        </p:grpSpPr>
        <p:sp>
          <p:nvSpPr>
            <p:cNvPr id="6250" name="Google Shape;6250;p73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1" name="Google Shape;6251;p73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2" name="Google Shape;6252;p73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53" name="Google Shape;6253;p73"/>
          <p:cNvGrpSpPr/>
          <p:nvPr/>
        </p:nvGrpSpPr>
        <p:grpSpPr>
          <a:xfrm>
            <a:off x="5039841" y="3538881"/>
            <a:ext cx="340573" cy="339271"/>
            <a:chOff x="898875" y="4399275"/>
            <a:chExt cx="483700" cy="481850"/>
          </a:xfrm>
        </p:grpSpPr>
        <p:sp>
          <p:nvSpPr>
            <p:cNvPr id="6254" name="Google Shape;6254;p73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5" name="Google Shape;6255;p73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6" name="Google Shape;6256;p73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7" name="Google Shape;6257;p73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8" name="Google Shape;6258;p73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9" name="Google Shape;6259;p73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0" name="Google Shape;6260;p73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1" name="Google Shape;6261;p73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62" name="Google Shape;6262;p73"/>
          <p:cNvGrpSpPr/>
          <p:nvPr/>
        </p:nvGrpSpPr>
        <p:grpSpPr>
          <a:xfrm>
            <a:off x="5473575" y="3554133"/>
            <a:ext cx="339253" cy="308765"/>
            <a:chOff x="1492675" y="4420975"/>
            <a:chExt cx="481825" cy="438525"/>
          </a:xfrm>
        </p:grpSpPr>
        <p:sp>
          <p:nvSpPr>
            <p:cNvPr id="6263" name="Google Shape;6263;p73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4" name="Google Shape;6264;p73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5" name="Google Shape;6265;p73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6" name="Google Shape;6266;p73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7" name="Google Shape;6267;p73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68" name="Google Shape;6268;p73"/>
          <p:cNvGrpSpPr/>
          <p:nvPr/>
        </p:nvGrpSpPr>
        <p:grpSpPr>
          <a:xfrm>
            <a:off x="5878556" y="3539558"/>
            <a:ext cx="342580" cy="337915"/>
            <a:chOff x="2084100" y="4400250"/>
            <a:chExt cx="486550" cy="479925"/>
          </a:xfrm>
        </p:grpSpPr>
        <p:sp>
          <p:nvSpPr>
            <p:cNvPr id="6269" name="Google Shape;6269;p73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0" name="Google Shape;6270;p73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1" name="Google Shape;6271;p73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2" name="Google Shape;6272;p73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3" name="Google Shape;6273;p73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4" name="Google Shape;6274;p73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75" name="Google Shape;6275;p73"/>
          <p:cNvGrpSpPr/>
          <p:nvPr/>
        </p:nvGrpSpPr>
        <p:grpSpPr>
          <a:xfrm>
            <a:off x="6315036" y="3538907"/>
            <a:ext cx="298169" cy="339218"/>
            <a:chOff x="2707950" y="4399325"/>
            <a:chExt cx="423475" cy="481775"/>
          </a:xfrm>
        </p:grpSpPr>
        <p:sp>
          <p:nvSpPr>
            <p:cNvPr id="6276" name="Google Shape;6276;p73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7" name="Google Shape;6277;p73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8" name="Google Shape;6278;p73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9" name="Google Shape;6279;p73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0" name="Google Shape;6280;p73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1" name="Google Shape;6281;p73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2" name="Google Shape;6282;p73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3" name="Google Shape;6283;p73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4" name="Google Shape;6284;p73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5" name="Google Shape;6285;p73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6" name="Google Shape;6286;p73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7" name="Google Shape;6287;p73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88" name="Google Shape;6288;p73"/>
          <p:cNvGrpSpPr/>
          <p:nvPr/>
        </p:nvGrpSpPr>
        <p:grpSpPr>
          <a:xfrm>
            <a:off x="6744555" y="3538881"/>
            <a:ext cx="275057" cy="339271"/>
            <a:chOff x="3330525" y="4399275"/>
            <a:chExt cx="390650" cy="481850"/>
          </a:xfrm>
        </p:grpSpPr>
        <p:sp>
          <p:nvSpPr>
            <p:cNvPr id="6289" name="Google Shape;6289;p73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0" name="Google Shape;6290;p73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1" name="Google Shape;6291;p73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2" name="Google Shape;6292;p73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3" name="Google Shape;6293;p73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4" name="Google Shape;6294;p73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5" name="Google Shape;6295;p73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96" name="Google Shape;6296;p73"/>
          <p:cNvGrpSpPr/>
          <p:nvPr/>
        </p:nvGrpSpPr>
        <p:grpSpPr>
          <a:xfrm>
            <a:off x="7169084" y="3538890"/>
            <a:ext cx="253265" cy="339253"/>
            <a:chOff x="3938800" y="4399275"/>
            <a:chExt cx="359700" cy="481825"/>
          </a:xfrm>
        </p:grpSpPr>
        <p:sp>
          <p:nvSpPr>
            <p:cNvPr id="6297" name="Google Shape;6297;p73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8" name="Google Shape;6298;p73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9" name="Google Shape;6299;p73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00" name="Google Shape;6300;p73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01" name="Google Shape;6301;p73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02" name="Google Shape;6302;p73"/>
          <p:cNvGrpSpPr/>
          <p:nvPr/>
        </p:nvGrpSpPr>
        <p:grpSpPr>
          <a:xfrm>
            <a:off x="7639862" y="3538890"/>
            <a:ext cx="159039" cy="339253"/>
            <a:chOff x="4584850" y="4399275"/>
            <a:chExt cx="225875" cy="481825"/>
          </a:xfrm>
        </p:grpSpPr>
        <p:sp>
          <p:nvSpPr>
            <p:cNvPr id="6303" name="Google Shape;6303;p73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04" name="Google Shape;6304;p73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305" name="Google Shape;6305;p73"/>
          <p:cNvSpPr/>
          <p:nvPr/>
        </p:nvSpPr>
        <p:spPr>
          <a:xfrm>
            <a:off x="7957998" y="3538820"/>
            <a:ext cx="372275" cy="33911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306" name="Google Shape;6306;p73"/>
          <p:cNvGrpSpPr/>
          <p:nvPr/>
        </p:nvGrpSpPr>
        <p:grpSpPr>
          <a:xfrm>
            <a:off x="1049680" y="3951795"/>
            <a:ext cx="339253" cy="339253"/>
            <a:chOff x="5642550" y="4399275"/>
            <a:chExt cx="481825" cy="481825"/>
          </a:xfrm>
        </p:grpSpPr>
        <p:sp>
          <p:nvSpPr>
            <p:cNvPr id="6307" name="Google Shape;6307;p73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08" name="Google Shape;6308;p73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09" name="Google Shape;6309;p73"/>
          <p:cNvGrpSpPr/>
          <p:nvPr/>
        </p:nvGrpSpPr>
        <p:grpSpPr>
          <a:xfrm>
            <a:off x="2859815" y="3963703"/>
            <a:ext cx="363316" cy="315437"/>
            <a:chOff x="6218300" y="4416175"/>
            <a:chExt cx="516000" cy="448000"/>
          </a:xfrm>
        </p:grpSpPr>
        <p:sp>
          <p:nvSpPr>
            <p:cNvPr id="6310" name="Google Shape;6310;p73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11" name="Google Shape;6311;p73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12" name="Google Shape;6312;p73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13" name="Google Shape;6313;p73"/>
          <p:cNvGrpSpPr/>
          <p:nvPr/>
        </p:nvGrpSpPr>
        <p:grpSpPr>
          <a:xfrm>
            <a:off x="5918879" y="3951792"/>
            <a:ext cx="339253" cy="339253"/>
            <a:chOff x="899850" y="4992125"/>
            <a:chExt cx="481825" cy="481825"/>
          </a:xfrm>
        </p:grpSpPr>
        <p:sp>
          <p:nvSpPr>
            <p:cNvPr id="6314" name="Google Shape;6314;p73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15" name="Google Shape;6315;p73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16" name="Google Shape;6316;p73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17" name="Google Shape;6317;p73"/>
          <p:cNvGrpSpPr/>
          <p:nvPr/>
        </p:nvGrpSpPr>
        <p:grpSpPr>
          <a:xfrm>
            <a:off x="5461708" y="3951792"/>
            <a:ext cx="339253" cy="339253"/>
            <a:chOff x="1492675" y="4992125"/>
            <a:chExt cx="481825" cy="481825"/>
          </a:xfrm>
        </p:grpSpPr>
        <p:sp>
          <p:nvSpPr>
            <p:cNvPr id="6318" name="Google Shape;6318;p73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19" name="Google Shape;6319;p73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20" name="Google Shape;6320;p73"/>
          <p:cNvGrpSpPr/>
          <p:nvPr/>
        </p:nvGrpSpPr>
        <p:grpSpPr>
          <a:xfrm>
            <a:off x="5004462" y="3951792"/>
            <a:ext cx="339253" cy="339253"/>
            <a:chOff x="2085525" y="4992125"/>
            <a:chExt cx="481825" cy="481825"/>
          </a:xfrm>
        </p:grpSpPr>
        <p:sp>
          <p:nvSpPr>
            <p:cNvPr id="6321" name="Google Shape;6321;p73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22" name="Google Shape;6322;p73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23" name="Google Shape;6323;p73"/>
          <p:cNvGrpSpPr/>
          <p:nvPr/>
        </p:nvGrpSpPr>
        <p:grpSpPr>
          <a:xfrm>
            <a:off x="6833221" y="3951792"/>
            <a:ext cx="339253" cy="339253"/>
            <a:chOff x="2678350" y="4992125"/>
            <a:chExt cx="481825" cy="481825"/>
          </a:xfrm>
        </p:grpSpPr>
        <p:sp>
          <p:nvSpPr>
            <p:cNvPr id="6324" name="Google Shape;6324;p73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25" name="Google Shape;6325;p73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26" name="Google Shape;6326;p73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27" name="Google Shape;6327;p73"/>
          <p:cNvGrpSpPr/>
          <p:nvPr/>
        </p:nvGrpSpPr>
        <p:grpSpPr>
          <a:xfrm>
            <a:off x="4628816" y="3951792"/>
            <a:ext cx="339253" cy="339253"/>
            <a:chOff x="3271200" y="4992125"/>
            <a:chExt cx="481825" cy="481825"/>
          </a:xfrm>
        </p:grpSpPr>
        <p:sp>
          <p:nvSpPr>
            <p:cNvPr id="6328" name="Google Shape;6328;p73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29" name="Google Shape;6329;p73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30" name="Google Shape;6330;p73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31" name="Google Shape;6331;p73"/>
          <p:cNvGrpSpPr/>
          <p:nvPr/>
        </p:nvGrpSpPr>
        <p:grpSpPr>
          <a:xfrm>
            <a:off x="7290263" y="3952822"/>
            <a:ext cx="339411" cy="337193"/>
            <a:chOff x="3863900" y="4993625"/>
            <a:chExt cx="482050" cy="478900"/>
          </a:xfrm>
        </p:grpSpPr>
        <p:sp>
          <p:nvSpPr>
            <p:cNvPr id="6332" name="Google Shape;6332;p73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33" name="Google Shape;6333;p73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34" name="Google Shape;6334;p73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35" name="Google Shape;6335;p73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36" name="Google Shape;6336;p73"/>
          <p:cNvGrpSpPr/>
          <p:nvPr/>
        </p:nvGrpSpPr>
        <p:grpSpPr>
          <a:xfrm>
            <a:off x="7747437" y="3952822"/>
            <a:ext cx="339411" cy="337193"/>
            <a:chOff x="4456725" y="4993625"/>
            <a:chExt cx="482050" cy="478900"/>
          </a:xfrm>
        </p:grpSpPr>
        <p:sp>
          <p:nvSpPr>
            <p:cNvPr id="6337" name="Google Shape;6337;p73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38" name="Google Shape;6338;p73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39" name="Google Shape;6339;p73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40" name="Google Shape;6340;p73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341" name="Google Shape;6341;p73"/>
          <p:cNvGrpSpPr/>
          <p:nvPr/>
        </p:nvGrpSpPr>
        <p:grpSpPr>
          <a:xfrm>
            <a:off x="6376030" y="3952813"/>
            <a:ext cx="339411" cy="337211"/>
            <a:chOff x="5049575" y="4993600"/>
            <a:chExt cx="482050" cy="478925"/>
          </a:xfrm>
        </p:grpSpPr>
        <p:sp>
          <p:nvSpPr>
            <p:cNvPr id="6342" name="Google Shape;6342;p73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43" name="Google Shape;6343;p73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44" name="Google Shape;6344;p73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345" name="Google Shape;6345;p73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0" name="Google Shape;6350;p74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1" name="Google Shape;6351;p74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52" name="Google Shape;6352;p74"/>
          <p:cNvGrpSpPr/>
          <p:nvPr/>
        </p:nvGrpSpPr>
        <p:grpSpPr>
          <a:xfrm>
            <a:off x="876361" y="1533504"/>
            <a:ext cx="322099" cy="370529"/>
            <a:chOff x="-42971725" y="3217825"/>
            <a:chExt cx="275675" cy="317125"/>
          </a:xfrm>
        </p:grpSpPr>
        <p:sp>
          <p:nvSpPr>
            <p:cNvPr id="6353" name="Google Shape;6353;p74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4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4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6" name="Google Shape;6356;p74"/>
          <p:cNvGrpSpPr/>
          <p:nvPr/>
        </p:nvGrpSpPr>
        <p:grpSpPr>
          <a:xfrm>
            <a:off x="848276" y="2002160"/>
            <a:ext cx="378270" cy="337551"/>
            <a:chOff x="-42996150" y="3612600"/>
            <a:chExt cx="323750" cy="288900"/>
          </a:xfrm>
        </p:grpSpPr>
        <p:sp>
          <p:nvSpPr>
            <p:cNvPr id="6357" name="Google Shape;6357;p74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4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4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0" name="Google Shape;6360;p74"/>
          <p:cNvGrpSpPr/>
          <p:nvPr/>
        </p:nvGrpSpPr>
        <p:grpSpPr>
          <a:xfrm>
            <a:off x="851036" y="2411530"/>
            <a:ext cx="372749" cy="370909"/>
            <a:chOff x="-42994575" y="3950300"/>
            <a:chExt cx="319025" cy="317450"/>
          </a:xfrm>
        </p:grpSpPr>
        <p:sp>
          <p:nvSpPr>
            <p:cNvPr id="6361" name="Google Shape;6361;p74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4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4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4" name="Google Shape;6364;p74"/>
          <p:cNvGrpSpPr/>
          <p:nvPr/>
        </p:nvGrpSpPr>
        <p:grpSpPr>
          <a:xfrm>
            <a:off x="3004431" y="1558362"/>
            <a:ext cx="371785" cy="370879"/>
            <a:chOff x="-41111350" y="3239100"/>
            <a:chExt cx="318200" cy="317425"/>
          </a:xfrm>
        </p:grpSpPr>
        <p:sp>
          <p:nvSpPr>
            <p:cNvPr id="6365" name="Google Shape;6365;p74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4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4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4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9" name="Google Shape;6369;p74"/>
          <p:cNvGrpSpPr/>
          <p:nvPr/>
        </p:nvGrpSpPr>
        <p:grpSpPr>
          <a:xfrm>
            <a:off x="3000751" y="1993894"/>
            <a:ext cx="379146" cy="370967"/>
            <a:chOff x="-41117650" y="3605525"/>
            <a:chExt cx="324500" cy="317500"/>
          </a:xfrm>
        </p:grpSpPr>
        <p:sp>
          <p:nvSpPr>
            <p:cNvPr id="6370" name="Google Shape;6370;p74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4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4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73" name="Google Shape;6373;p74"/>
          <p:cNvSpPr/>
          <p:nvPr/>
        </p:nvSpPr>
        <p:spPr>
          <a:xfrm>
            <a:off x="3006881" y="2443479"/>
            <a:ext cx="372720" cy="361678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74" name="Google Shape;6374;p74"/>
          <p:cNvGrpSpPr/>
          <p:nvPr/>
        </p:nvGrpSpPr>
        <p:grpSpPr>
          <a:xfrm>
            <a:off x="1827005" y="2885417"/>
            <a:ext cx="216271" cy="371814"/>
            <a:chOff x="-39205300" y="3220175"/>
            <a:chExt cx="185100" cy="318225"/>
          </a:xfrm>
        </p:grpSpPr>
        <p:sp>
          <p:nvSpPr>
            <p:cNvPr id="6375" name="Google Shape;6375;p74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4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7" name="Google Shape;6377;p74"/>
          <p:cNvGrpSpPr/>
          <p:nvPr/>
        </p:nvGrpSpPr>
        <p:grpSpPr>
          <a:xfrm>
            <a:off x="1792533" y="3345488"/>
            <a:ext cx="300016" cy="369273"/>
            <a:chOff x="-39248625" y="3588600"/>
            <a:chExt cx="256775" cy="316050"/>
          </a:xfrm>
        </p:grpSpPr>
        <p:sp>
          <p:nvSpPr>
            <p:cNvPr id="6378" name="Google Shape;6378;p74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4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80" name="Google Shape;6380;p74"/>
          <p:cNvSpPr/>
          <p:nvPr/>
        </p:nvSpPr>
        <p:spPr>
          <a:xfrm>
            <a:off x="1763554" y="3801114"/>
            <a:ext cx="363548" cy="37090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1" name="Google Shape;6381;p74"/>
          <p:cNvSpPr/>
          <p:nvPr/>
        </p:nvSpPr>
        <p:spPr>
          <a:xfrm>
            <a:off x="3953101" y="2872552"/>
            <a:ext cx="369974" cy="368601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82" name="Google Shape;6382;p74"/>
          <p:cNvGrpSpPr/>
          <p:nvPr/>
        </p:nvGrpSpPr>
        <p:grpSpPr>
          <a:xfrm>
            <a:off x="1243246" y="1533504"/>
            <a:ext cx="429504" cy="370879"/>
            <a:chOff x="-42651700" y="3217825"/>
            <a:chExt cx="367600" cy="317425"/>
          </a:xfrm>
        </p:grpSpPr>
        <p:sp>
          <p:nvSpPr>
            <p:cNvPr id="6383" name="Google Shape;6383;p74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4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4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4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7" name="Google Shape;6387;p74"/>
          <p:cNvGrpSpPr/>
          <p:nvPr/>
        </p:nvGrpSpPr>
        <p:grpSpPr>
          <a:xfrm>
            <a:off x="1278678" y="1973154"/>
            <a:ext cx="358640" cy="363226"/>
            <a:chOff x="-42617300" y="3587775"/>
            <a:chExt cx="306950" cy="310875"/>
          </a:xfrm>
        </p:grpSpPr>
        <p:sp>
          <p:nvSpPr>
            <p:cNvPr id="6388" name="Google Shape;6388;p74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4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90" name="Google Shape;6390;p74"/>
          <p:cNvSpPr/>
          <p:nvPr/>
        </p:nvSpPr>
        <p:spPr>
          <a:xfrm>
            <a:off x="1275131" y="2412197"/>
            <a:ext cx="371785" cy="369974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91" name="Google Shape;6391;p74"/>
          <p:cNvGrpSpPr/>
          <p:nvPr/>
        </p:nvGrpSpPr>
        <p:grpSpPr>
          <a:xfrm>
            <a:off x="3450506" y="1557895"/>
            <a:ext cx="376926" cy="370324"/>
            <a:chOff x="-40748275" y="3238700"/>
            <a:chExt cx="322600" cy="316950"/>
          </a:xfrm>
        </p:grpSpPr>
        <p:sp>
          <p:nvSpPr>
            <p:cNvPr id="6392" name="Google Shape;6392;p74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4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4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4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4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4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8" name="Google Shape;6398;p74"/>
          <p:cNvGrpSpPr/>
          <p:nvPr/>
        </p:nvGrpSpPr>
        <p:grpSpPr>
          <a:xfrm>
            <a:off x="3453062" y="2025879"/>
            <a:ext cx="371814" cy="338690"/>
            <a:chOff x="-40745125" y="3632900"/>
            <a:chExt cx="318225" cy="289875"/>
          </a:xfrm>
        </p:grpSpPr>
        <p:sp>
          <p:nvSpPr>
            <p:cNvPr id="6399" name="Google Shape;6399;p74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4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4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4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4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4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4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6" name="Google Shape;6406;p74"/>
          <p:cNvGrpSpPr/>
          <p:nvPr/>
        </p:nvGrpSpPr>
        <p:grpSpPr>
          <a:xfrm>
            <a:off x="3457209" y="2437089"/>
            <a:ext cx="363518" cy="370178"/>
            <a:chOff x="-40742750" y="3972175"/>
            <a:chExt cx="311125" cy="316825"/>
          </a:xfrm>
        </p:grpSpPr>
        <p:sp>
          <p:nvSpPr>
            <p:cNvPr id="6407" name="Google Shape;6407;p74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4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9" name="Google Shape;6409;p74"/>
          <p:cNvGrpSpPr/>
          <p:nvPr/>
        </p:nvGrpSpPr>
        <p:grpSpPr>
          <a:xfrm>
            <a:off x="2239871" y="2887257"/>
            <a:ext cx="266892" cy="369974"/>
            <a:chOff x="-38860325" y="3221750"/>
            <a:chExt cx="228425" cy="316650"/>
          </a:xfrm>
        </p:grpSpPr>
        <p:sp>
          <p:nvSpPr>
            <p:cNvPr id="6410" name="Google Shape;6410;p74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4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4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4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4" name="Google Shape;6414;p74"/>
          <p:cNvGrpSpPr/>
          <p:nvPr/>
        </p:nvGrpSpPr>
        <p:grpSpPr>
          <a:xfrm>
            <a:off x="2190678" y="3349314"/>
            <a:ext cx="380081" cy="367111"/>
            <a:chOff x="-38905225" y="3591875"/>
            <a:chExt cx="325300" cy="314200"/>
          </a:xfrm>
        </p:grpSpPr>
        <p:sp>
          <p:nvSpPr>
            <p:cNvPr id="6415" name="Google Shape;6415;p74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4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4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8" name="Google Shape;6418;p74"/>
          <p:cNvSpPr/>
          <p:nvPr/>
        </p:nvSpPr>
        <p:spPr>
          <a:xfrm>
            <a:off x="2198491" y="3859092"/>
            <a:ext cx="369974" cy="312927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19" name="Google Shape;6419;p74"/>
          <p:cNvGrpSpPr/>
          <p:nvPr/>
        </p:nvGrpSpPr>
        <p:grpSpPr>
          <a:xfrm>
            <a:off x="3997427" y="3334394"/>
            <a:ext cx="290815" cy="369740"/>
            <a:chOff x="-37370925" y="3579105"/>
            <a:chExt cx="248900" cy="316450"/>
          </a:xfrm>
        </p:grpSpPr>
        <p:sp>
          <p:nvSpPr>
            <p:cNvPr id="6420" name="Google Shape;6420;p74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4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22" name="Google Shape;6422;p74"/>
          <p:cNvSpPr/>
          <p:nvPr/>
        </p:nvSpPr>
        <p:spPr>
          <a:xfrm>
            <a:off x="1697481" y="1534192"/>
            <a:ext cx="364453" cy="36941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3" name="Google Shape;6423;p74"/>
          <p:cNvSpPr/>
          <p:nvPr/>
        </p:nvSpPr>
        <p:spPr>
          <a:xfrm>
            <a:off x="1722323" y="1969494"/>
            <a:ext cx="314767" cy="37181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4" name="Google Shape;6424;p74"/>
          <p:cNvGrpSpPr/>
          <p:nvPr/>
        </p:nvGrpSpPr>
        <p:grpSpPr>
          <a:xfrm>
            <a:off x="1690803" y="2412465"/>
            <a:ext cx="371814" cy="369974"/>
            <a:chOff x="-42259725" y="3951100"/>
            <a:chExt cx="318225" cy="316650"/>
          </a:xfrm>
        </p:grpSpPr>
        <p:sp>
          <p:nvSpPr>
            <p:cNvPr id="6425" name="Google Shape;6425;p74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4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7" name="Google Shape;6427;p74"/>
          <p:cNvGrpSpPr/>
          <p:nvPr/>
        </p:nvGrpSpPr>
        <p:grpSpPr>
          <a:xfrm>
            <a:off x="3889164" y="1591486"/>
            <a:ext cx="370879" cy="337755"/>
            <a:chOff x="-40378075" y="3267450"/>
            <a:chExt cx="317425" cy="289075"/>
          </a:xfrm>
        </p:grpSpPr>
        <p:sp>
          <p:nvSpPr>
            <p:cNvPr id="6428" name="Google Shape;6428;p74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4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4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4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2" name="Google Shape;6432;p74"/>
          <p:cNvGrpSpPr/>
          <p:nvPr/>
        </p:nvGrpSpPr>
        <p:grpSpPr>
          <a:xfrm>
            <a:off x="3892830" y="1992754"/>
            <a:ext cx="363548" cy="369974"/>
            <a:chOff x="-40372575" y="3604550"/>
            <a:chExt cx="311150" cy="316650"/>
          </a:xfrm>
        </p:grpSpPr>
        <p:sp>
          <p:nvSpPr>
            <p:cNvPr id="6433" name="Google Shape;6433;p74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4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4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36" name="Google Shape;6436;p74"/>
          <p:cNvSpPr/>
          <p:nvPr/>
        </p:nvSpPr>
        <p:spPr>
          <a:xfrm>
            <a:off x="3896162" y="2436031"/>
            <a:ext cx="362613" cy="371902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37" name="Google Shape;6437;p74"/>
          <p:cNvGrpSpPr/>
          <p:nvPr/>
        </p:nvGrpSpPr>
        <p:grpSpPr>
          <a:xfrm>
            <a:off x="2616780" y="2885417"/>
            <a:ext cx="399038" cy="372165"/>
            <a:chOff x="-38542250" y="3220175"/>
            <a:chExt cx="341525" cy="318525"/>
          </a:xfrm>
        </p:grpSpPr>
        <p:sp>
          <p:nvSpPr>
            <p:cNvPr id="6438" name="Google Shape;6438;p74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4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4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1" name="Google Shape;6441;p74"/>
          <p:cNvGrpSpPr/>
          <p:nvPr/>
        </p:nvGrpSpPr>
        <p:grpSpPr>
          <a:xfrm>
            <a:off x="2638712" y="3344787"/>
            <a:ext cx="369974" cy="369068"/>
            <a:chOff x="-38537400" y="3588000"/>
            <a:chExt cx="316650" cy="315875"/>
          </a:xfrm>
        </p:grpSpPr>
        <p:sp>
          <p:nvSpPr>
            <p:cNvPr id="6442" name="Google Shape;6442;p74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4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4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4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6" name="Google Shape;6446;p74"/>
          <p:cNvGrpSpPr/>
          <p:nvPr/>
        </p:nvGrpSpPr>
        <p:grpSpPr>
          <a:xfrm>
            <a:off x="2637792" y="3802316"/>
            <a:ext cx="371814" cy="369974"/>
            <a:chOff x="-38538975" y="3954250"/>
            <a:chExt cx="318225" cy="316650"/>
          </a:xfrm>
        </p:grpSpPr>
        <p:sp>
          <p:nvSpPr>
            <p:cNvPr id="6447" name="Google Shape;6447;p74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4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9" name="Google Shape;6449;p74"/>
          <p:cNvGrpSpPr/>
          <p:nvPr/>
        </p:nvGrpSpPr>
        <p:grpSpPr>
          <a:xfrm>
            <a:off x="3955104" y="3797243"/>
            <a:ext cx="375465" cy="371814"/>
            <a:chOff x="-37385100" y="3949908"/>
            <a:chExt cx="321350" cy="318225"/>
          </a:xfrm>
        </p:grpSpPr>
        <p:sp>
          <p:nvSpPr>
            <p:cNvPr id="6450" name="Google Shape;6450;p74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4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2" name="Google Shape;6452;p74"/>
          <p:cNvGrpSpPr/>
          <p:nvPr/>
        </p:nvGrpSpPr>
        <p:grpSpPr>
          <a:xfrm>
            <a:off x="2130763" y="1532803"/>
            <a:ext cx="370909" cy="370675"/>
            <a:chOff x="-41895050" y="3217225"/>
            <a:chExt cx="317450" cy="317250"/>
          </a:xfrm>
        </p:grpSpPr>
        <p:sp>
          <p:nvSpPr>
            <p:cNvPr id="6453" name="Google Shape;6453;p74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4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4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4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4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8" name="Google Shape;6458;p74"/>
          <p:cNvGrpSpPr/>
          <p:nvPr/>
        </p:nvGrpSpPr>
        <p:grpSpPr>
          <a:xfrm>
            <a:off x="2130310" y="1969737"/>
            <a:ext cx="371814" cy="369974"/>
            <a:chOff x="-41893475" y="3584850"/>
            <a:chExt cx="318225" cy="316650"/>
          </a:xfrm>
        </p:grpSpPr>
        <p:sp>
          <p:nvSpPr>
            <p:cNvPr id="6459" name="Google Shape;6459;p74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4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4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4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63" name="Google Shape;6463;p74"/>
          <p:cNvSpPr/>
          <p:nvPr/>
        </p:nvSpPr>
        <p:spPr>
          <a:xfrm>
            <a:off x="2133283" y="2414037"/>
            <a:ext cx="371814" cy="36930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4" name="Google Shape;6464;p74"/>
          <p:cNvSpPr/>
          <p:nvPr/>
        </p:nvSpPr>
        <p:spPr>
          <a:xfrm>
            <a:off x="845041" y="2906375"/>
            <a:ext cx="438997" cy="36903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65" name="Google Shape;6465;p74"/>
          <p:cNvGrpSpPr/>
          <p:nvPr/>
        </p:nvGrpSpPr>
        <p:grpSpPr>
          <a:xfrm>
            <a:off x="900338" y="3365029"/>
            <a:ext cx="337522" cy="370909"/>
            <a:chOff x="-39998250" y="3605325"/>
            <a:chExt cx="288875" cy="317450"/>
          </a:xfrm>
        </p:grpSpPr>
        <p:sp>
          <p:nvSpPr>
            <p:cNvPr id="6466" name="Google Shape;6466;p74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4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8" name="Google Shape;6468;p74"/>
          <p:cNvGrpSpPr/>
          <p:nvPr/>
        </p:nvGrpSpPr>
        <p:grpSpPr>
          <a:xfrm>
            <a:off x="884112" y="3823493"/>
            <a:ext cx="369974" cy="369945"/>
            <a:chOff x="-40011050" y="3972375"/>
            <a:chExt cx="316650" cy="316625"/>
          </a:xfrm>
        </p:grpSpPr>
        <p:sp>
          <p:nvSpPr>
            <p:cNvPr id="6469" name="Google Shape;6469;p74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4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1" name="Google Shape;6471;p74"/>
          <p:cNvGrpSpPr/>
          <p:nvPr/>
        </p:nvGrpSpPr>
        <p:grpSpPr>
          <a:xfrm>
            <a:off x="3116043" y="2888192"/>
            <a:ext cx="266921" cy="369039"/>
            <a:chOff x="-38129425" y="3222550"/>
            <a:chExt cx="228450" cy="315850"/>
          </a:xfrm>
        </p:grpSpPr>
        <p:sp>
          <p:nvSpPr>
            <p:cNvPr id="6472" name="Google Shape;6472;p74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4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4" name="Google Shape;6474;p74"/>
          <p:cNvGrpSpPr/>
          <p:nvPr/>
        </p:nvGrpSpPr>
        <p:grpSpPr>
          <a:xfrm>
            <a:off x="3071012" y="3344787"/>
            <a:ext cx="371785" cy="369974"/>
            <a:chOff x="-38172725" y="3588000"/>
            <a:chExt cx="318200" cy="316650"/>
          </a:xfrm>
        </p:grpSpPr>
        <p:sp>
          <p:nvSpPr>
            <p:cNvPr id="6475" name="Google Shape;6475;p74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4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4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4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4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4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4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4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3" name="Google Shape;6483;p74"/>
          <p:cNvGrpSpPr/>
          <p:nvPr/>
        </p:nvGrpSpPr>
        <p:grpSpPr>
          <a:xfrm>
            <a:off x="3146914" y="3803222"/>
            <a:ext cx="219981" cy="369974"/>
            <a:chOff x="-38109725" y="3955025"/>
            <a:chExt cx="188275" cy="316650"/>
          </a:xfrm>
        </p:grpSpPr>
        <p:sp>
          <p:nvSpPr>
            <p:cNvPr id="6484" name="Google Shape;6484;p74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4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86" name="Google Shape;6486;p74"/>
          <p:cNvSpPr/>
          <p:nvPr/>
        </p:nvSpPr>
        <p:spPr>
          <a:xfrm>
            <a:off x="2248517" y="4262983"/>
            <a:ext cx="383790" cy="370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87" name="Google Shape;6487;p74"/>
          <p:cNvGrpSpPr/>
          <p:nvPr/>
        </p:nvGrpSpPr>
        <p:grpSpPr>
          <a:xfrm>
            <a:off x="2562313" y="1534643"/>
            <a:ext cx="373654" cy="369068"/>
            <a:chOff x="-41530375" y="3218800"/>
            <a:chExt cx="319800" cy="315875"/>
          </a:xfrm>
        </p:grpSpPr>
        <p:sp>
          <p:nvSpPr>
            <p:cNvPr id="6488" name="Google Shape;6488;p74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4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0" name="Google Shape;6490;p74"/>
          <p:cNvGrpSpPr/>
          <p:nvPr/>
        </p:nvGrpSpPr>
        <p:grpSpPr>
          <a:xfrm>
            <a:off x="2564607" y="2049801"/>
            <a:ext cx="369068" cy="289004"/>
            <a:chOff x="-41526450" y="3653375"/>
            <a:chExt cx="315875" cy="247350"/>
          </a:xfrm>
        </p:grpSpPr>
        <p:sp>
          <p:nvSpPr>
            <p:cNvPr id="6491" name="Google Shape;6491;p74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4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3" name="Google Shape;6493;p74"/>
          <p:cNvGrpSpPr/>
          <p:nvPr/>
        </p:nvGrpSpPr>
        <p:grpSpPr>
          <a:xfrm>
            <a:off x="2565994" y="2412465"/>
            <a:ext cx="366293" cy="369974"/>
            <a:chOff x="-41526450" y="3951100"/>
            <a:chExt cx="313500" cy="316650"/>
          </a:xfrm>
        </p:grpSpPr>
        <p:sp>
          <p:nvSpPr>
            <p:cNvPr id="6494" name="Google Shape;6494;p74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4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4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7" name="Google Shape;6497;p74"/>
          <p:cNvGrpSpPr/>
          <p:nvPr/>
        </p:nvGrpSpPr>
        <p:grpSpPr>
          <a:xfrm>
            <a:off x="1331249" y="2906594"/>
            <a:ext cx="339595" cy="371814"/>
            <a:chOff x="-39625900" y="3238300"/>
            <a:chExt cx="290650" cy="318225"/>
          </a:xfrm>
        </p:grpSpPr>
        <p:sp>
          <p:nvSpPr>
            <p:cNvPr id="6498" name="Google Shape;6498;p74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4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00" name="Google Shape;6500;p74"/>
          <p:cNvSpPr/>
          <p:nvPr/>
        </p:nvSpPr>
        <p:spPr>
          <a:xfrm>
            <a:off x="1353422" y="3365720"/>
            <a:ext cx="315672" cy="369974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1" name="Google Shape;6501;p74"/>
          <p:cNvGrpSpPr/>
          <p:nvPr/>
        </p:nvGrpSpPr>
        <p:grpSpPr>
          <a:xfrm>
            <a:off x="1325300" y="3823055"/>
            <a:ext cx="366293" cy="370441"/>
            <a:chOff x="-39647175" y="3972000"/>
            <a:chExt cx="313500" cy="317050"/>
          </a:xfrm>
        </p:grpSpPr>
        <p:sp>
          <p:nvSpPr>
            <p:cNvPr id="6502" name="Google Shape;6502;p74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4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4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5" name="Google Shape;6505;p74"/>
          <p:cNvGrpSpPr/>
          <p:nvPr/>
        </p:nvGrpSpPr>
        <p:grpSpPr>
          <a:xfrm>
            <a:off x="3494427" y="2887053"/>
            <a:ext cx="375495" cy="370879"/>
            <a:chOff x="-37808850" y="3221575"/>
            <a:chExt cx="321375" cy="317425"/>
          </a:xfrm>
        </p:grpSpPr>
        <p:sp>
          <p:nvSpPr>
            <p:cNvPr id="6506" name="Google Shape;6506;p74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4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8" name="Google Shape;6508;p74"/>
          <p:cNvGrpSpPr/>
          <p:nvPr/>
        </p:nvGrpSpPr>
        <p:grpSpPr>
          <a:xfrm>
            <a:off x="3503201" y="3409084"/>
            <a:ext cx="372749" cy="241158"/>
            <a:chOff x="-37806500" y="3643030"/>
            <a:chExt cx="319025" cy="206400"/>
          </a:xfrm>
        </p:grpSpPr>
        <p:sp>
          <p:nvSpPr>
            <p:cNvPr id="6509" name="Google Shape;6509;p74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4"/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1" name="Google Shape;6511;p74"/>
          <p:cNvGrpSpPr/>
          <p:nvPr/>
        </p:nvGrpSpPr>
        <p:grpSpPr>
          <a:xfrm>
            <a:off x="3505508" y="3801381"/>
            <a:ext cx="368134" cy="371814"/>
            <a:chOff x="-37804925" y="3953450"/>
            <a:chExt cx="315075" cy="318225"/>
          </a:xfrm>
        </p:grpSpPr>
        <p:sp>
          <p:nvSpPr>
            <p:cNvPr id="6512" name="Google Shape;6512;p74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4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4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15" name="Google Shape;6515;p74"/>
          <p:cNvSpPr/>
          <p:nvPr/>
        </p:nvSpPr>
        <p:spPr>
          <a:xfrm>
            <a:off x="2754452" y="4266125"/>
            <a:ext cx="265986" cy="36903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16" name="Google Shape;6516;p74"/>
          <p:cNvGrpSpPr/>
          <p:nvPr/>
        </p:nvGrpSpPr>
        <p:grpSpPr>
          <a:xfrm>
            <a:off x="4860977" y="1553988"/>
            <a:ext cx="355663" cy="308725"/>
            <a:chOff x="-28462125" y="3199700"/>
            <a:chExt cx="298550" cy="259150"/>
          </a:xfrm>
        </p:grpSpPr>
        <p:sp>
          <p:nvSpPr>
            <p:cNvPr id="6517" name="Google Shape;6517;p74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4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4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0" name="Google Shape;6520;p74"/>
          <p:cNvGrpSpPr/>
          <p:nvPr/>
        </p:nvGrpSpPr>
        <p:grpSpPr>
          <a:xfrm>
            <a:off x="4861930" y="1988678"/>
            <a:ext cx="353757" cy="352833"/>
            <a:chOff x="-28461325" y="3545475"/>
            <a:chExt cx="296950" cy="296175"/>
          </a:xfrm>
        </p:grpSpPr>
        <p:sp>
          <p:nvSpPr>
            <p:cNvPr id="6521" name="Google Shape;6521;p74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4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4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4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4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4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7" name="Google Shape;6527;p74"/>
          <p:cNvGrpSpPr/>
          <p:nvPr/>
        </p:nvGrpSpPr>
        <p:grpSpPr>
          <a:xfrm>
            <a:off x="4858162" y="2438722"/>
            <a:ext cx="361292" cy="352803"/>
            <a:chOff x="-28463700" y="3914875"/>
            <a:chExt cx="303275" cy="296150"/>
          </a:xfrm>
        </p:grpSpPr>
        <p:sp>
          <p:nvSpPr>
            <p:cNvPr id="6528" name="Google Shape;6528;p74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4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0" name="Google Shape;6530;p74"/>
          <p:cNvGrpSpPr/>
          <p:nvPr/>
        </p:nvGrpSpPr>
        <p:grpSpPr>
          <a:xfrm>
            <a:off x="7092947" y="1594805"/>
            <a:ext cx="351880" cy="227092"/>
            <a:chOff x="-26573400" y="3224125"/>
            <a:chExt cx="295375" cy="190625"/>
          </a:xfrm>
        </p:grpSpPr>
        <p:sp>
          <p:nvSpPr>
            <p:cNvPr id="6531" name="Google Shape;6531;p74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4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3" name="Google Shape;6533;p74"/>
          <p:cNvGrpSpPr/>
          <p:nvPr/>
        </p:nvGrpSpPr>
        <p:grpSpPr>
          <a:xfrm>
            <a:off x="7092947" y="1989140"/>
            <a:ext cx="351880" cy="351910"/>
            <a:chOff x="-26573400" y="3546250"/>
            <a:chExt cx="295375" cy="295400"/>
          </a:xfrm>
        </p:grpSpPr>
        <p:sp>
          <p:nvSpPr>
            <p:cNvPr id="6534" name="Google Shape;6534;p74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4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4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4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4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9" name="Google Shape;6539;p74"/>
          <p:cNvGrpSpPr/>
          <p:nvPr/>
        </p:nvGrpSpPr>
        <p:grpSpPr>
          <a:xfrm>
            <a:off x="7081228" y="2439049"/>
            <a:ext cx="375319" cy="352148"/>
            <a:chOff x="-26583625" y="3917025"/>
            <a:chExt cx="315050" cy="295600"/>
          </a:xfrm>
        </p:grpSpPr>
        <p:sp>
          <p:nvSpPr>
            <p:cNvPr id="6540" name="Google Shape;6540;p74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4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4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4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44" name="Google Shape;6544;p74"/>
          <p:cNvSpPr/>
          <p:nvPr/>
        </p:nvSpPr>
        <p:spPr>
          <a:xfrm>
            <a:off x="5748315" y="2919564"/>
            <a:ext cx="352833" cy="3518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5" name="Google Shape;6545;p74"/>
          <p:cNvGrpSpPr/>
          <p:nvPr/>
        </p:nvGrpSpPr>
        <p:grpSpPr>
          <a:xfrm>
            <a:off x="5779742" y="3398079"/>
            <a:ext cx="289039" cy="352833"/>
            <a:chOff x="-24694925" y="3518700"/>
            <a:chExt cx="242625" cy="296175"/>
          </a:xfrm>
        </p:grpSpPr>
        <p:sp>
          <p:nvSpPr>
            <p:cNvPr id="6546" name="Google Shape;6546;p74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4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4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4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0" name="Google Shape;6550;p74"/>
          <p:cNvGrpSpPr/>
          <p:nvPr/>
        </p:nvGrpSpPr>
        <p:grpSpPr>
          <a:xfrm>
            <a:off x="5779280" y="3848107"/>
            <a:ext cx="289962" cy="352833"/>
            <a:chOff x="-24709100" y="3888875"/>
            <a:chExt cx="243400" cy="296175"/>
          </a:xfrm>
        </p:grpSpPr>
        <p:sp>
          <p:nvSpPr>
            <p:cNvPr id="6551" name="Google Shape;6551;p74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4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4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4" name="Google Shape;6554;p74"/>
          <p:cNvGrpSpPr/>
          <p:nvPr/>
        </p:nvGrpSpPr>
        <p:grpSpPr>
          <a:xfrm>
            <a:off x="7979280" y="2920770"/>
            <a:ext cx="356556" cy="349557"/>
            <a:chOff x="-22863675" y="3131775"/>
            <a:chExt cx="299300" cy="293425"/>
          </a:xfrm>
        </p:grpSpPr>
        <p:sp>
          <p:nvSpPr>
            <p:cNvPr id="6555" name="Google Shape;6555;p74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4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4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8" name="Google Shape;6558;p74"/>
          <p:cNvGrpSpPr/>
          <p:nvPr/>
        </p:nvGrpSpPr>
        <p:grpSpPr>
          <a:xfrm>
            <a:off x="5322144" y="1531949"/>
            <a:ext cx="310602" cy="352803"/>
            <a:chOff x="-28069875" y="3175300"/>
            <a:chExt cx="260725" cy="296150"/>
          </a:xfrm>
        </p:grpSpPr>
        <p:sp>
          <p:nvSpPr>
            <p:cNvPr id="6559" name="Google Shape;6559;p74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4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4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4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4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4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4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4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4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8" name="Google Shape;6568;p74"/>
          <p:cNvSpPr/>
          <p:nvPr/>
        </p:nvSpPr>
        <p:spPr>
          <a:xfrm>
            <a:off x="5301578" y="1989685"/>
            <a:ext cx="352803" cy="350719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69" name="Google Shape;6569;p74"/>
          <p:cNvGrpSpPr/>
          <p:nvPr/>
        </p:nvGrpSpPr>
        <p:grpSpPr>
          <a:xfrm>
            <a:off x="5363423" y="2439183"/>
            <a:ext cx="228045" cy="351880"/>
            <a:chOff x="-28032075" y="3916450"/>
            <a:chExt cx="191425" cy="295375"/>
          </a:xfrm>
        </p:grpSpPr>
        <p:sp>
          <p:nvSpPr>
            <p:cNvPr id="6570" name="Google Shape;6570;p74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4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4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3" name="Google Shape;6573;p74"/>
          <p:cNvGrpSpPr/>
          <p:nvPr/>
        </p:nvGrpSpPr>
        <p:grpSpPr>
          <a:xfrm>
            <a:off x="7528769" y="1531934"/>
            <a:ext cx="352833" cy="352833"/>
            <a:chOff x="-26201650" y="3176075"/>
            <a:chExt cx="296175" cy="296175"/>
          </a:xfrm>
        </p:grpSpPr>
        <p:sp>
          <p:nvSpPr>
            <p:cNvPr id="6574" name="Google Shape;6574;p74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4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6" name="Google Shape;6576;p74"/>
          <p:cNvGrpSpPr/>
          <p:nvPr/>
        </p:nvGrpSpPr>
        <p:grpSpPr>
          <a:xfrm>
            <a:off x="7528293" y="1989155"/>
            <a:ext cx="353786" cy="351880"/>
            <a:chOff x="-26204800" y="3547050"/>
            <a:chExt cx="296975" cy="295375"/>
          </a:xfrm>
        </p:grpSpPr>
        <p:sp>
          <p:nvSpPr>
            <p:cNvPr id="6577" name="Google Shape;6577;p74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4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79" name="Google Shape;6579;p74"/>
          <p:cNvSpPr/>
          <p:nvPr/>
        </p:nvSpPr>
        <p:spPr>
          <a:xfrm>
            <a:off x="7561179" y="2438650"/>
            <a:ext cx="289009" cy="35283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80" name="Google Shape;6580;p74"/>
          <p:cNvGrpSpPr/>
          <p:nvPr/>
        </p:nvGrpSpPr>
        <p:grpSpPr>
          <a:xfrm>
            <a:off x="6199548" y="2919133"/>
            <a:ext cx="345328" cy="352833"/>
            <a:chOff x="-24353875" y="3147725"/>
            <a:chExt cx="289875" cy="296175"/>
          </a:xfrm>
        </p:grpSpPr>
        <p:sp>
          <p:nvSpPr>
            <p:cNvPr id="6581" name="Google Shape;6581;p74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4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3" name="Google Shape;6583;p74"/>
          <p:cNvGrpSpPr/>
          <p:nvPr/>
        </p:nvGrpSpPr>
        <p:grpSpPr>
          <a:xfrm>
            <a:off x="6207530" y="3398540"/>
            <a:ext cx="329365" cy="351910"/>
            <a:chOff x="-24344425" y="3519475"/>
            <a:chExt cx="276475" cy="295400"/>
          </a:xfrm>
        </p:grpSpPr>
        <p:sp>
          <p:nvSpPr>
            <p:cNvPr id="6584" name="Google Shape;6584;p74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4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6" name="Google Shape;6586;p74"/>
          <p:cNvGrpSpPr/>
          <p:nvPr/>
        </p:nvGrpSpPr>
        <p:grpSpPr>
          <a:xfrm>
            <a:off x="6197210" y="3850460"/>
            <a:ext cx="350004" cy="348128"/>
            <a:chOff x="-24353075" y="3891250"/>
            <a:chExt cx="293800" cy="292225"/>
          </a:xfrm>
        </p:grpSpPr>
        <p:sp>
          <p:nvSpPr>
            <p:cNvPr id="6587" name="Google Shape;6587;p74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4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9" name="Google Shape;6589;p74"/>
          <p:cNvGrpSpPr/>
          <p:nvPr/>
        </p:nvGrpSpPr>
        <p:grpSpPr>
          <a:xfrm>
            <a:off x="7980681" y="3398763"/>
            <a:ext cx="353757" cy="351463"/>
            <a:chOff x="-22845575" y="3504075"/>
            <a:chExt cx="296950" cy="295025"/>
          </a:xfrm>
        </p:grpSpPr>
        <p:sp>
          <p:nvSpPr>
            <p:cNvPr id="6590" name="Google Shape;6590;p74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4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2" name="Google Shape;6592;p74"/>
          <p:cNvGrpSpPr/>
          <p:nvPr/>
        </p:nvGrpSpPr>
        <p:grpSpPr>
          <a:xfrm>
            <a:off x="5773862" y="1532411"/>
            <a:ext cx="299344" cy="351880"/>
            <a:chOff x="-27691025" y="3175300"/>
            <a:chExt cx="251275" cy="295375"/>
          </a:xfrm>
        </p:grpSpPr>
        <p:sp>
          <p:nvSpPr>
            <p:cNvPr id="6593" name="Google Shape;6593;p74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4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4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4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7" name="Google Shape;6597;p74"/>
          <p:cNvGrpSpPr/>
          <p:nvPr/>
        </p:nvGrpSpPr>
        <p:grpSpPr>
          <a:xfrm>
            <a:off x="5746179" y="2051087"/>
            <a:ext cx="354710" cy="228015"/>
            <a:chOff x="-27721750" y="3598250"/>
            <a:chExt cx="297750" cy="191400"/>
          </a:xfrm>
        </p:grpSpPr>
        <p:sp>
          <p:nvSpPr>
            <p:cNvPr id="6598" name="Google Shape;6598;p74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4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0" name="Google Shape;6600;p74"/>
          <p:cNvGrpSpPr/>
          <p:nvPr/>
        </p:nvGrpSpPr>
        <p:grpSpPr>
          <a:xfrm>
            <a:off x="5747579" y="2444633"/>
            <a:ext cx="351910" cy="340980"/>
            <a:chOff x="-27719400" y="3925600"/>
            <a:chExt cx="295400" cy="286225"/>
          </a:xfrm>
        </p:grpSpPr>
        <p:sp>
          <p:nvSpPr>
            <p:cNvPr id="6601" name="Google Shape;6601;p74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4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3" name="Google Shape;6603;p74"/>
          <p:cNvGrpSpPr/>
          <p:nvPr/>
        </p:nvGrpSpPr>
        <p:grpSpPr>
          <a:xfrm>
            <a:off x="7968851" y="1531473"/>
            <a:ext cx="353757" cy="353757"/>
            <a:chOff x="-25834600" y="3176875"/>
            <a:chExt cx="296950" cy="296950"/>
          </a:xfrm>
        </p:grpSpPr>
        <p:sp>
          <p:nvSpPr>
            <p:cNvPr id="6604" name="Google Shape;6604;p74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4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4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4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4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9" name="Google Shape;6609;p74"/>
          <p:cNvGrpSpPr/>
          <p:nvPr/>
        </p:nvGrpSpPr>
        <p:grpSpPr>
          <a:xfrm>
            <a:off x="7968851" y="1999474"/>
            <a:ext cx="353757" cy="331241"/>
            <a:chOff x="-25834600" y="3564375"/>
            <a:chExt cx="296950" cy="278050"/>
          </a:xfrm>
        </p:grpSpPr>
        <p:sp>
          <p:nvSpPr>
            <p:cNvPr id="6610" name="Google Shape;6610;p74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4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4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4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4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4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4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4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8" name="Google Shape;6618;p74"/>
          <p:cNvGrpSpPr/>
          <p:nvPr/>
        </p:nvGrpSpPr>
        <p:grpSpPr>
          <a:xfrm>
            <a:off x="7966974" y="2438826"/>
            <a:ext cx="357509" cy="352595"/>
            <a:chOff x="-25834600" y="3915850"/>
            <a:chExt cx="300100" cy="295975"/>
          </a:xfrm>
        </p:grpSpPr>
        <p:sp>
          <p:nvSpPr>
            <p:cNvPr id="6619" name="Google Shape;6619;p74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4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4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2" name="Google Shape;6622;p74"/>
          <p:cNvGrpSpPr/>
          <p:nvPr/>
        </p:nvGrpSpPr>
        <p:grpSpPr>
          <a:xfrm>
            <a:off x="6702402" y="2920056"/>
            <a:ext cx="228968" cy="350987"/>
            <a:chOff x="-23930925" y="3149300"/>
            <a:chExt cx="192200" cy="294625"/>
          </a:xfrm>
        </p:grpSpPr>
        <p:sp>
          <p:nvSpPr>
            <p:cNvPr id="6623" name="Google Shape;6623;p74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4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4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4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7" name="Google Shape;6627;p74"/>
          <p:cNvGrpSpPr/>
          <p:nvPr/>
        </p:nvGrpSpPr>
        <p:grpSpPr>
          <a:xfrm>
            <a:off x="6659232" y="3398540"/>
            <a:ext cx="315307" cy="351910"/>
            <a:chOff x="-23962425" y="3519475"/>
            <a:chExt cx="264675" cy="295400"/>
          </a:xfrm>
        </p:grpSpPr>
        <p:sp>
          <p:nvSpPr>
            <p:cNvPr id="6628" name="Google Shape;6628;p74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4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0" name="Google Shape;6630;p74"/>
          <p:cNvSpPr/>
          <p:nvPr/>
        </p:nvSpPr>
        <p:spPr>
          <a:xfrm>
            <a:off x="6629668" y="3852251"/>
            <a:ext cx="375349" cy="344435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31" name="Google Shape;6631;p74"/>
          <p:cNvGrpSpPr/>
          <p:nvPr/>
        </p:nvGrpSpPr>
        <p:grpSpPr>
          <a:xfrm>
            <a:off x="8037908" y="3848584"/>
            <a:ext cx="239302" cy="351880"/>
            <a:chOff x="-22788075" y="3904625"/>
            <a:chExt cx="200875" cy="295375"/>
          </a:xfrm>
        </p:grpSpPr>
        <p:sp>
          <p:nvSpPr>
            <p:cNvPr id="6632" name="Google Shape;6632;p74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4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4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4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6" name="Google Shape;6636;p74"/>
          <p:cNvGrpSpPr/>
          <p:nvPr/>
        </p:nvGrpSpPr>
        <p:grpSpPr>
          <a:xfrm>
            <a:off x="6193206" y="1531949"/>
            <a:ext cx="354710" cy="352803"/>
            <a:chOff x="-27351575" y="3175300"/>
            <a:chExt cx="297750" cy="296150"/>
          </a:xfrm>
        </p:grpSpPr>
        <p:sp>
          <p:nvSpPr>
            <p:cNvPr id="6637" name="Google Shape;6637;p74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4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4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4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1" name="Google Shape;6641;p74"/>
          <p:cNvGrpSpPr/>
          <p:nvPr/>
        </p:nvGrpSpPr>
        <p:grpSpPr>
          <a:xfrm>
            <a:off x="6235914" y="1988559"/>
            <a:ext cx="269293" cy="353072"/>
            <a:chOff x="-27313750" y="3545275"/>
            <a:chExt cx="226050" cy="296375"/>
          </a:xfrm>
        </p:grpSpPr>
        <p:sp>
          <p:nvSpPr>
            <p:cNvPr id="6642" name="Google Shape;6642;p74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4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4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5" name="Google Shape;6645;p74"/>
          <p:cNvGrpSpPr/>
          <p:nvPr/>
        </p:nvGrpSpPr>
        <p:grpSpPr>
          <a:xfrm>
            <a:off x="6193206" y="2436830"/>
            <a:ext cx="354710" cy="356586"/>
            <a:chOff x="-27351575" y="3915650"/>
            <a:chExt cx="297750" cy="299325"/>
          </a:xfrm>
        </p:grpSpPr>
        <p:sp>
          <p:nvSpPr>
            <p:cNvPr id="6646" name="Google Shape;6646;p74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4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8" name="Google Shape;6648;p74"/>
          <p:cNvGrpSpPr/>
          <p:nvPr/>
        </p:nvGrpSpPr>
        <p:grpSpPr>
          <a:xfrm>
            <a:off x="4880696" y="2919029"/>
            <a:ext cx="319060" cy="353042"/>
            <a:chOff x="-25445525" y="3175900"/>
            <a:chExt cx="267825" cy="296350"/>
          </a:xfrm>
        </p:grpSpPr>
        <p:sp>
          <p:nvSpPr>
            <p:cNvPr id="6649" name="Google Shape;6649;p74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4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4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2" name="Google Shape;6652;p74"/>
          <p:cNvGrpSpPr/>
          <p:nvPr/>
        </p:nvGrpSpPr>
        <p:grpSpPr>
          <a:xfrm>
            <a:off x="4862410" y="3409352"/>
            <a:ext cx="355633" cy="330288"/>
            <a:chOff x="-25465200" y="3565175"/>
            <a:chExt cx="298525" cy="277250"/>
          </a:xfrm>
        </p:grpSpPr>
        <p:sp>
          <p:nvSpPr>
            <p:cNvPr id="6653" name="Google Shape;6653;p74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4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5" name="Google Shape;6655;p74"/>
          <p:cNvGrpSpPr/>
          <p:nvPr/>
        </p:nvGrpSpPr>
        <p:grpSpPr>
          <a:xfrm>
            <a:off x="4861948" y="3848882"/>
            <a:ext cx="356556" cy="351285"/>
            <a:chOff x="-25465200" y="3916150"/>
            <a:chExt cx="299300" cy="294875"/>
          </a:xfrm>
        </p:grpSpPr>
        <p:sp>
          <p:nvSpPr>
            <p:cNvPr id="6656" name="Google Shape;6656;p74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4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8" name="Google Shape;6658;p74"/>
          <p:cNvGrpSpPr/>
          <p:nvPr/>
        </p:nvGrpSpPr>
        <p:grpSpPr>
          <a:xfrm>
            <a:off x="7089388" y="2919148"/>
            <a:ext cx="351880" cy="352803"/>
            <a:chOff x="-23615075" y="3148525"/>
            <a:chExt cx="295375" cy="296150"/>
          </a:xfrm>
        </p:grpSpPr>
        <p:sp>
          <p:nvSpPr>
            <p:cNvPr id="6659" name="Google Shape;6659;p74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4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4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4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63" name="Google Shape;6663;p74"/>
          <p:cNvSpPr/>
          <p:nvPr/>
        </p:nvSpPr>
        <p:spPr>
          <a:xfrm>
            <a:off x="7087484" y="3397507"/>
            <a:ext cx="356586" cy="353876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64" name="Google Shape;6664;p74"/>
          <p:cNvGrpSpPr/>
          <p:nvPr/>
        </p:nvGrpSpPr>
        <p:grpSpPr>
          <a:xfrm>
            <a:off x="7088911" y="3858427"/>
            <a:ext cx="352833" cy="332194"/>
            <a:chOff x="-23615075" y="3906200"/>
            <a:chExt cx="296175" cy="278850"/>
          </a:xfrm>
        </p:grpSpPr>
        <p:sp>
          <p:nvSpPr>
            <p:cNvPr id="6665" name="Google Shape;6665;p74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4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4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68" name="Google Shape;6668;p74"/>
          <p:cNvSpPr/>
          <p:nvPr/>
        </p:nvSpPr>
        <p:spPr>
          <a:xfrm>
            <a:off x="6207743" y="4290395"/>
            <a:ext cx="351880" cy="350957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69" name="Google Shape;6669;p74"/>
          <p:cNvGrpSpPr/>
          <p:nvPr/>
        </p:nvGrpSpPr>
        <p:grpSpPr>
          <a:xfrm>
            <a:off x="6637880" y="1532068"/>
            <a:ext cx="353757" cy="352565"/>
            <a:chOff x="-26980600" y="3175500"/>
            <a:chExt cx="296950" cy="295950"/>
          </a:xfrm>
        </p:grpSpPr>
        <p:sp>
          <p:nvSpPr>
            <p:cNvPr id="6670" name="Google Shape;6670;p74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4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4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3" name="Google Shape;6673;p74"/>
          <p:cNvSpPr/>
          <p:nvPr/>
        </p:nvSpPr>
        <p:spPr>
          <a:xfrm>
            <a:off x="6660447" y="1989089"/>
            <a:ext cx="309649" cy="351910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74" name="Google Shape;6674;p74"/>
          <p:cNvGrpSpPr/>
          <p:nvPr/>
        </p:nvGrpSpPr>
        <p:grpSpPr>
          <a:xfrm>
            <a:off x="6638357" y="2470604"/>
            <a:ext cx="352803" cy="289039"/>
            <a:chOff x="-26981375" y="3951875"/>
            <a:chExt cx="296150" cy="242625"/>
          </a:xfrm>
        </p:grpSpPr>
        <p:sp>
          <p:nvSpPr>
            <p:cNvPr id="6675" name="Google Shape;6675;p74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4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4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8" name="Google Shape;6678;p74"/>
          <p:cNvGrpSpPr/>
          <p:nvPr/>
        </p:nvGrpSpPr>
        <p:grpSpPr>
          <a:xfrm>
            <a:off x="5303399" y="2918195"/>
            <a:ext cx="351910" cy="354710"/>
            <a:chOff x="-25094250" y="3176075"/>
            <a:chExt cx="295400" cy="297750"/>
          </a:xfrm>
        </p:grpSpPr>
        <p:sp>
          <p:nvSpPr>
            <p:cNvPr id="6679" name="Google Shape;6679;p74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4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4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2" name="Google Shape;6682;p74"/>
          <p:cNvGrpSpPr/>
          <p:nvPr/>
        </p:nvGrpSpPr>
        <p:grpSpPr>
          <a:xfrm>
            <a:off x="5303399" y="3398556"/>
            <a:ext cx="351910" cy="351880"/>
            <a:chOff x="-25094250" y="3547050"/>
            <a:chExt cx="295400" cy="295375"/>
          </a:xfrm>
        </p:grpSpPr>
        <p:sp>
          <p:nvSpPr>
            <p:cNvPr id="6683" name="Google Shape;6683;p74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4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4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4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4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88" name="Google Shape;6688;p74"/>
          <p:cNvSpPr/>
          <p:nvPr/>
        </p:nvSpPr>
        <p:spPr>
          <a:xfrm>
            <a:off x="5303415" y="3903536"/>
            <a:ext cx="352833" cy="241864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89" name="Google Shape;6689;p74"/>
          <p:cNvGrpSpPr/>
          <p:nvPr/>
        </p:nvGrpSpPr>
        <p:grpSpPr>
          <a:xfrm>
            <a:off x="7535476" y="2919148"/>
            <a:ext cx="352803" cy="352803"/>
            <a:chOff x="-23245675" y="3148525"/>
            <a:chExt cx="296150" cy="296150"/>
          </a:xfrm>
        </p:grpSpPr>
        <p:sp>
          <p:nvSpPr>
            <p:cNvPr id="6690" name="Google Shape;6690;p74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4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4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93" name="Google Shape;6693;p74"/>
          <p:cNvSpPr/>
          <p:nvPr/>
        </p:nvSpPr>
        <p:spPr>
          <a:xfrm>
            <a:off x="7577658" y="3398490"/>
            <a:ext cx="269323" cy="351910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4" name="Google Shape;6694;p74"/>
          <p:cNvGrpSpPr/>
          <p:nvPr/>
        </p:nvGrpSpPr>
        <p:grpSpPr>
          <a:xfrm>
            <a:off x="7535938" y="3848122"/>
            <a:ext cx="351880" cy="352803"/>
            <a:chOff x="-23244900" y="3888100"/>
            <a:chExt cx="295375" cy="296150"/>
          </a:xfrm>
        </p:grpSpPr>
        <p:sp>
          <p:nvSpPr>
            <p:cNvPr id="6695" name="Google Shape;6695;p74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4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4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4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4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4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4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4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4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4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4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06" name="Google Shape;6706;p74"/>
          <p:cNvSpPr/>
          <p:nvPr/>
        </p:nvSpPr>
        <p:spPr>
          <a:xfrm>
            <a:off x="6612202" y="4288988"/>
            <a:ext cx="353786" cy="353757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1" name="Google Shape;6711;p75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2" name="Google Shape;6712;p75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3" name="Google Shape;6713;p75"/>
          <p:cNvSpPr/>
          <p:nvPr/>
        </p:nvSpPr>
        <p:spPr>
          <a:xfrm>
            <a:off x="849879" y="1532849"/>
            <a:ext cx="367261" cy="366364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14" name="Google Shape;6714;p75"/>
          <p:cNvGrpSpPr/>
          <p:nvPr/>
        </p:nvGrpSpPr>
        <p:grpSpPr>
          <a:xfrm>
            <a:off x="850004" y="1975418"/>
            <a:ext cx="367261" cy="367261"/>
            <a:chOff x="-65145700" y="3727425"/>
            <a:chExt cx="317425" cy="317425"/>
          </a:xfrm>
        </p:grpSpPr>
        <p:sp>
          <p:nvSpPr>
            <p:cNvPr id="6715" name="Google Shape;6715;p75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5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7" name="Google Shape;6717;p75"/>
          <p:cNvGrpSpPr/>
          <p:nvPr/>
        </p:nvGrpSpPr>
        <p:grpSpPr>
          <a:xfrm>
            <a:off x="853201" y="2404333"/>
            <a:ext cx="360868" cy="367261"/>
            <a:chOff x="-65144125" y="4094450"/>
            <a:chExt cx="311900" cy="317425"/>
          </a:xfrm>
        </p:grpSpPr>
        <p:sp>
          <p:nvSpPr>
            <p:cNvPr id="6718" name="Google Shape;6718;p75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5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5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21" name="Google Shape;6721;p75"/>
          <p:cNvSpPr/>
          <p:nvPr/>
        </p:nvSpPr>
        <p:spPr>
          <a:xfrm>
            <a:off x="3057429" y="1531476"/>
            <a:ext cx="369083" cy="369112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2" name="Google Shape;6722;p75"/>
          <p:cNvGrpSpPr/>
          <p:nvPr/>
        </p:nvGrpSpPr>
        <p:grpSpPr>
          <a:xfrm>
            <a:off x="3056770" y="1975028"/>
            <a:ext cx="370645" cy="368042"/>
            <a:chOff x="-63250675" y="3744075"/>
            <a:chExt cx="320350" cy="318100"/>
          </a:xfrm>
        </p:grpSpPr>
        <p:sp>
          <p:nvSpPr>
            <p:cNvPr id="6723" name="Google Shape;6723;p75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5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5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6" name="Google Shape;6726;p75"/>
          <p:cNvGrpSpPr/>
          <p:nvPr/>
        </p:nvGrpSpPr>
        <p:grpSpPr>
          <a:xfrm>
            <a:off x="3058462" y="2404333"/>
            <a:ext cx="367261" cy="367261"/>
            <a:chOff x="-63250675" y="4110200"/>
            <a:chExt cx="317425" cy="317425"/>
          </a:xfrm>
        </p:grpSpPr>
        <p:sp>
          <p:nvSpPr>
            <p:cNvPr id="6727" name="Google Shape;6727;p75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5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5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5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5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5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5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5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5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6" name="Google Shape;6736;p75"/>
          <p:cNvGrpSpPr/>
          <p:nvPr/>
        </p:nvGrpSpPr>
        <p:grpSpPr>
          <a:xfrm>
            <a:off x="1737509" y="2901428"/>
            <a:ext cx="359075" cy="358844"/>
            <a:chOff x="-61351725" y="3372400"/>
            <a:chExt cx="310350" cy="310150"/>
          </a:xfrm>
        </p:grpSpPr>
        <p:sp>
          <p:nvSpPr>
            <p:cNvPr id="6737" name="Google Shape;6737;p75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5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5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0" name="Google Shape;6740;p75"/>
          <p:cNvGrpSpPr/>
          <p:nvPr/>
        </p:nvGrpSpPr>
        <p:grpSpPr>
          <a:xfrm>
            <a:off x="1733864" y="3364484"/>
            <a:ext cx="366364" cy="333534"/>
            <a:chOff x="-61354875" y="3751050"/>
            <a:chExt cx="316650" cy="288275"/>
          </a:xfrm>
        </p:grpSpPr>
        <p:sp>
          <p:nvSpPr>
            <p:cNvPr id="6741" name="Google Shape;6741;p75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5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5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4" name="Google Shape;6744;p75"/>
          <p:cNvGrpSpPr/>
          <p:nvPr/>
        </p:nvGrpSpPr>
        <p:grpSpPr>
          <a:xfrm>
            <a:off x="1733864" y="3806124"/>
            <a:ext cx="366364" cy="367290"/>
            <a:chOff x="-61354875" y="4101525"/>
            <a:chExt cx="316650" cy="317450"/>
          </a:xfrm>
        </p:grpSpPr>
        <p:sp>
          <p:nvSpPr>
            <p:cNvPr id="6745" name="Google Shape;6745;p75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5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7" name="Google Shape;6747;p75"/>
          <p:cNvGrpSpPr/>
          <p:nvPr/>
        </p:nvGrpSpPr>
        <p:grpSpPr>
          <a:xfrm>
            <a:off x="3950299" y="2898000"/>
            <a:ext cx="368157" cy="365699"/>
            <a:chOff x="-59470075" y="3308975"/>
            <a:chExt cx="318200" cy="316075"/>
          </a:xfrm>
        </p:grpSpPr>
        <p:sp>
          <p:nvSpPr>
            <p:cNvPr id="6748" name="Google Shape;6748;p75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5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5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5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5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5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5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5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5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7" name="Google Shape;6757;p75"/>
          <p:cNvGrpSpPr/>
          <p:nvPr/>
        </p:nvGrpSpPr>
        <p:grpSpPr>
          <a:xfrm>
            <a:off x="1295729" y="1533705"/>
            <a:ext cx="367261" cy="364686"/>
            <a:chOff x="-64781025" y="3361050"/>
            <a:chExt cx="317425" cy="315200"/>
          </a:xfrm>
        </p:grpSpPr>
        <p:sp>
          <p:nvSpPr>
            <p:cNvPr id="6758" name="Google Shape;6758;p75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5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5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5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62" name="Google Shape;6762;p75"/>
          <p:cNvSpPr/>
          <p:nvPr/>
        </p:nvSpPr>
        <p:spPr>
          <a:xfrm>
            <a:off x="1295604" y="1976311"/>
            <a:ext cx="367261" cy="36543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3" name="Google Shape;6763;p75"/>
          <p:cNvSpPr/>
          <p:nvPr/>
        </p:nvSpPr>
        <p:spPr>
          <a:xfrm>
            <a:off x="1322938" y="2404313"/>
            <a:ext cx="312592" cy="36726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4" name="Google Shape;6764;p75"/>
          <p:cNvSpPr/>
          <p:nvPr/>
        </p:nvSpPr>
        <p:spPr>
          <a:xfrm>
            <a:off x="3508223" y="1572954"/>
            <a:ext cx="366335" cy="2861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5" name="Google Shape;6765;p75"/>
          <p:cNvGrpSpPr/>
          <p:nvPr/>
        </p:nvGrpSpPr>
        <p:grpSpPr>
          <a:xfrm>
            <a:off x="3500129" y="1975144"/>
            <a:ext cx="382765" cy="367810"/>
            <a:chOff x="-62890750" y="3747425"/>
            <a:chExt cx="330825" cy="317900"/>
          </a:xfrm>
        </p:grpSpPr>
        <p:sp>
          <p:nvSpPr>
            <p:cNvPr id="6766" name="Google Shape;6766;p75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5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5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5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5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5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5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5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5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5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5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5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5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5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0" name="Google Shape;6780;p75"/>
          <p:cNvGrpSpPr/>
          <p:nvPr/>
        </p:nvGrpSpPr>
        <p:grpSpPr>
          <a:xfrm>
            <a:off x="3507881" y="2404781"/>
            <a:ext cx="367261" cy="366364"/>
            <a:chOff x="-62884425" y="4111775"/>
            <a:chExt cx="317425" cy="316650"/>
          </a:xfrm>
        </p:grpSpPr>
        <p:sp>
          <p:nvSpPr>
            <p:cNvPr id="6781" name="Google Shape;6781;p75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5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3" name="Google Shape;6783;p75"/>
          <p:cNvGrpSpPr/>
          <p:nvPr/>
        </p:nvGrpSpPr>
        <p:grpSpPr>
          <a:xfrm>
            <a:off x="2180515" y="2900850"/>
            <a:ext cx="365438" cy="360001"/>
            <a:chOff x="-60991775" y="3376900"/>
            <a:chExt cx="315850" cy="311150"/>
          </a:xfrm>
        </p:grpSpPr>
        <p:sp>
          <p:nvSpPr>
            <p:cNvPr id="6784" name="Google Shape;6784;p75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5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5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7" name="Google Shape;6787;p75"/>
          <p:cNvGrpSpPr/>
          <p:nvPr/>
        </p:nvGrpSpPr>
        <p:grpSpPr>
          <a:xfrm>
            <a:off x="2180052" y="3351714"/>
            <a:ext cx="366364" cy="359075"/>
            <a:chOff x="-60988625" y="3740800"/>
            <a:chExt cx="316650" cy="310350"/>
          </a:xfrm>
        </p:grpSpPr>
        <p:sp>
          <p:nvSpPr>
            <p:cNvPr id="6788" name="Google Shape;6788;p75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5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5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1" name="Google Shape;6791;p75"/>
          <p:cNvGrpSpPr/>
          <p:nvPr/>
        </p:nvGrpSpPr>
        <p:grpSpPr>
          <a:xfrm>
            <a:off x="2180052" y="3807165"/>
            <a:ext cx="366364" cy="365207"/>
            <a:chOff x="-60987850" y="4100950"/>
            <a:chExt cx="316650" cy="315650"/>
          </a:xfrm>
        </p:grpSpPr>
        <p:sp>
          <p:nvSpPr>
            <p:cNvPr id="6792" name="Google Shape;6792;p75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5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5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5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5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7" name="Google Shape;6797;p75"/>
          <p:cNvGrpSpPr/>
          <p:nvPr/>
        </p:nvGrpSpPr>
        <p:grpSpPr>
          <a:xfrm>
            <a:off x="3949836" y="3352625"/>
            <a:ext cx="369083" cy="357253"/>
            <a:chOff x="-59447250" y="3706150"/>
            <a:chExt cx="319000" cy="308775"/>
          </a:xfrm>
        </p:grpSpPr>
        <p:sp>
          <p:nvSpPr>
            <p:cNvPr id="6798" name="Google Shape;6798;p75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5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5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5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2" name="Google Shape;6802;p75"/>
          <p:cNvGrpSpPr/>
          <p:nvPr/>
        </p:nvGrpSpPr>
        <p:grpSpPr>
          <a:xfrm>
            <a:off x="1738564" y="1533936"/>
            <a:ext cx="368186" cy="364224"/>
            <a:chOff x="-64406125" y="3362225"/>
            <a:chExt cx="318225" cy="314800"/>
          </a:xfrm>
        </p:grpSpPr>
        <p:sp>
          <p:nvSpPr>
            <p:cNvPr id="6803" name="Google Shape;6803;p75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5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05" name="Google Shape;6805;p75"/>
          <p:cNvSpPr/>
          <p:nvPr/>
        </p:nvSpPr>
        <p:spPr>
          <a:xfrm>
            <a:off x="1801771" y="1975400"/>
            <a:ext cx="241524" cy="36726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06" name="Google Shape;6806;p75"/>
          <p:cNvGrpSpPr/>
          <p:nvPr/>
        </p:nvGrpSpPr>
        <p:grpSpPr>
          <a:xfrm>
            <a:off x="1739027" y="2404781"/>
            <a:ext cx="367261" cy="366364"/>
            <a:chOff x="-64410850" y="4094450"/>
            <a:chExt cx="317425" cy="316650"/>
          </a:xfrm>
        </p:grpSpPr>
        <p:sp>
          <p:nvSpPr>
            <p:cNvPr id="6807" name="Google Shape;6807;p75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5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5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10" name="Google Shape;6810;p75"/>
          <p:cNvSpPr/>
          <p:nvPr/>
        </p:nvSpPr>
        <p:spPr>
          <a:xfrm>
            <a:off x="3983247" y="1532300"/>
            <a:ext cx="319882" cy="367463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11" name="Google Shape;6811;p75"/>
          <p:cNvGrpSpPr/>
          <p:nvPr/>
        </p:nvGrpSpPr>
        <p:grpSpPr>
          <a:xfrm>
            <a:off x="3960575" y="1974854"/>
            <a:ext cx="365467" cy="368389"/>
            <a:chOff x="-62516625" y="3743175"/>
            <a:chExt cx="315875" cy="318400"/>
          </a:xfrm>
        </p:grpSpPr>
        <p:sp>
          <p:nvSpPr>
            <p:cNvPr id="6812" name="Google Shape;6812;p75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5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4" name="Google Shape;6814;p75"/>
          <p:cNvGrpSpPr/>
          <p:nvPr/>
        </p:nvGrpSpPr>
        <p:grpSpPr>
          <a:xfrm>
            <a:off x="3967415" y="2424826"/>
            <a:ext cx="351786" cy="326274"/>
            <a:chOff x="-62511900" y="4129100"/>
            <a:chExt cx="304050" cy="282000"/>
          </a:xfrm>
        </p:grpSpPr>
        <p:sp>
          <p:nvSpPr>
            <p:cNvPr id="6815" name="Google Shape;6815;p75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5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5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5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5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0" name="Google Shape;6820;p75"/>
          <p:cNvGrpSpPr/>
          <p:nvPr/>
        </p:nvGrpSpPr>
        <p:grpSpPr>
          <a:xfrm>
            <a:off x="2645537" y="2897220"/>
            <a:ext cx="310770" cy="367261"/>
            <a:chOff x="-60597975" y="3367475"/>
            <a:chExt cx="268600" cy="317425"/>
          </a:xfrm>
        </p:grpSpPr>
        <p:sp>
          <p:nvSpPr>
            <p:cNvPr id="6821" name="Google Shape;6821;p75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5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5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5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5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26" name="Google Shape;6826;p75"/>
          <p:cNvSpPr/>
          <p:nvPr/>
        </p:nvSpPr>
        <p:spPr>
          <a:xfrm>
            <a:off x="2616264" y="3348731"/>
            <a:ext cx="369083" cy="36500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27" name="Google Shape;6827;p75"/>
          <p:cNvGrpSpPr/>
          <p:nvPr/>
        </p:nvGrpSpPr>
        <p:grpSpPr>
          <a:xfrm>
            <a:off x="2617740" y="3858536"/>
            <a:ext cx="366364" cy="262465"/>
            <a:chOff x="-60621600" y="4145650"/>
            <a:chExt cx="316650" cy="226850"/>
          </a:xfrm>
        </p:grpSpPr>
        <p:sp>
          <p:nvSpPr>
            <p:cNvPr id="6828" name="Google Shape;6828;p75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5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5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1" name="Google Shape;6831;p75"/>
          <p:cNvGrpSpPr/>
          <p:nvPr/>
        </p:nvGrpSpPr>
        <p:grpSpPr>
          <a:xfrm>
            <a:off x="3954392" y="3807035"/>
            <a:ext cx="359972" cy="365467"/>
            <a:chOff x="-59400775" y="4084200"/>
            <a:chExt cx="311125" cy="315875"/>
          </a:xfrm>
        </p:grpSpPr>
        <p:sp>
          <p:nvSpPr>
            <p:cNvPr id="6832" name="Google Shape;6832;p75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5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5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5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5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5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8" name="Google Shape;6838;p75"/>
          <p:cNvGrpSpPr/>
          <p:nvPr/>
        </p:nvGrpSpPr>
        <p:grpSpPr>
          <a:xfrm>
            <a:off x="2178486" y="1532866"/>
            <a:ext cx="365438" cy="366364"/>
            <a:chOff x="-64044600" y="3360375"/>
            <a:chExt cx="315850" cy="316650"/>
          </a:xfrm>
        </p:grpSpPr>
        <p:sp>
          <p:nvSpPr>
            <p:cNvPr id="6839" name="Google Shape;6839;p75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5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5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2" name="Google Shape;6842;p75"/>
          <p:cNvGrpSpPr/>
          <p:nvPr/>
        </p:nvGrpSpPr>
        <p:grpSpPr>
          <a:xfrm>
            <a:off x="2204909" y="1975418"/>
            <a:ext cx="312592" cy="367261"/>
            <a:chOff x="-64022550" y="3727425"/>
            <a:chExt cx="270175" cy="317425"/>
          </a:xfrm>
        </p:grpSpPr>
        <p:sp>
          <p:nvSpPr>
            <p:cNvPr id="6843" name="Google Shape;6843;p75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5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5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6" name="Google Shape;6846;p75"/>
          <p:cNvGrpSpPr/>
          <p:nvPr/>
        </p:nvGrpSpPr>
        <p:grpSpPr>
          <a:xfrm>
            <a:off x="2229047" y="2404318"/>
            <a:ext cx="264317" cy="367290"/>
            <a:chOff x="-64001300" y="4093650"/>
            <a:chExt cx="228450" cy="317450"/>
          </a:xfrm>
        </p:grpSpPr>
        <p:sp>
          <p:nvSpPr>
            <p:cNvPr id="6847" name="Google Shape;6847;p75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5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5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5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1" name="Google Shape;6851;p75"/>
          <p:cNvGrpSpPr/>
          <p:nvPr/>
        </p:nvGrpSpPr>
        <p:grpSpPr>
          <a:xfrm>
            <a:off x="848051" y="2897610"/>
            <a:ext cx="359972" cy="366480"/>
            <a:chOff x="-62148800" y="3377700"/>
            <a:chExt cx="311125" cy="316750"/>
          </a:xfrm>
        </p:grpSpPr>
        <p:sp>
          <p:nvSpPr>
            <p:cNvPr id="6852" name="Google Shape;6852;p75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5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4" name="Google Shape;6854;p75"/>
          <p:cNvGrpSpPr/>
          <p:nvPr/>
        </p:nvGrpSpPr>
        <p:grpSpPr>
          <a:xfrm>
            <a:off x="843958" y="3347607"/>
            <a:ext cx="368157" cy="367290"/>
            <a:chOff x="-62154300" y="3743950"/>
            <a:chExt cx="318200" cy="317450"/>
          </a:xfrm>
        </p:grpSpPr>
        <p:sp>
          <p:nvSpPr>
            <p:cNvPr id="6855" name="Google Shape;6855;p75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5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7" name="Google Shape;6857;p75"/>
          <p:cNvGrpSpPr/>
          <p:nvPr/>
        </p:nvGrpSpPr>
        <p:grpSpPr>
          <a:xfrm>
            <a:off x="843944" y="3806587"/>
            <a:ext cx="368186" cy="366364"/>
            <a:chOff x="-62151950" y="4111775"/>
            <a:chExt cx="318225" cy="316650"/>
          </a:xfrm>
        </p:grpSpPr>
        <p:sp>
          <p:nvSpPr>
            <p:cNvPr id="6858" name="Google Shape;6858;p75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5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5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5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2" name="Google Shape;6862;p75"/>
          <p:cNvGrpSpPr/>
          <p:nvPr/>
        </p:nvGrpSpPr>
        <p:grpSpPr>
          <a:xfrm>
            <a:off x="3062568" y="2897133"/>
            <a:ext cx="368157" cy="367434"/>
            <a:chOff x="-60254550" y="3367325"/>
            <a:chExt cx="318200" cy="317575"/>
          </a:xfrm>
        </p:grpSpPr>
        <p:sp>
          <p:nvSpPr>
            <p:cNvPr id="6863" name="Google Shape;6863;p75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5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5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5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7" name="Google Shape;6867;p75"/>
          <p:cNvGrpSpPr/>
          <p:nvPr/>
        </p:nvGrpSpPr>
        <p:grpSpPr>
          <a:xfrm>
            <a:off x="3063465" y="3348127"/>
            <a:ext cx="366364" cy="366248"/>
            <a:chOff x="-60255350" y="3733825"/>
            <a:chExt cx="316650" cy="316550"/>
          </a:xfrm>
        </p:grpSpPr>
        <p:sp>
          <p:nvSpPr>
            <p:cNvPr id="6868" name="Google Shape;6868;p75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5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5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5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5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5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5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5" name="Google Shape;6875;p75"/>
          <p:cNvGrpSpPr/>
          <p:nvPr/>
        </p:nvGrpSpPr>
        <p:grpSpPr>
          <a:xfrm>
            <a:off x="3091262" y="3807035"/>
            <a:ext cx="310770" cy="365467"/>
            <a:chOff x="-60232500" y="4101525"/>
            <a:chExt cx="268600" cy="315875"/>
          </a:xfrm>
        </p:grpSpPr>
        <p:sp>
          <p:nvSpPr>
            <p:cNvPr id="6876" name="Google Shape;6876;p75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5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8" name="Google Shape;6878;p75"/>
          <p:cNvSpPr/>
          <p:nvPr/>
        </p:nvSpPr>
        <p:spPr>
          <a:xfrm>
            <a:off x="2179036" y="4275969"/>
            <a:ext cx="366335" cy="36729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79" name="Google Shape;6879;p75"/>
          <p:cNvGrpSpPr/>
          <p:nvPr/>
        </p:nvGrpSpPr>
        <p:grpSpPr>
          <a:xfrm>
            <a:off x="2624262" y="1532866"/>
            <a:ext cx="368186" cy="366364"/>
            <a:chOff x="-63679950" y="3360375"/>
            <a:chExt cx="318225" cy="316650"/>
          </a:xfrm>
        </p:grpSpPr>
        <p:sp>
          <p:nvSpPr>
            <p:cNvPr id="6880" name="Google Shape;6880;p75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5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5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5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84" name="Google Shape;6884;p75"/>
          <p:cNvSpPr/>
          <p:nvPr/>
        </p:nvSpPr>
        <p:spPr>
          <a:xfrm>
            <a:off x="2623229" y="1975169"/>
            <a:ext cx="370009" cy="367724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85" name="Google Shape;6885;p75"/>
          <p:cNvGrpSpPr/>
          <p:nvPr/>
        </p:nvGrpSpPr>
        <p:grpSpPr>
          <a:xfrm>
            <a:off x="2622889" y="2404203"/>
            <a:ext cx="370934" cy="367521"/>
            <a:chOff x="-63679950" y="4093450"/>
            <a:chExt cx="320600" cy="317650"/>
          </a:xfrm>
        </p:grpSpPr>
        <p:sp>
          <p:nvSpPr>
            <p:cNvPr id="6886" name="Google Shape;6886;p75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5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5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9" name="Google Shape;6889;p75"/>
          <p:cNvGrpSpPr/>
          <p:nvPr/>
        </p:nvGrpSpPr>
        <p:grpSpPr>
          <a:xfrm>
            <a:off x="1283006" y="2897205"/>
            <a:ext cx="366364" cy="367290"/>
            <a:chOff x="-61784125" y="3377700"/>
            <a:chExt cx="316650" cy="317450"/>
          </a:xfrm>
        </p:grpSpPr>
        <p:sp>
          <p:nvSpPr>
            <p:cNvPr id="6890" name="Google Shape;6890;p75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5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5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5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5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5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5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7" name="Google Shape;6897;p75"/>
          <p:cNvGrpSpPr/>
          <p:nvPr/>
        </p:nvGrpSpPr>
        <p:grpSpPr>
          <a:xfrm>
            <a:off x="1283006" y="3347607"/>
            <a:ext cx="366364" cy="367290"/>
            <a:chOff x="-61783350" y="3743950"/>
            <a:chExt cx="316650" cy="317450"/>
          </a:xfrm>
        </p:grpSpPr>
        <p:sp>
          <p:nvSpPr>
            <p:cNvPr id="6898" name="Google Shape;6898;p75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5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00" name="Google Shape;6900;p75"/>
          <p:cNvSpPr/>
          <p:nvPr/>
        </p:nvSpPr>
        <p:spPr>
          <a:xfrm>
            <a:off x="1282887" y="3806407"/>
            <a:ext cx="366364" cy="366682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1" name="Google Shape;6901;p75"/>
          <p:cNvSpPr/>
          <p:nvPr/>
        </p:nvSpPr>
        <p:spPr>
          <a:xfrm>
            <a:off x="3505689" y="2907052"/>
            <a:ext cx="366364" cy="347563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2" name="Google Shape;6902;p75"/>
          <p:cNvSpPr/>
          <p:nvPr/>
        </p:nvSpPr>
        <p:spPr>
          <a:xfrm>
            <a:off x="3504778" y="3387693"/>
            <a:ext cx="368186" cy="2870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03" name="Google Shape;6903;p75"/>
          <p:cNvGrpSpPr/>
          <p:nvPr/>
        </p:nvGrpSpPr>
        <p:grpSpPr>
          <a:xfrm>
            <a:off x="3504430" y="3807440"/>
            <a:ext cx="369112" cy="364657"/>
            <a:chOff x="-59869425" y="4102225"/>
            <a:chExt cx="319025" cy="315175"/>
          </a:xfrm>
        </p:grpSpPr>
        <p:sp>
          <p:nvSpPr>
            <p:cNvPr id="6904" name="Google Shape;6904;p75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5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5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5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8" name="Google Shape;6908;p75"/>
          <p:cNvGrpSpPr/>
          <p:nvPr/>
        </p:nvGrpSpPr>
        <p:grpSpPr>
          <a:xfrm>
            <a:off x="2623233" y="4276262"/>
            <a:ext cx="366364" cy="365467"/>
            <a:chOff x="-59029025" y="3711650"/>
            <a:chExt cx="316650" cy="315875"/>
          </a:xfrm>
        </p:grpSpPr>
        <p:sp>
          <p:nvSpPr>
            <p:cNvPr id="6909" name="Google Shape;6909;p75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5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5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5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5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5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5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6" name="Google Shape;6916;p75"/>
          <p:cNvGrpSpPr/>
          <p:nvPr/>
        </p:nvGrpSpPr>
        <p:grpSpPr>
          <a:xfrm>
            <a:off x="4859311" y="1532317"/>
            <a:ext cx="351940" cy="348188"/>
            <a:chOff x="581525" y="3254850"/>
            <a:chExt cx="297750" cy="294575"/>
          </a:xfrm>
        </p:grpSpPr>
        <p:sp>
          <p:nvSpPr>
            <p:cNvPr id="6917" name="Google Shape;6917;p75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5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5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0" name="Google Shape;6920;p75"/>
          <p:cNvGrpSpPr/>
          <p:nvPr/>
        </p:nvGrpSpPr>
        <p:grpSpPr>
          <a:xfrm>
            <a:off x="4858380" y="1971253"/>
            <a:ext cx="353802" cy="351497"/>
            <a:chOff x="580725" y="3617925"/>
            <a:chExt cx="299325" cy="297375"/>
          </a:xfrm>
        </p:grpSpPr>
        <p:sp>
          <p:nvSpPr>
            <p:cNvPr id="6921" name="Google Shape;6921;p75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5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5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5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5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6" name="Google Shape;6926;p75"/>
          <p:cNvGrpSpPr/>
          <p:nvPr/>
        </p:nvGrpSpPr>
        <p:grpSpPr>
          <a:xfrm>
            <a:off x="4860242" y="2418443"/>
            <a:ext cx="350079" cy="350079"/>
            <a:chOff x="583100" y="3982600"/>
            <a:chExt cx="296175" cy="296175"/>
          </a:xfrm>
        </p:grpSpPr>
        <p:sp>
          <p:nvSpPr>
            <p:cNvPr id="6927" name="Google Shape;6927;p75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5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5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5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5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5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5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4" name="Google Shape;6934;p75"/>
          <p:cNvGrpSpPr/>
          <p:nvPr/>
        </p:nvGrpSpPr>
        <p:grpSpPr>
          <a:xfrm>
            <a:off x="7092856" y="1532067"/>
            <a:ext cx="307231" cy="348690"/>
            <a:chOff x="2423775" y="3226875"/>
            <a:chExt cx="259925" cy="295000"/>
          </a:xfrm>
        </p:grpSpPr>
        <p:sp>
          <p:nvSpPr>
            <p:cNvPr id="6935" name="Google Shape;6935;p75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5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5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8" name="Google Shape;6938;p75"/>
          <p:cNvGrpSpPr/>
          <p:nvPr/>
        </p:nvGrpSpPr>
        <p:grpSpPr>
          <a:xfrm>
            <a:off x="7070043" y="1973352"/>
            <a:ext cx="352857" cy="347301"/>
            <a:chOff x="2404875" y="3592725"/>
            <a:chExt cx="298525" cy="293825"/>
          </a:xfrm>
        </p:grpSpPr>
        <p:sp>
          <p:nvSpPr>
            <p:cNvPr id="6939" name="Google Shape;6939;p75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5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5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2" name="Google Shape;6942;p75"/>
          <p:cNvGrpSpPr/>
          <p:nvPr/>
        </p:nvGrpSpPr>
        <p:grpSpPr>
          <a:xfrm>
            <a:off x="7070974" y="2418917"/>
            <a:ext cx="350995" cy="349133"/>
            <a:chOff x="2404875" y="3955825"/>
            <a:chExt cx="296950" cy="295375"/>
          </a:xfrm>
        </p:grpSpPr>
        <p:sp>
          <p:nvSpPr>
            <p:cNvPr id="6943" name="Google Shape;6943;p75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5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5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5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7" name="Google Shape;6947;p75"/>
          <p:cNvGrpSpPr/>
          <p:nvPr/>
        </p:nvGrpSpPr>
        <p:grpSpPr>
          <a:xfrm>
            <a:off x="5764954" y="2883111"/>
            <a:ext cx="349163" cy="350079"/>
            <a:chOff x="4263650" y="3235150"/>
            <a:chExt cx="295400" cy="296175"/>
          </a:xfrm>
        </p:grpSpPr>
        <p:sp>
          <p:nvSpPr>
            <p:cNvPr id="6948" name="Google Shape;6948;p75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5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5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5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5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3" name="Google Shape;6953;p75"/>
          <p:cNvGrpSpPr/>
          <p:nvPr/>
        </p:nvGrpSpPr>
        <p:grpSpPr>
          <a:xfrm>
            <a:off x="5762634" y="3342272"/>
            <a:ext cx="353802" cy="327739"/>
            <a:chOff x="4266025" y="3609275"/>
            <a:chExt cx="299325" cy="277275"/>
          </a:xfrm>
        </p:grpSpPr>
        <p:sp>
          <p:nvSpPr>
            <p:cNvPr id="6954" name="Google Shape;6954;p75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5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6" name="Google Shape;6956;p75"/>
          <p:cNvGrpSpPr/>
          <p:nvPr/>
        </p:nvGrpSpPr>
        <p:grpSpPr>
          <a:xfrm>
            <a:off x="5763092" y="3807659"/>
            <a:ext cx="352886" cy="349133"/>
            <a:chOff x="4263650" y="3963700"/>
            <a:chExt cx="298550" cy="295375"/>
          </a:xfrm>
        </p:grpSpPr>
        <p:sp>
          <p:nvSpPr>
            <p:cNvPr id="6957" name="Google Shape;6957;p75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5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5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5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5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5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5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4" name="Google Shape;6964;p75"/>
          <p:cNvGrpSpPr/>
          <p:nvPr/>
        </p:nvGrpSpPr>
        <p:grpSpPr>
          <a:xfrm>
            <a:off x="8041429" y="2883111"/>
            <a:ext cx="226264" cy="350079"/>
            <a:chOff x="6164975" y="3211525"/>
            <a:chExt cx="191425" cy="296175"/>
          </a:xfrm>
        </p:grpSpPr>
        <p:sp>
          <p:nvSpPr>
            <p:cNvPr id="6965" name="Google Shape;6965;p75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5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5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5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5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5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5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2" name="Google Shape;6972;p75"/>
          <p:cNvGrpSpPr/>
          <p:nvPr/>
        </p:nvGrpSpPr>
        <p:grpSpPr>
          <a:xfrm>
            <a:off x="5303466" y="1531387"/>
            <a:ext cx="352886" cy="350049"/>
            <a:chOff x="946175" y="3253275"/>
            <a:chExt cx="298550" cy="296150"/>
          </a:xfrm>
        </p:grpSpPr>
        <p:sp>
          <p:nvSpPr>
            <p:cNvPr id="6973" name="Google Shape;6973;p75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5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5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5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5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8" name="Google Shape;6978;p75"/>
          <p:cNvGrpSpPr/>
          <p:nvPr/>
        </p:nvGrpSpPr>
        <p:grpSpPr>
          <a:xfrm>
            <a:off x="5304397" y="1973351"/>
            <a:ext cx="351024" cy="347301"/>
            <a:chOff x="946175" y="3619500"/>
            <a:chExt cx="296975" cy="293825"/>
          </a:xfrm>
        </p:grpSpPr>
        <p:sp>
          <p:nvSpPr>
            <p:cNvPr id="6979" name="Google Shape;6979;p75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5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5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5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5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5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5" name="Google Shape;6985;p75"/>
          <p:cNvGrpSpPr/>
          <p:nvPr/>
        </p:nvGrpSpPr>
        <p:grpSpPr>
          <a:xfrm>
            <a:off x="5303939" y="2417985"/>
            <a:ext cx="351940" cy="350995"/>
            <a:chOff x="944600" y="3981825"/>
            <a:chExt cx="297750" cy="296950"/>
          </a:xfrm>
        </p:grpSpPr>
        <p:sp>
          <p:nvSpPr>
            <p:cNvPr id="6986" name="Google Shape;6986;p75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5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5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5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0" name="Google Shape;6990;p75"/>
          <p:cNvGrpSpPr/>
          <p:nvPr/>
        </p:nvGrpSpPr>
        <p:grpSpPr>
          <a:xfrm>
            <a:off x="7520875" y="1531845"/>
            <a:ext cx="350079" cy="349133"/>
            <a:chOff x="2768750" y="3227275"/>
            <a:chExt cx="296175" cy="295375"/>
          </a:xfrm>
        </p:grpSpPr>
        <p:sp>
          <p:nvSpPr>
            <p:cNvPr id="6991" name="Google Shape;6991;p75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5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5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5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5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5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5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5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9" name="Google Shape;6999;p75"/>
          <p:cNvGrpSpPr/>
          <p:nvPr/>
        </p:nvGrpSpPr>
        <p:grpSpPr>
          <a:xfrm>
            <a:off x="7541826" y="1972717"/>
            <a:ext cx="308177" cy="348572"/>
            <a:chOff x="2786075" y="3591800"/>
            <a:chExt cx="260725" cy="294900"/>
          </a:xfrm>
        </p:grpSpPr>
        <p:sp>
          <p:nvSpPr>
            <p:cNvPr id="7000" name="Google Shape;7000;p75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5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5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5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5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5" name="Google Shape;7005;p75"/>
          <p:cNvGrpSpPr/>
          <p:nvPr/>
        </p:nvGrpSpPr>
        <p:grpSpPr>
          <a:xfrm>
            <a:off x="7582324" y="2418444"/>
            <a:ext cx="227180" cy="350079"/>
            <a:chOff x="2819150" y="3955025"/>
            <a:chExt cx="192200" cy="296175"/>
          </a:xfrm>
        </p:grpSpPr>
        <p:sp>
          <p:nvSpPr>
            <p:cNvPr id="7006" name="Google Shape;7006;p75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5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5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5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0" name="Google Shape;7010;p75"/>
          <p:cNvGrpSpPr/>
          <p:nvPr/>
        </p:nvGrpSpPr>
        <p:grpSpPr>
          <a:xfrm>
            <a:off x="6206097" y="2884042"/>
            <a:ext cx="349133" cy="348217"/>
            <a:chOff x="4629125" y="3235150"/>
            <a:chExt cx="295375" cy="294600"/>
          </a:xfrm>
        </p:grpSpPr>
        <p:sp>
          <p:nvSpPr>
            <p:cNvPr id="7011" name="Google Shape;7011;p75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5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5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5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5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6" name="Google Shape;7016;p75"/>
          <p:cNvGrpSpPr/>
          <p:nvPr/>
        </p:nvGrpSpPr>
        <p:grpSpPr>
          <a:xfrm>
            <a:off x="6206082" y="3331575"/>
            <a:ext cx="349163" cy="349133"/>
            <a:chOff x="4628325" y="3599825"/>
            <a:chExt cx="295400" cy="295375"/>
          </a:xfrm>
        </p:grpSpPr>
        <p:sp>
          <p:nvSpPr>
            <p:cNvPr id="7017" name="Google Shape;7017;p75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5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5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5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5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5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5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5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5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5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5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5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9" name="Google Shape;7029;p75"/>
          <p:cNvGrpSpPr/>
          <p:nvPr/>
        </p:nvGrpSpPr>
        <p:grpSpPr>
          <a:xfrm>
            <a:off x="6227033" y="3807186"/>
            <a:ext cx="307261" cy="350079"/>
            <a:chOff x="4645650" y="3962900"/>
            <a:chExt cx="259950" cy="296175"/>
          </a:xfrm>
        </p:grpSpPr>
        <p:sp>
          <p:nvSpPr>
            <p:cNvPr id="7030" name="Google Shape;7030;p75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5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5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5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5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5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6" name="Google Shape;7036;p75"/>
          <p:cNvGrpSpPr/>
          <p:nvPr/>
        </p:nvGrpSpPr>
        <p:grpSpPr>
          <a:xfrm>
            <a:off x="7979994" y="3332048"/>
            <a:ext cx="349133" cy="348188"/>
            <a:chOff x="6143725" y="3582500"/>
            <a:chExt cx="295375" cy="294575"/>
          </a:xfrm>
        </p:grpSpPr>
        <p:sp>
          <p:nvSpPr>
            <p:cNvPr id="7037" name="Google Shape;7037;p75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5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5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5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5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5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5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4" name="Google Shape;7044;p75"/>
          <p:cNvGrpSpPr/>
          <p:nvPr/>
        </p:nvGrpSpPr>
        <p:grpSpPr>
          <a:xfrm>
            <a:off x="5748820" y="1531387"/>
            <a:ext cx="350995" cy="350049"/>
            <a:chOff x="1310075" y="3253275"/>
            <a:chExt cx="296950" cy="296150"/>
          </a:xfrm>
        </p:grpSpPr>
        <p:sp>
          <p:nvSpPr>
            <p:cNvPr id="7045" name="Google Shape;7045;p75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5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5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48" name="Google Shape;7048;p75"/>
          <p:cNvSpPr/>
          <p:nvPr/>
        </p:nvSpPr>
        <p:spPr>
          <a:xfrm>
            <a:off x="5750241" y="1973475"/>
            <a:ext cx="348217" cy="347272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49" name="Google Shape;7049;p75"/>
          <p:cNvGrpSpPr/>
          <p:nvPr/>
        </p:nvGrpSpPr>
        <p:grpSpPr>
          <a:xfrm>
            <a:off x="5748347" y="2417646"/>
            <a:ext cx="351941" cy="351675"/>
            <a:chOff x="1310075" y="3980250"/>
            <a:chExt cx="297750" cy="297525"/>
          </a:xfrm>
        </p:grpSpPr>
        <p:sp>
          <p:nvSpPr>
            <p:cNvPr id="7050" name="Google Shape;7050;p75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5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5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5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4" name="Google Shape;7054;p75"/>
          <p:cNvGrpSpPr/>
          <p:nvPr/>
        </p:nvGrpSpPr>
        <p:grpSpPr>
          <a:xfrm>
            <a:off x="8013136" y="1531845"/>
            <a:ext cx="266305" cy="349133"/>
            <a:chOff x="3167275" y="3227275"/>
            <a:chExt cx="225300" cy="295375"/>
          </a:xfrm>
        </p:grpSpPr>
        <p:sp>
          <p:nvSpPr>
            <p:cNvPr id="7055" name="Google Shape;7055;p75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5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5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5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5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60" name="Google Shape;7060;p75"/>
          <p:cNvSpPr/>
          <p:nvPr/>
        </p:nvSpPr>
        <p:spPr>
          <a:xfrm>
            <a:off x="7962474" y="1971731"/>
            <a:ext cx="367779" cy="350758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1" name="Google Shape;7061;p75"/>
          <p:cNvGrpSpPr/>
          <p:nvPr/>
        </p:nvGrpSpPr>
        <p:grpSpPr>
          <a:xfrm>
            <a:off x="7970318" y="2418902"/>
            <a:ext cx="351940" cy="349163"/>
            <a:chOff x="3133425" y="3955025"/>
            <a:chExt cx="297750" cy="295400"/>
          </a:xfrm>
        </p:grpSpPr>
        <p:sp>
          <p:nvSpPr>
            <p:cNvPr id="7062" name="Google Shape;7062;p75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5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5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5" name="Google Shape;7065;p75"/>
          <p:cNvGrpSpPr/>
          <p:nvPr/>
        </p:nvGrpSpPr>
        <p:grpSpPr>
          <a:xfrm>
            <a:off x="6650491" y="2882490"/>
            <a:ext cx="350079" cy="351320"/>
            <a:chOff x="4991425" y="3234750"/>
            <a:chExt cx="296175" cy="297225"/>
          </a:xfrm>
        </p:grpSpPr>
        <p:sp>
          <p:nvSpPr>
            <p:cNvPr id="7066" name="Google Shape;7066;p75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5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5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5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5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5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2" name="Google Shape;7072;p75"/>
          <p:cNvGrpSpPr/>
          <p:nvPr/>
        </p:nvGrpSpPr>
        <p:grpSpPr>
          <a:xfrm>
            <a:off x="6650491" y="3352053"/>
            <a:ext cx="350079" cy="308177"/>
            <a:chOff x="4991425" y="3617150"/>
            <a:chExt cx="296175" cy="260725"/>
          </a:xfrm>
        </p:grpSpPr>
        <p:sp>
          <p:nvSpPr>
            <p:cNvPr id="7073" name="Google Shape;7073;p75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5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5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5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5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5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5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0" name="Google Shape;7080;p75"/>
          <p:cNvGrpSpPr/>
          <p:nvPr/>
        </p:nvGrpSpPr>
        <p:grpSpPr>
          <a:xfrm>
            <a:off x="6727764" y="3807644"/>
            <a:ext cx="195532" cy="349163"/>
            <a:chOff x="5056800" y="3962900"/>
            <a:chExt cx="165425" cy="295400"/>
          </a:xfrm>
        </p:grpSpPr>
        <p:sp>
          <p:nvSpPr>
            <p:cNvPr id="7081" name="Google Shape;7081;p75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5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5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4" name="Google Shape;7084;p75"/>
          <p:cNvGrpSpPr/>
          <p:nvPr/>
        </p:nvGrpSpPr>
        <p:grpSpPr>
          <a:xfrm>
            <a:off x="7979062" y="3807660"/>
            <a:ext cx="350995" cy="349133"/>
            <a:chOff x="6168925" y="3936925"/>
            <a:chExt cx="296950" cy="295375"/>
          </a:xfrm>
        </p:grpSpPr>
        <p:sp>
          <p:nvSpPr>
            <p:cNvPr id="7085" name="Google Shape;7085;p75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5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5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5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5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5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1" name="Google Shape;7091;p75"/>
          <p:cNvGrpSpPr/>
          <p:nvPr/>
        </p:nvGrpSpPr>
        <p:grpSpPr>
          <a:xfrm>
            <a:off x="6192756" y="1531845"/>
            <a:ext cx="348188" cy="349133"/>
            <a:chOff x="1674750" y="3254050"/>
            <a:chExt cx="294575" cy="295375"/>
          </a:xfrm>
        </p:grpSpPr>
        <p:sp>
          <p:nvSpPr>
            <p:cNvPr id="7092" name="Google Shape;7092;p75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5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5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5" name="Google Shape;7095;p75"/>
          <p:cNvGrpSpPr/>
          <p:nvPr/>
        </p:nvGrpSpPr>
        <p:grpSpPr>
          <a:xfrm>
            <a:off x="6207177" y="1972435"/>
            <a:ext cx="319347" cy="349133"/>
            <a:chOff x="1687350" y="3618725"/>
            <a:chExt cx="270175" cy="295375"/>
          </a:xfrm>
        </p:grpSpPr>
        <p:sp>
          <p:nvSpPr>
            <p:cNvPr id="7096" name="Google Shape;7096;p75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5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5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9" name="Google Shape;7099;p75"/>
          <p:cNvGrpSpPr/>
          <p:nvPr/>
        </p:nvGrpSpPr>
        <p:grpSpPr>
          <a:xfrm>
            <a:off x="6190880" y="2418916"/>
            <a:ext cx="351940" cy="349133"/>
            <a:chOff x="1672375" y="3982600"/>
            <a:chExt cx="297750" cy="295375"/>
          </a:xfrm>
        </p:grpSpPr>
        <p:sp>
          <p:nvSpPr>
            <p:cNvPr id="7100" name="Google Shape;7100;p75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5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5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3" name="Google Shape;7103;p75"/>
          <p:cNvGrpSpPr/>
          <p:nvPr/>
        </p:nvGrpSpPr>
        <p:grpSpPr>
          <a:xfrm>
            <a:off x="4882872" y="2883111"/>
            <a:ext cx="350079" cy="350079"/>
            <a:chOff x="3497300" y="3227275"/>
            <a:chExt cx="296175" cy="296175"/>
          </a:xfrm>
        </p:grpSpPr>
        <p:sp>
          <p:nvSpPr>
            <p:cNvPr id="7104" name="Google Shape;7104;p75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5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5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5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5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5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5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5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2" name="Google Shape;7112;p75"/>
          <p:cNvGrpSpPr/>
          <p:nvPr/>
        </p:nvGrpSpPr>
        <p:grpSpPr>
          <a:xfrm>
            <a:off x="4883345" y="3332506"/>
            <a:ext cx="349133" cy="347272"/>
            <a:chOff x="3497300" y="3591950"/>
            <a:chExt cx="295375" cy="293800"/>
          </a:xfrm>
        </p:grpSpPr>
        <p:sp>
          <p:nvSpPr>
            <p:cNvPr id="7113" name="Google Shape;7113;p75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5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5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5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5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5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5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5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1" name="Google Shape;7121;p75"/>
          <p:cNvGrpSpPr/>
          <p:nvPr/>
        </p:nvGrpSpPr>
        <p:grpSpPr>
          <a:xfrm>
            <a:off x="4883345" y="3807644"/>
            <a:ext cx="349133" cy="349163"/>
            <a:chOff x="3497300" y="3955025"/>
            <a:chExt cx="295375" cy="295400"/>
          </a:xfrm>
        </p:grpSpPr>
        <p:sp>
          <p:nvSpPr>
            <p:cNvPr id="7122" name="Google Shape;7122;p75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5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5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5" name="Google Shape;7125;p75"/>
          <p:cNvGrpSpPr/>
          <p:nvPr/>
        </p:nvGrpSpPr>
        <p:grpSpPr>
          <a:xfrm>
            <a:off x="7107917" y="2883835"/>
            <a:ext cx="327739" cy="348631"/>
            <a:chOff x="5364750" y="3235150"/>
            <a:chExt cx="277275" cy="294950"/>
          </a:xfrm>
        </p:grpSpPr>
        <p:sp>
          <p:nvSpPr>
            <p:cNvPr id="7126" name="Google Shape;7126;p75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5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5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5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5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5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5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5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4" name="Google Shape;7134;p75"/>
          <p:cNvGrpSpPr/>
          <p:nvPr/>
        </p:nvGrpSpPr>
        <p:grpSpPr>
          <a:xfrm>
            <a:off x="7096274" y="3330171"/>
            <a:ext cx="351024" cy="351940"/>
            <a:chOff x="5355300" y="3598250"/>
            <a:chExt cx="296975" cy="297750"/>
          </a:xfrm>
        </p:grpSpPr>
        <p:sp>
          <p:nvSpPr>
            <p:cNvPr id="7135" name="Google Shape;7135;p75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5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5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5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5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5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5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5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3" name="Google Shape;7143;p75"/>
          <p:cNvGrpSpPr/>
          <p:nvPr/>
        </p:nvGrpSpPr>
        <p:grpSpPr>
          <a:xfrm>
            <a:off x="7100470" y="3869093"/>
            <a:ext cx="342632" cy="226264"/>
            <a:chOff x="5358450" y="4015675"/>
            <a:chExt cx="289875" cy="191425"/>
          </a:xfrm>
        </p:grpSpPr>
        <p:sp>
          <p:nvSpPr>
            <p:cNvPr id="7144" name="Google Shape;7144;p75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5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5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5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8" name="Google Shape;7148;p75"/>
          <p:cNvGrpSpPr/>
          <p:nvPr/>
        </p:nvGrpSpPr>
        <p:grpSpPr>
          <a:xfrm>
            <a:off x="6226953" y="4251624"/>
            <a:ext cx="351024" cy="325464"/>
            <a:chOff x="6543825" y="3202075"/>
            <a:chExt cx="296975" cy="275350"/>
          </a:xfrm>
        </p:grpSpPr>
        <p:sp>
          <p:nvSpPr>
            <p:cNvPr id="7149" name="Google Shape;7149;p75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5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5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5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5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5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5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6" name="Google Shape;7156;p75"/>
          <p:cNvGrpSpPr/>
          <p:nvPr/>
        </p:nvGrpSpPr>
        <p:grpSpPr>
          <a:xfrm>
            <a:off x="6633934" y="1531372"/>
            <a:ext cx="350079" cy="350079"/>
            <a:chOff x="2037825" y="3254050"/>
            <a:chExt cx="296175" cy="296175"/>
          </a:xfrm>
        </p:grpSpPr>
        <p:sp>
          <p:nvSpPr>
            <p:cNvPr id="7157" name="Google Shape;7157;p75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5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5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5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5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5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3" name="Google Shape;7163;p75"/>
          <p:cNvGrpSpPr/>
          <p:nvPr/>
        </p:nvGrpSpPr>
        <p:grpSpPr>
          <a:xfrm>
            <a:off x="6632072" y="1972539"/>
            <a:ext cx="353802" cy="348926"/>
            <a:chOff x="2034675" y="3617925"/>
            <a:chExt cx="299325" cy="295200"/>
          </a:xfrm>
        </p:grpSpPr>
        <p:sp>
          <p:nvSpPr>
            <p:cNvPr id="7164" name="Google Shape;7164;p75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5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5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5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5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9" name="Google Shape;7169;p75"/>
          <p:cNvGrpSpPr/>
          <p:nvPr/>
        </p:nvGrpSpPr>
        <p:grpSpPr>
          <a:xfrm>
            <a:off x="6633934" y="2418916"/>
            <a:ext cx="350079" cy="349133"/>
            <a:chOff x="2037825" y="3981825"/>
            <a:chExt cx="296175" cy="295375"/>
          </a:xfrm>
        </p:grpSpPr>
        <p:sp>
          <p:nvSpPr>
            <p:cNvPr id="7170" name="Google Shape;7170;p75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5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5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3" name="Google Shape;7173;p75"/>
          <p:cNvGrpSpPr/>
          <p:nvPr/>
        </p:nvGrpSpPr>
        <p:grpSpPr>
          <a:xfrm>
            <a:off x="5318952" y="2915232"/>
            <a:ext cx="350079" cy="285837"/>
            <a:chOff x="3860400" y="3254050"/>
            <a:chExt cx="296175" cy="241825"/>
          </a:xfrm>
        </p:grpSpPr>
        <p:sp>
          <p:nvSpPr>
            <p:cNvPr id="7174" name="Google Shape;7174;p75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5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5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5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5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5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5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1" name="Google Shape;7181;p75"/>
          <p:cNvGrpSpPr/>
          <p:nvPr/>
        </p:nvGrpSpPr>
        <p:grpSpPr>
          <a:xfrm>
            <a:off x="5318479" y="3331102"/>
            <a:ext cx="351024" cy="350079"/>
            <a:chOff x="3859600" y="3591950"/>
            <a:chExt cx="296975" cy="296175"/>
          </a:xfrm>
        </p:grpSpPr>
        <p:sp>
          <p:nvSpPr>
            <p:cNvPr id="7182" name="Google Shape;7182;p75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5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5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5" name="Google Shape;7185;p75"/>
          <p:cNvGrpSpPr/>
          <p:nvPr/>
        </p:nvGrpSpPr>
        <p:grpSpPr>
          <a:xfrm>
            <a:off x="5318952" y="3807186"/>
            <a:ext cx="350079" cy="350079"/>
            <a:chOff x="3860400" y="3955025"/>
            <a:chExt cx="296175" cy="296175"/>
          </a:xfrm>
        </p:grpSpPr>
        <p:sp>
          <p:nvSpPr>
            <p:cNvPr id="7186" name="Google Shape;7186;p75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5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5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5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5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1" name="Google Shape;7191;p75"/>
          <p:cNvGrpSpPr/>
          <p:nvPr/>
        </p:nvGrpSpPr>
        <p:grpSpPr>
          <a:xfrm>
            <a:off x="7534167" y="2883584"/>
            <a:ext cx="355664" cy="349133"/>
            <a:chOff x="5716825" y="3235950"/>
            <a:chExt cx="300900" cy="295375"/>
          </a:xfrm>
        </p:grpSpPr>
        <p:sp>
          <p:nvSpPr>
            <p:cNvPr id="7192" name="Google Shape;7192;p75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5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5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5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6" name="Google Shape;7196;p75"/>
          <p:cNvGrpSpPr/>
          <p:nvPr/>
        </p:nvGrpSpPr>
        <p:grpSpPr>
          <a:xfrm>
            <a:off x="7547199" y="3342272"/>
            <a:ext cx="329601" cy="327739"/>
            <a:chOff x="5727850" y="3609275"/>
            <a:chExt cx="278850" cy="277275"/>
          </a:xfrm>
        </p:grpSpPr>
        <p:sp>
          <p:nvSpPr>
            <p:cNvPr id="7197" name="Google Shape;7197;p75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5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5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5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5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2" name="Google Shape;7202;p75"/>
          <p:cNvGrpSpPr/>
          <p:nvPr/>
        </p:nvGrpSpPr>
        <p:grpSpPr>
          <a:xfrm>
            <a:off x="7558383" y="3807659"/>
            <a:ext cx="307231" cy="349133"/>
            <a:chOff x="5736525" y="3963700"/>
            <a:chExt cx="259925" cy="295375"/>
          </a:xfrm>
        </p:grpSpPr>
        <p:sp>
          <p:nvSpPr>
            <p:cNvPr id="7203" name="Google Shape;7203;p75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5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5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5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5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5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5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0" name="Google Shape;7210;p75"/>
          <p:cNvGrpSpPr/>
          <p:nvPr/>
        </p:nvGrpSpPr>
        <p:grpSpPr>
          <a:xfrm>
            <a:off x="6649963" y="4256985"/>
            <a:ext cx="351024" cy="350079"/>
            <a:chOff x="6553275" y="3604550"/>
            <a:chExt cx="296975" cy="296175"/>
          </a:xfrm>
        </p:grpSpPr>
        <p:sp>
          <p:nvSpPr>
            <p:cNvPr id="7211" name="Google Shape;7211;p75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75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5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5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5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5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1" name="Google Shape;7221;p76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2" name="Google Shape;7222;p76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23" name="Google Shape;7223;p76"/>
          <p:cNvGrpSpPr/>
          <p:nvPr/>
        </p:nvGrpSpPr>
        <p:grpSpPr>
          <a:xfrm>
            <a:off x="877057" y="1532946"/>
            <a:ext cx="294401" cy="353645"/>
            <a:chOff x="-35814600" y="3202075"/>
            <a:chExt cx="242625" cy="291450"/>
          </a:xfrm>
        </p:grpSpPr>
        <p:sp>
          <p:nvSpPr>
            <p:cNvPr id="7224" name="Google Shape;7224;p76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6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6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6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6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6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6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1" name="Google Shape;7231;p76"/>
          <p:cNvGrpSpPr/>
          <p:nvPr/>
        </p:nvGrpSpPr>
        <p:grpSpPr>
          <a:xfrm>
            <a:off x="847435" y="1973866"/>
            <a:ext cx="353645" cy="353888"/>
            <a:chOff x="-35839800" y="3561025"/>
            <a:chExt cx="291450" cy="291650"/>
          </a:xfrm>
        </p:grpSpPr>
        <p:sp>
          <p:nvSpPr>
            <p:cNvPr id="7232" name="Google Shape;7232;p76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6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6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6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6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6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6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9" name="Google Shape;7239;p76"/>
          <p:cNvSpPr/>
          <p:nvPr/>
        </p:nvSpPr>
        <p:spPr>
          <a:xfrm>
            <a:off x="845859" y="2409404"/>
            <a:ext cx="355557" cy="353645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40" name="Google Shape;7240;p76"/>
          <p:cNvGrpSpPr/>
          <p:nvPr/>
        </p:nvGrpSpPr>
        <p:grpSpPr>
          <a:xfrm>
            <a:off x="3084980" y="1532946"/>
            <a:ext cx="353645" cy="353645"/>
            <a:chOff x="-34003850" y="3227275"/>
            <a:chExt cx="291450" cy="291450"/>
          </a:xfrm>
        </p:grpSpPr>
        <p:sp>
          <p:nvSpPr>
            <p:cNvPr id="7241" name="Google Shape;7241;p76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6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6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6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6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6" name="Google Shape;7246;p76"/>
          <p:cNvGrpSpPr/>
          <p:nvPr/>
        </p:nvGrpSpPr>
        <p:grpSpPr>
          <a:xfrm>
            <a:off x="3084510" y="1973638"/>
            <a:ext cx="354586" cy="354343"/>
            <a:chOff x="-34004625" y="3585850"/>
            <a:chExt cx="292225" cy="292025"/>
          </a:xfrm>
        </p:grpSpPr>
        <p:sp>
          <p:nvSpPr>
            <p:cNvPr id="7247" name="Google Shape;7247;p76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6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6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6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6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2" name="Google Shape;7252;p76"/>
          <p:cNvGrpSpPr/>
          <p:nvPr/>
        </p:nvGrpSpPr>
        <p:grpSpPr>
          <a:xfrm>
            <a:off x="3084025" y="2408839"/>
            <a:ext cx="355557" cy="354616"/>
            <a:chOff x="-34005425" y="3945575"/>
            <a:chExt cx="293025" cy="292250"/>
          </a:xfrm>
        </p:grpSpPr>
        <p:sp>
          <p:nvSpPr>
            <p:cNvPr id="7253" name="Google Shape;7253;p76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6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6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6" name="Google Shape;7256;p76"/>
          <p:cNvGrpSpPr/>
          <p:nvPr/>
        </p:nvGrpSpPr>
        <p:grpSpPr>
          <a:xfrm>
            <a:off x="1731124" y="2882015"/>
            <a:ext cx="358408" cy="355557"/>
            <a:chOff x="-32174975" y="3192625"/>
            <a:chExt cx="295375" cy="293025"/>
          </a:xfrm>
        </p:grpSpPr>
        <p:sp>
          <p:nvSpPr>
            <p:cNvPr id="7257" name="Google Shape;7257;p76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6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6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6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61" name="Google Shape;7261;p76"/>
          <p:cNvSpPr/>
          <p:nvPr/>
        </p:nvSpPr>
        <p:spPr>
          <a:xfrm>
            <a:off x="1728170" y="3353079"/>
            <a:ext cx="363201" cy="354859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2" name="Google Shape;7262;p76"/>
          <p:cNvSpPr/>
          <p:nvPr/>
        </p:nvSpPr>
        <p:spPr>
          <a:xfrm>
            <a:off x="1732948" y="3818164"/>
            <a:ext cx="353645" cy="35458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63" name="Google Shape;7263;p76"/>
          <p:cNvGrpSpPr/>
          <p:nvPr/>
        </p:nvGrpSpPr>
        <p:grpSpPr>
          <a:xfrm>
            <a:off x="3970274" y="2882970"/>
            <a:ext cx="354586" cy="353645"/>
            <a:chOff x="-30345325" y="3184750"/>
            <a:chExt cx="292225" cy="291450"/>
          </a:xfrm>
        </p:grpSpPr>
        <p:sp>
          <p:nvSpPr>
            <p:cNvPr id="7264" name="Google Shape;7264;p76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6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6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6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6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9" name="Google Shape;7269;p76"/>
          <p:cNvGrpSpPr/>
          <p:nvPr/>
        </p:nvGrpSpPr>
        <p:grpSpPr>
          <a:xfrm>
            <a:off x="1295026" y="1532946"/>
            <a:ext cx="353645" cy="353645"/>
            <a:chOff x="-35481425" y="3202075"/>
            <a:chExt cx="291450" cy="291450"/>
          </a:xfrm>
        </p:grpSpPr>
        <p:sp>
          <p:nvSpPr>
            <p:cNvPr id="7270" name="Google Shape;7270;p76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6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6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6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6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6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6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7" name="Google Shape;7277;p76"/>
          <p:cNvGrpSpPr/>
          <p:nvPr/>
        </p:nvGrpSpPr>
        <p:grpSpPr>
          <a:xfrm>
            <a:off x="1294556" y="1974472"/>
            <a:ext cx="354586" cy="352675"/>
            <a:chOff x="-35482200" y="3561225"/>
            <a:chExt cx="292225" cy="290650"/>
          </a:xfrm>
        </p:grpSpPr>
        <p:sp>
          <p:nvSpPr>
            <p:cNvPr id="7278" name="Google Shape;7278;p76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6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6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1" name="Google Shape;7281;p76"/>
          <p:cNvGrpSpPr/>
          <p:nvPr/>
        </p:nvGrpSpPr>
        <p:grpSpPr>
          <a:xfrm>
            <a:off x="1295026" y="2409340"/>
            <a:ext cx="353645" cy="353615"/>
            <a:chOff x="-35481425" y="3919600"/>
            <a:chExt cx="291450" cy="291425"/>
          </a:xfrm>
        </p:grpSpPr>
        <p:sp>
          <p:nvSpPr>
            <p:cNvPr id="7282" name="Google Shape;7282;p76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6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6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6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6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6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6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6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0" name="Google Shape;7290;p76"/>
          <p:cNvGrpSpPr/>
          <p:nvPr/>
        </p:nvGrpSpPr>
        <p:grpSpPr>
          <a:xfrm>
            <a:off x="3530661" y="1533431"/>
            <a:ext cx="357468" cy="352675"/>
            <a:chOff x="-33645475" y="3228075"/>
            <a:chExt cx="294600" cy="290650"/>
          </a:xfrm>
        </p:grpSpPr>
        <p:sp>
          <p:nvSpPr>
            <p:cNvPr id="7291" name="Google Shape;7291;p76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6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6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6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6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6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6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8" name="Google Shape;7298;p76"/>
          <p:cNvGrpSpPr/>
          <p:nvPr/>
        </p:nvGrpSpPr>
        <p:grpSpPr>
          <a:xfrm>
            <a:off x="3531631" y="1973516"/>
            <a:ext cx="355526" cy="354586"/>
            <a:chOff x="-33646250" y="3586425"/>
            <a:chExt cx="293000" cy="292225"/>
          </a:xfrm>
        </p:grpSpPr>
        <p:sp>
          <p:nvSpPr>
            <p:cNvPr id="7299" name="Google Shape;7299;p76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6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1" name="Google Shape;7301;p76"/>
          <p:cNvGrpSpPr/>
          <p:nvPr/>
        </p:nvGrpSpPr>
        <p:grpSpPr>
          <a:xfrm>
            <a:off x="3532101" y="2408369"/>
            <a:ext cx="354586" cy="355557"/>
            <a:chOff x="-33645475" y="3944800"/>
            <a:chExt cx="292225" cy="293025"/>
          </a:xfrm>
        </p:grpSpPr>
        <p:sp>
          <p:nvSpPr>
            <p:cNvPr id="7302" name="Google Shape;7302;p76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6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6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6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6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6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6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6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6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6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2" name="Google Shape;7312;p76"/>
          <p:cNvGrpSpPr/>
          <p:nvPr/>
        </p:nvGrpSpPr>
        <p:grpSpPr>
          <a:xfrm>
            <a:off x="2185320" y="2882106"/>
            <a:ext cx="352675" cy="355375"/>
            <a:chOff x="-31809525" y="3192625"/>
            <a:chExt cx="290650" cy="292875"/>
          </a:xfrm>
        </p:grpSpPr>
        <p:sp>
          <p:nvSpPr>
            <p:cNvPr id="7313" name="Google Shape;7313;p76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6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6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6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7" name="Google Shape;7317;p76"/>
          <p:cNvGrpSpPr/>
          <p:nvPr/>
        </p:nvGrpSpPr>
        <p:grpSpPr>
          <a:xfrm>
            <a:off x="2184835" y="3352658"/>
            <a:ext cx="353645" cy="355557"/>
            <a:chOff x="-31811100" y="3550975"/>
            <a:chExt cx="291450" cy="293025"/>
          </a:xfrm>
        </p:grpSpPr>
        <p:sp>
          <p:nvSpPr>
            <p:cNvPr id="7318" name="Google Shape;7318;p76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6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6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6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6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6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6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5" name="Google Shape;7325;p76"/>
          <p:cNvGrpSpPr/>
          <p:nvPr/>
        </p:nvGrpSpPr>
        <p:grpSpPr>
          <a:xfrm>
            <a:off x="2178631" y="3816962"/>
            <a:ext cx="366052" cy="356831"/>
            <a:chOff x="-31817400" y="3910025"/>
            <a:chExt cx="301675" cy="294075"/>
          </a:xfrm>
        </p:grpSpPr>
        <p:sp>
          <p:nvSpPr>
            <p:cNvPr id="7326" name="Google Shape;7326;p76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6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6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6"/>
          <p:cNvGrpSpPr/>
          <p:nvPr/>
        </p:nvGrpSpPr>
        <p:grpSpPr>
          <a:xfrm>
            <a:off x="3970259" y="3353143"/>
            <a:ext cx="354616" cy="354586"/>
            <a:chOff x="-30354000" y="3569100"/>
            <a:chExt cx="292250" cy="292225"/>
          </a:xfrm>
        </p:grpSpPr>
        <p:sp>
          <p:nvSpPr>
            <p:cNvPr id="7330" name="Google Shape;7330;p76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6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6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6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6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6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6" name="Google Shape;7336;p76"/>
          <p:cNvGrpSpPr/>
          <p:nvPr/>
        </p:nvGrpSpPr>
        <p:grpSpPr>
          <a:xfrm>
            <a:off x="1748837" y="1532946"/>
            <a:ext cx="342148" cy="353645"/>
            <a:chOff x="-35118325" y="3202075"/>
            <a:chExt cx="281975" cy="291450"/>
          </a:xfrm>
        </p:grpSpPr>
        <p:sp>
          <p:nvSpPr>
            <p:cNvPr id="7337" name="Google Shape;7337;p76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6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6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6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1" name="Google Shape;7341;p76"/>
          <p:cNvGrpSpPr/>
          <p:nvPr/>
        </p:nvGrpSpPr>
        <p:grpSpPr>
          <a:xfrm>
            <a:off x="1742618" y="1974199"/>
            <a:ext cx="354586" cy="353221"/>
            <a:chOff x="-35123050" y="3561225"/>
            <a:chExt cx="292225" cy="291100"/>
          </a:xfrm>
        </p:grpSpPr>
        <p:sp>
          <p:nvSpPr>
            <p:cNvPr id="7342" name="Google Shape;7342;p76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6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4" name="Google Shape;7344;p76"/>
          <p:cNvGrpSpPr/>
          <p:nvPr/>
        </p:nvGrpSpPr>
        <p:grpSpPr>
          <a:xfrm>
            <a:off x="1784677" y="2409340"/>
            <a:ext cx="270467" cy="353615"/>
            <a:chOff x="-35089175" y="3919600"/>
            <a:chExt cx="222900" cy="291425"/>
          </a:xfrm>
        </p:grpSpPr>
        <p:sp>
          <p:nvSpPr>
            <p:cNvPr id="7345" name="Google Shape;7345;p76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6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7" name="Google Shape;7347;p76"/>
          <p:cNvGrpSpPr/>
          <p:nvPr/>
        </p:nvGrpSpPr>
        <p:grpSpPr>
          <a:xfrm>
            <a:off x="3981673" y="1532703"/>
            <a:ext cx="336445" cy="354131"/>
            <a:chOff x="-33277650" y="3226875"/>
            <a:chExt cx="277275" cy="291850"/>
          </a:xfrm>
        </p:grpSpPr>
        <p:sp>
          <p:nvSpPr>
            <p:cNvPr id="7348" name="Google Shape;7348;p76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6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6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6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6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6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6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5" name="Google Shape;7355;p76"/>
          <p:cNvGrpSpPr/>
          <p:nvPr/>
        </p:nvGrpSpPr>
        <p:grpSpPr>
          <a:xfrm>
            <a:off x="3973073" y="1973987"/>
            <a:ext cx="353645" cy="353645"/>
            <a:chOff x="-33286325" y="3586425"/>
            <a:chExt cx="291450" cy="291450"/>
          </a:xfrm>
        </p:grpSpPr>
        <p:sp>
          <p:nvSpPr>
            <p:cNvPr id="7356" name="Google Shape;7356;p76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6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6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6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6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1" name="Google Shape;7361;p76"/>
          <p:cNvGrpSpPr/>
          <p:nvPr/>
        </p:nvGrpSpPr>
        <p:grpSpPr>
          <a:xfrm>
            <a:off x="3973073" y="2408369"/>
            <a:ext cx="353645" cy="355557"/>
            <a:chOff x="-33286325" y="3944800"/>
            <a:chExt cx="291450" cy="293025"/>
          </a:xfrm>
        </p:grpSpPr>
        <p:sp>
          <p:nvSpPr>
            <p:cNvPr id="7362" name="Google Shape;7362;p76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6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6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6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6" name="Google Shape;7366;p76"/>
          <p:cNvGrpSpPr/>
          <p:nvPr/>
        </p:nvGrpSpPr>
        <p:grpSpPr>
          <a:xfrm>
            <a:off x="2631470" y="2881529"/>
            <a:ext cx="353645" cy="356527"/>
            <a:chOff x="-31452725" y="3191825"/>
            <a:chExt cx="291450" cy="293825"/>
          </a:xfrm>
        </p:grpSpPr>
        <p:sp>
          <p:nvSpPr>
            <p:cNvPr id="7367" name="Google Shape;7367;p76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6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6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6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1" name="Google Shape;7371;p76"/>
          <p:cNvGrpSpPr/>
          <p:nvPr/>
        </p:nvGrpSpPr>
        <p:grpSpPr>
          <a:xfrm>
            <a:off x="2631000" y="3353144"/>
            <a:ext cx="354586" cy="354586"/>
            <a:chOff x="-31452725" y="3551775"/>
            <a:chExt cx="292225" cy="292225"/>
          </a:xfrm>
        </p:grpSpPr>
        <p:sp>
          <p:nvSpPr>
            <p:cNvPr id="7372" name="Google Shape;7372;p76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6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6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6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6" name="Google Shape;7376;p76"/>
          <p:cNvGrpSpPr/>
          <p:nvPr/>
        </p:nvGrpSpPr>
        <p:grpSpPr>
          <a:xfrm>
            <a:off x="2629559" y="3817129"/>
            <a:ext cx="357468" cy="356497"/>
            <a:chOff x="-31455100" y="3909350"/>
            <a:chExt cx="294600" cy="293800"/>
          </a:xfrm>
        </p:grpSpPr>
        <p:sp>
          <p:nvSpPr>
            <p:cNvPr id="7377" name="Google Shape;7377;p76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6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9" name="Google Shape;7379;p76"/>
          <p:cNvGrpSpPr/>
          <p:nvPr/>
        </p:nvGrpSpPr>
        <p:grpSpPr>
          <a:xfrm>
            <a:off x="3970744" y="3818084"/>
            <a:ext cx="353645" cy="354586"/>
            <a:chOff x="-30345325" y="3918800"/>
            <a:chExt cx="291450" cy="292225"/>
          </a:xfrm>
        </p:grpSpPr>
        <p:sp>
          <p:nvSpPr>
            <p:cNvPr id="7380" name="Google Shape;7380;p76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6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6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6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6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5" name="Google Shape;7385;p76"/>
          <p:cNvGrpSpPr/>
          <p:nvPr/>
        </p:nvGrpSpPr>
        <p:grpSpPr>
          <a:xfrm>
            <a:off x="2200736" y="1532946"/>
            <a:ext cx="332593" cy="353645"/>
            <a:chOff x="-34755225" y="3202075"/>
            <a:chExt cx="274100" cy="291450"/>
          </a:xfrm>
        </p:grpSpPr>
        <p:sp>
          <p:nvSpPr>
            <p:cNvPr id="7386" name="Google Shape;7386;p76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6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6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6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6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6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6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3" name="Google Shape;7393;p76"/>
          <p:cNvGrpSpPr/>
          <p:nvPr/>
        </p:nvGrpSpPr>
        <p:grpSpPr>
          <a:xfrm>
            <a:off x="2190209" y="1973987"/>
            <a:ext cx="353645" cy="353645"/>
            <a:chOff x="-34763900" y="3561225"/>
            <a:chExt cx="291450" cy="291450"/>
          </a:xfrm>
        </p:grpSpPr>
        <p:sp>
          <p:nvSpPr>
            <p:cNvPr id="7394" name="Google Shape;7394;p76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6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6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97" name="Google Shape;7397;p76"/>
          <p:cNvSpPr/>
          <p:nvPr/>
        </p:nvSpPr>
        <p:spPr>
          <a:xfrm>
            <a:off x="2189608" y="2409419"/>
            <a:ext cx="353645" cy="353615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98" name="Google Shape;7398;p76"/>
          <p:cNvGrpSpPr/>
          <p:nvPr/>
        </p:nvGrpSpPr>
        <p:grpSpPr>
          <a:xfrm>
            <a:off x="845106" y="2882499"/>
            <a:ext cx="354586" cy="354586"/>
            <a:chOff x="-32927950" y="3227275"/>
            <a:chExt cx="292225" cy="292225"/>
          </a:xfrm>
        </p:grpSpPr>
        <p:sp>
          <p:nvSpPr>
            <p:cNvPr id="7399" name="Google Shape;7399;p76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6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6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6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6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4" name="Google Shape;7404;p76"/>
          <p:cNvGrpSpPr/>
          <p:nvPr/>
        </p:nvGrpSpPr>
        <p:grpSpPr>
          <a:xfrm>
            <a:off x="844621" y="3353613"/>
            <a:ext cx="355557" cy="353645"/>
            <a:chOff x="-32927950" y="3586425"/>
            <a:chExt cx="293025" cy="291450"/>
          </a:xfrm>
        </p:grpSpPr>
        <p:sp>
          <p:nvSpPr>
            <p:cNvPr id="7405" name="Google Shape;7405;p76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6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6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6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6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0" name="Google Shape;7410;p76"/>
          <p:cNvGrpSpPr/>
          <p:nvPr/>
        </p:nvGrpSpPr>
        <p:grpSpPr>
          <a:xfrm>
            <a:off x="845106" y="3817598"/>
            <a:ext cx="354586" cy="355557"/>
            <a:chOff x="-32927950" y="3944800"/>
            <a:chExt cx="292225" cy="293025"/>
          </a:xfrm>
        </p:grpSpPr>
        <p:sp>
          <p:nvSpPr>
            <p:cNvPr id="7411" name="Google Shape;7411;p76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6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6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6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6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6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6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6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6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0" name="Google Shape;7420;p76"/>
          <p:cNvGrpSpPr/>
          <p:nvPr/>
        </p:nvGrpSpPr>
        <p:grpSpPr>
          <a:xfrm>
            <a:off x="3073898" y="2882849"/>
            <a:ext cx="354586" cy="353888"/>
            <a:chOff x="-31094350" y="3194000"/>
            <a:chExt cx="292225" cy="291650"/>
          </a:xfrm>
        </p:grpSpPr>
        <p:sp>
          <p:nvSpPr>
            <p:cNvPr id="7421" name="Google Shape;7421;p76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6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6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6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6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6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6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6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9" name="Google Shape;7429;p76"/>
          <p:cNvGrpSpPr/>
          <p:nvPr/>
        </p:nvGrpSpPr>
        <p:grpSpPr>
          <a:xfrm>
            <a:off x="3074368" y="3353341"/>
            <a:ext cx="353645" cy="354191"/>
            <a:chOff x="-31093575" y="3552550"/>
            <a:chExt cx="291450" cy="291900"/>
          </a:xfrm>
        </p:grpSpPr>
        <p:sp>
          <p:nvSpPr>
            <p:cNvPr id="7430" name="Google Shape;7430;p76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6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6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6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76"/>
          <p:cNvGrpSpPr/>
          <p:nvPr/>
        </p:nvGrpSpPr>
        <p:grpSpPr>
          <a:xfrm>
            <a:off x="3074368" y="3818569"/>
            <a:ext cx="353645" cy="353615"/>
            <a:chOff x="-31093575" y="3911725"/>
            <a:chExt cx="291450" cy="291425"/>
          </a:xfrm>
        </p:grpSpPr>
        <p:sp>
          <p:nvSpPr>
            <p:cNvPr id="7435" name="Google Shape;7435;p76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6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7" name="Google Shape;7437;p76"/>
          <p:cNvGrpSpPr/>
          <p:nvPr/>
        </p:nvGrpSpPr>
        <p:grpSpPr>
          <a:xfrm>
            <a:off x="2183798" y="4275536"/>
            <a:ext cx="356497" cy="354586"/>
            <a:chOff x="-29946000" y="3183175"/>
            <a:chExt cx="293800" cy="292225"/>
          </a:xfrm>
        </p:grpSpPr>
        <p:sp>
          <p:nvSpPr>
            <p:cNvPr id="7438" name="Google Shape;7438;p76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6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6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6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6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6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4" name="Google Shape;7444;p76"/>
          <p:cNvGrpSpPr/>
          <p:nvPr/>
        </p:nvGrpSpPr>
        <p:grpSpPr>
          <a:xfrm>
            <a:off x="2628330" y="1532689"/>
            <a:ext cx="358408" cy="354161"/>
            <a:chOff x="-34408675" y="3202075"/>
            <a:chExt cx="295375" cy="291875"/>
          </a:xfrm>
        </p:grpSpPr>
        <p:sp>
          <p:nvSpPr>
            <p:cNvPr id="7445" name="Google Shape;7445;p76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76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76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76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9" name="Google Shape;7449;p76"/>
          <p:cNvGrpSpPr/>
          <p:nvPr/>
        </p:nvGrpSpPr>
        <p:grpSpPr>
          <a:xfrm>
            <a:off x="2630241" y="1972683"/>
            <a:ext cx="354586" cy="356254"/>
            <a:chOff x="-34405525" y="3558075"/>
            <a:chExt cx="292225" cy="293600"/>
          </a:xfrm>
        </p:grpSpPr>
        <p:sp>
          <p:nvSpPr>
            <p:cNvPr id="7450" name="Google Shape;7450;p76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76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76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3" name="Google Shape;7453;p76"/>
          <p:cNvGrpSpPr/>
          <p:nvPr/>
        </p:nvGrpSpPr>
        <p:grpSpPr>
          <a:xfrm>
            <a:off x="2629755" y="2409340"/>
            <a:ext cx="355557" cy="353615"/>
            <a:chOff x="-34406325" y="3919600"/>
            <a:chExt cx="293025" cy="291425"/>
          </a:xfrm>
        </p:grpSpPr>
        <p:sp>
          <p:nvSpPr>
            <p:cNvPr id="7454" name="Google Shape;7454;p76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76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76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76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76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76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76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1" name="Google Shape;7461;p76"/>
          <p:cNvGrpSpPr/>
          <p:nvPr/>
        </p:nvGrpSpPr>
        <p:grpSpPr>
          <a:xfrm>
            <a:off x="1293653" y="2888703"/>
            <a:ext cx="353645" cy="342179"/>
            <a:chOff x="-32568800" y="3232000"/>
            <a:chExt cx="291450" cy="282000"/>
          </a:xfrm>
        </p:grpSpPr>
        <p:sp>
          <p:nvSpPr>
            <p:cNvPr id="7462" name="Google Shape;7462;p76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76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4" name="Google Shape;7464;p76"/>
          <p:cNvGrpSpPr/>
          <p:nvPr/>
        </p:nvGrpSpPr>
        <p:grpSpPr>
          <a:xfrm>
            <a:off x="1293183" y="3353613"/>
            <a:ext cx="354586" cy="353645"/>
            <a:chOff x="-32569575" y="3586425"/>
            <a:chExt cx="292225" cy="291450"/>
          </a:xfrm>
        </p:grpSpPr>
        <p:sp>
          <p:nvSpPr>
            <p:cNvPr id="7465" name="Google Shape;7465;p76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6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7" name="Google Shape;7467;p76"/>
          <p:cNvGrpSpPr/>
          <p:nvPr/>
        </p:nvGrpSpPr>
        <p:grpSpPr>
          <a:xfrm>
            <a:off x="1284098" y="3818205"/>
            <a:ext cx="372756" cy="354343"/>
            <a:chOff x="-32576675" y="3944600"/>
            <a:chExt cx="307200" cy="292025"/>
          </a:xfrm>
        </p:grpSpPr>
        <p:sp>
          <p:nvSpPr>
            <p:cNvPr id="7468" name="Google Shape;7468;p76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76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0" name="Google Shape;7470;p76"/>
          <p:cNvGrpSpPr/>
          <p:nvPr/>
        </p:nvGrpSpPr>
        <p:grpSpPr>
          <a:xfrm>
            <a:off x="3529065" y="2882500"/>
            <a:ext cx="354586" cy="354586"/>
            <a:chOff x="-30735200" y="3192625"/>
            <a:chExt cx="292225" cy="292225"/>
          </a:xfrm>
        </p:grpSpPr>
        <p:sp>
          <p:nvSpPr>
            <p:cNvPr id="7471" name="Google Shape;7471;p76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76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76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6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76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76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76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8" name="Google Shape;7478;p76"/>
          <p:cNvGrpSpPr/>
          <p:nvPr/>
        </p:nvGrpSpPr>
        <p:grpSpPr>
          <a:xfrm>
            <a:off x="3529065" y="3353932"/>
            <a:ext cx="354586" cy="353008"/>
            <a:chOff x="-30735200" y="3552550"/>
            <a:chExt cx="292225" cy="290925"/>
          </a:xfrm>
        </p:grpSpPr>
        <p:sp>
          <p:nvSpPr>
            <p:cNvPr id="7479" name="Google Shape;7479;p76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76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1" name="Google Shape;7481;p76"/>
          <p:cNvGrpSpPr/>
          <p:nvPr/>
        </p:nvGrpSpPr>
        <p:grpSpPr>
          <a:xfrm>
            <a:off x="3529065" y="3818554"/>
            <a:ext cx="354586" cy="353645"/>
            <a:chOff x="-30735200" y="3910925"/>
            <a:chExt cx="292225" cy="291450"/>
          </a:xfrm>
        </p:grpSpPr>
        <p:sp>
          <p:nvSpPr>
            <p:cNvPr id="7482" name="Google Shape;7482;p76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76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4" name="Google Shape;7484;p76"/>
          <p:cNvSpPr/>
          <p:nvPr/>
        </p:nvSpPr>
        <p:spPr>
          <a:xfrm>
            <a:off x="2632180" y="4275642"/>
            <a:ext cx="354586" cy="35364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85" name="Google Shape;7485;p76"/>
          <p:cNvGrpSpPr/>
          <p:nvPr/>
        </p:nvGrpSpPr>
        <p:grpSpPr>
          <a:xfrm>
            <a:off x="4882910" y="1531421"/>
            <a:ext cx="358971" cy="359224"/>
            <a:chOff x="-57956275" y="3197925"/>
            <a:chExt cx="319000" cy="319225"/>
          </a:xfrm>
        </p:grpSpPr>
        <p:sp>
          <p:nvSpPr>
            <p:cNvPr id="7486" name="Google Shape;7486;p76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76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76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76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76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76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76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3" name="Google Shape;7493;p76"/>
          <p:cNvGrpSpPr/>
          <p:nvPr/>
        </p:nvGrpSpPr>
        <p:grpSpPr>
          <a:xfrm>
            <a:off x="4905064" y="1987846"/>
            <a:ext cx="314662" cy="358971"/>
            <a:chOff x="-57940525" y="3590375"/>
            <a:chExt cx="279625" cy="319000"/>
          </a:xfrm>
        </p:grpSpPr>
        <p:sp>
          <p:nvSpPr>
            <p:cNvPr id="7494" name="Google Shape;7494;p76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76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76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76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76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9" name="Google Shape;7499;p76"/>
          <p:cNvGrpSpPr/>
          <p:nvPr/>
        </p:nvGrpSpPr>
        <p:grpSpPr>
          <a:xfrm>
            <a:off x="4875945" y="2429217"/>
            <a:ext cx="358099" cy="358999"/>
            <a:chOff x="-57959425" y="3982600"/>
            <a:chExt cx="318225" cy="319025"/>
          </a:xfrm>
        </p:grpSpPr>
        <p:sp>
          <p:nvSpPr>
            <p:cNvPr id="7500" name="Google Shape;7500;p76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76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76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76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4" name="Google Shape;7504;p76"/>
          <p:cNvGrpSpPr/>
          <p:nvPr/>
        </p:nvGrpSpPr>
        <p:grpSpPr>
          <a:xfrm>
            <a:off x="7076112" y="1532546"/>
            <a:ext cx="357226" cy="357226"/>
            <a:chOff x="-55987225" y="3198925"/>
            <a:chExt cx="317450" cy="317450"/>
          </a:xfrm>
        </p:grpSpPr>
        <p:sp>
          <p:nvSpPr>
            <p:cNvPr id="7505" name="Google Shape;7505;p76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76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76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76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9" name="Google Shape;7509;p76"/>
          <p:cNvGrpSpPr/>
          <p:nvPr/>
        </p:nvGrpSpPr>
        <p:grpSpPr>
          <a:xfrm>
            <a:off x="7076112" y="1988578"/>
            <a:ext cx="357226" cy="357367"/>
            <a:chOff x="-55987225" y="3591025"/>
            <a:chExt cx="317450" cy="317575"/>
          </a:xfrm>
        </p:grpSpPr>
        <p:sp>
          <p:nvSpPr>
            <p:cNvPr id="7510" name="Google Shape;7510;p76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76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76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76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76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5" name="Google Shape;7515;p76"/>
          <p:cNvGrpSpPr/>
          <p:nvPr/>
        </p:nvGrpSpPr>
        <p:grpSpPr>
          <a:xfrm>
            <a:off x="7090027" y="2429217"/>
            <a:ext cx="358999" cy="358999"/>
            <a:chOff x="-55988800" y="3982600"/>
            <a:chExt cx="319025" cy="319025"/>
          </a:xfrm>
        </p:grpSpPr>
        <p:sp>
          <p:nvSpPr>
            <p:cNvPr id="7516" name="Google Shape;7516;p76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76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6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6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6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1" name="Google Shape;7521;p76"/>
          <p:cNvGrpSpPr/>
          <p:nvPr/>
        </p:nvGrpSpPr>
        <p:grpSpPr>
          <a:xfrm>
            <a:off x="5748546" y="2887174"/>
            <a:ext cx="356326" cy="358971"/>
            <a:chOff x="-54026025" y="3192625"/>
            <a:chExt cx="316650" cy="319000"/>
          </a:xfrm>
        </p:grpSpPr>
        <p:sp>
          <p:nvSpPr>
            <p:cNvPr id="7522" name="Google Shape;7522;p76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76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6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6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6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6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6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76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0" name="Google Shape;7530;p76"/>
          <p:cNvGrpSpPr/>
          <p:nvPr/>
        </p:nvGrpSpPr>
        <p:grpSpPr>
          <a:xfrm>
            <a:off x="5768492" y="3358148"/>
            <a:ext cx="316434" cy="358099"/>
            <a:chOff x="-54007925" y="3584850"/>
            <a:chExt cx="281200" cy="318225"/>
          </a:xfrm>
        </p:grpSpPr>
        <p:sp>
          <p:nvSpPr>
            <p:cNvPr id="7531" name="Google Shape;7531;p76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76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76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76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76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76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7" name="Google Shape;7537;p76"/>
          <p:cNvGrpSpPr/>
          <p:nvPr/>
        </p:nvGrpSpPr>
        <p:grpSpPr>
          <a:xfrm>
            <a:off x="5768492" y="3820033"/>
            <a:ext cx="316434" cy="358914"/>
            <a:chOff x="-54007925" y="3975575"/>
            <a:chExt cx="281200" cy="318950"/>
          </a:xfrm>
        </p:grpSpPr>
        <p:sp>
          <p:nvSpPr>
            <p:cNvPr id="7538" name="Google Shape;7538;p76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76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6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6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2" name="Google Shape;7542;p76"/>
          <p:cNvGrpSpPr/>
          <p:nvPr/>
        </p:nvGrpSpPr>
        <p:grpSpPr>
          <a:xfrm>
            <a:off x="8003359" y="2904504"/>
            <a:ext cx="274770" cy="358492"/>
            <a:chOff x="-52005775" y="3208025"/>
            <a:chExt cx="244175" cy="318575"/>
          </a:xfrm>
        </p:grpSpPr>
        <p:sp>
          <p:nvSpPr>
            <p:cNvPr id="7543" name="Google Shape;7543;p76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76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76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76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6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6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76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76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76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6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6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4" name="Google Shape;7554;p76"/>
          <p:cNvGrpSpPr/>
          <p:nvPr/>
        </p:nvGrpSpPr>
        <p:grpSpPr>
          <a:xfrm>
            <a:off x="5309825" y="1532546"/>
            <a:ext cx="358099" cy="358099"/>
            <a:chOff x="-57568775" y="3198925"/>
            <a:chExt cx="318225" cy="318225"/>
          </a:xfrm>
        </p:grpSpPr>
        <p:sp>
          <p:nvSpPr>
            <p:cNvPr id="7555" name="Google Shape;7555;p76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76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76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6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6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6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1" name="Google Shape;7561;p76"/>
          <p:cNvGrpSpPr/>
          <p:nvPr/>
        </p:nvGrpSpPr>
        <p:grpSpPr>
          <a:xfrm>
            <a:off x="5331543" y="1987846"/>
            <a:ext cx="314662" cy="358099"/>
            <a:chOff x="-57549075" y="3590375"/>
            <a:chExt cx="279625" cy="318225"/>
          </a:xfrm>
        </p:grpSpPr>
        <p:sp>
          <p:nvSpPr>
            <p:cNvPr id="7562" name="Google Shape;7562;p76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76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76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76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6" name="Google Shape;7566;p76"/>
          <p:cNvGrpSpPr/>
          <p:nvPr/>
        </p:nvGrpSpPr>
        <p:grpSpPr>
          <a:xfrm>
            <a:off x="5323740" y="2429217"/>
            <a:ext cx="359871" cy="359871"/>
            <a:chOff x="-57570350" y="3982600"/>
            <a:chExt cx="319800" cy="319800"/>
          </a:xfrm>
        </p:grpSpPr>
        <p:sp>
          <p:nvSpPr>
            <p:cNvPr id="7567" name="Google Shape;7567;p76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6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6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76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1" name="Google Shape;7571;p76"/>
          <p:cNvGrpSpPr/>
          <p:nvPr/>
        </p:nvGrpSpPr>
        <p:grpSpPr>
          <a:xfrm>
            <a:off x="7538779" y="1531646"/>
            <a:ext cx="314662" cy="358999"/>
            <a:chOff x="-55576850" y="3198125"/>
            <a:chExt cx="279625" cy="319025"/>
          </a:xfrm>
        </p:grpSpPr>
        <p:sp>
          <p:nvSpPr>
            <p:cNvPr id="7572" name="Google Shape;7572;p76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6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76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76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6" name="Google Shape;7576;p76"/>
          <p:cNvGrpSpPr/>
          <p:nvPr/>
        </p:nvGrpSpPr>
        <p:grpSpPr>
          <a:xfrm>
            <a:off x="7516174" y="1987621"/>
            <a:ext cx="359871" cy="358324"/>
            <a:chOff x="-55596550" y="3590175"/>
            <a:chExt cx="319800" cy="318425"/>
          </a:xfrm>
        </p:grpSpPr>
        <p:sp>
          <p:nvSpPr>
            <p:cNvPr id="7577" name="Google Shape;7577;p76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76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6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76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1" name="Google Shape;7581;p76"/>
          <p:cNvGrpSpPr/>
          <p:nvPr/>
        </p:nvGrpSpPr>
        <p:grpSpPr>
          <a:xfrm>
            <a:off x="7531412" y="2428964"/>
            <a:ext cx="358999" cy="359252"/>
            <a:chOff x="-55595775" y="3982375"/>
            <a:chExt cx="319025" cy="319250"/>
          </a:xfrm>
        </p:grpSpPr>
        <p:sp>
          <p:nvSpPr>
            <p:cNvPr id="7582" name="Google Shape;7582;p76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76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76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76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76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76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8" name="Google Shape;7588;p76"/>
          <p:cNvGrpSpPr/>
          <p:nvPr/>
        </p:nvGrpSpPr>
        <p:grpSpPr>
          <a:xfrm>
            <a:off x="6188595" y="2887174"/>
            <a:ext cx="358999" cy="358099"/>
            <a:chOff x="-53635375" y="3192625"/>
            <a:chExt cx="319025" cy="318225"/>
          </a:xfrm>
        </p:grpSpPr>
        <p:sp>
          <p:nvSpPr>
            <p:cNvPr id="7589" name="Google Shape;7589;p76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76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76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2" name="Google Shape;7592;p76"/>
          <p:cNvGrpSpPr/>
          <p:nvPr/>
        </p:nvGrpSpPr>
        <p:grpSpPr>
          <a:xfrm>
            <a:off x="6210763" y="3358148"/>
            <a:ext cx="314662" cy="358999"/>
            <a:chOff x="-53615675" y="3584850"/>
            <a:chExt cx="279625" cy="319025"/>
          </a:xfrm>
        </p:grpSpPr>
        <p:sp>
          <p:nvSpPr>
            <p:cNvPr id="7593" name="Google Shape;7593;p76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76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76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6" name="Google Shape;7596;p76"/>
          <p:cNvGrpSpPr/>
          <p:nvPr/>
        </p:nvGrpSpPr>
        <p:grpSpPr>
          <a:xfrm>
            <a:off x="6188609" y="3821074"/>
            <a:ext cx="358971" cy="357874"/>
            <a:chOff x="-53634575" y="3976500"/>
            <a:chExt cx="319000" cy="318025"/>
          </a:xfrm>
        </p:grpSpPr>
        <p:sp>
          <p:nvSpPr>
            <p:cNvPr id="7597" name="Google Shape;7597;p76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76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76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76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76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76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76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76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5" name="Google Shape;7605;p76"/>
          <p:cNvGrpSpPr/>
          <p:nvPr/>
        </p:nvGrpSpPr>
        <p:grpSpPr>
          <a:xfrm>
            <a:off x="7983413" y="3364028"/>
            <a:ext cx="314662" cy="358436"/>
            <a:chOff x="-52023900" y="3590075"/>
            <a:chExt cx="279625" cy="318525"/>
          </a:xfrm>
        </p:grpSpPr>
        <p:sp>
          <p:nvSpPr>
            <p:cNvPr id="7606" name="Google Shape;7606;p76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76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76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76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76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76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76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3" name="Google Shape;7613;p76"/>
          <p:cNvGrpSpPr/>
          <p:nvPr/>
        </p:nvGrpSpPr>
        <p:grpSpPr>
          <a:xfrm>
            <a:off x="5746654" y="1532546"/>
            <a:ext cx="358971" cy="358971"/>
            <a:chOff x="-57173375" y="3198925"/>
            <a:chExt cx="319000" cy="319000"/>
          </a:xfrm>
        </p:grpSpPr>
        <p:sp>
          <p:nvSpPr>
            <p:cNvPr id="7614" name="Google Shape;7614;p76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76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76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76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8" name="Google Shape;7618;p76"/>
          <p:cNvGrpSpPr/>
          <p:nvPr/>
        </p:nvGrpSpPr>
        <p:grpSpPr>
          <a:xfrm>
            <a:off x="5747541" y="2009987"/>
            <a:ext cx="357198" cy="314690"/>
            <a:chOff x="-57176525" y="3610050"/>
            <a:chExt cx="317425" cy="279650"/>
          </a:xfrm>
        </p:grpSpPr>
        <p:sp>
          <p:nvSpPr>
            <p:cNvPr id="7619" name="Google Shape;7619;p76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76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76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6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6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4" name="Google Shape;7624;p76"/>
          <p:cNvGrpSpPr/>
          <p:nvPr/>
        </p:nvGrpSpPr>
        <p:grpSpPr>
          <a:xfrm>
            <a:off x="5779179" y="2428542"/>
            <a:ext cx="323524" cy="358774"/>
            <a:chOff x="-57162350" y="3982000"/>
            <a:chExt cx="287500" cy="318825"/>
          </a:xfrm>
        </p:grpSpPr>
        <p:sp>
          <p:nvSpPr>
            <p:cNvPr id="7625" name="Google Shape;7625;p76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6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6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6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6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6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76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76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3" name="Google Shape;7633;p76"/>
          <p:cNvGrpSpPr/>
          <p:nvPr/>
        </p:nvGrpSpPr>
        <p:grpSpPr>
          <a:xfrm>
            <a:off x="7957995" y="1532546"/>
            <a:ext cx="358099" cy="356326"/>
            <a:chOff x="-55202750" y="3198925"/>
            <a:chExt cx="318225" cy="316650"/>
          </a:xfrm>
        </p:grpSpPr>
        <p:sp>
          <p:nvSpPr>
            <p:cNvPr id="7634" name="Google Shape;7634;p76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6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6" name="Google Shape;7636;p76"/>
          <p:cNvGrpSpPr/>
          <p:nvPr/>
        </p:nvGrpSpPr>
        <p:grpSpPr>
          <a:xfrm>
            <a:off x="7968629" y="1987846"/>
            <a:ext cx="336830" cy="358099"/>
            <a:chOff x="-55194875" y="3590375"/>
            <a:chExt cx="299325" cy="318225"/>
          </a:xfrm>
        </p:grpSpPr>
        <p:sp>
          <p:nvSpPr>
            <p:cNvPr id="7637" name="Google Shape;7637;p76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6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6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6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6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2" name="Google Shape;7642;p76"/>
          <p:cNvGrpSpPr/>
          <p:nvPr/>
        </p:nvGrpSpPr>
        <p:grpSpPr>
          <a:xfrm>
            <a:off x="7973247" y="2430117"/>
            <a:ext cx="357198" cy="357198"/>
            <a:chOff x="-55203525" y="3983400"/>
            <a:chExt cx="317425" cy="317425"/>
          </a:xfrm>
        </p:grpSpPr>
        <p:sp>
          <p:nvSpPr>
            <p:cNvPr id="7643" name="Google Shape;7643;p76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6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6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6" name="Google Shape;7646;p76"/>
          <p:cNvGrpSpPr/>
          <p:nvPr/>
        </p:nvGrpSpPr>
        <p:grpSpPr>
          <a:xfrm>
            <a:off x="6639727" y="2887174"/>
            <a:ext cx="335930" cy="358971"/>
            <a:chOff x="-53232900" y="3192625"/>
            <a:chExt cx="298525" cy="319000"/>
          </a:xfrm>
        </p:grpSpPr>
        <p:sp>
          <p:nvSpPr>
            <p:cNvPr id="7647" name="Google Shape;7647;p76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6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6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6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6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6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6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6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5" name="Google Shape;7655;p76"/>
          <p:cNvGrpSpPr/>
          <p:nvPr/>
        </p:nvGrpSpPr>
        <p:grpSpPr>
          <a:xfrm>
            <a:off x="6629093" y="3358148"/>
            <a:ext cx="357198" cy="356326"/>
            <a:chOff x="-53242350" y="3584850"/>
            <a:chExt cx="317425" cy="316650"/>
          </a:xfrm>
        </p:grpSpPr>
        <p:sp>
          <p:nvSpPr>
            <p:cNvPr id="7656" name="Google Shape;7656;p76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76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76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76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76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1" name="Google Shape;7661;p76"/>
          <p:cNvGrpSpPr/>
          <p:nvPr/>
        </p:nvGrpSpPr>
        <p:grpSpPr>
          <a:xfrm>
            <a:off x="6650362" y="3820849"/>
            <a:ext cx="314662" cy="358999"/>
            <a:chOff x="-53224225" y="3976300"/>
            <a:chExt cx="279625" cy="319025"/>
          </a:xfrm>
        </p:grpSpPr>
        <p:sp>
          <p:nvSpPr>
            <p:cNvPr id="7662" name="Google Shape;7662;p76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76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76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76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76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76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76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9" name="Google Shape;7669;p76"/>
          <p:cNvGrpSpPr/>
          <p:nvPr/>
        </p:nvGrpSpPr>
        <p:grpSpPr>
          <a:xfrm>
            <a:off x="7961258" y="3828529"/>
            <a:ext cx="358971" cy="358408"/>
            <a:chOff x="-52043575" y="3983125"/>
            <a:chExt cx="319000" cy="318500"/>
          </a:xfrm>
        </p:grpSpPr>
        <p:sp>
          <p:nvSpPr>
            <p:cNvPr id="7670" name="Google Shape;7670;p76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76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76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76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76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76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76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76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76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9" name="Google Shape;7679;p76"/>
          <p:cNvGrpSpPr/>
          <p:nvPr/>
        </p:nvGrpSpPr>
        <p:grpSpPr>
          <a:xfrm>
            <a:off x="6215199" y="1532546"/>
            <a:ext cx="314662" cy="358971"/>
            <a:chOff x="-56766175" y="3198925"/>
            <a:chExt cx="279625" cy="319000"/>
          </a:xfrm>
        </p:grpSpPr>
        <p:sp>
          <p:nvSpPr>
            <p:cNvPr id="7680" name="Google Shape;7680;p76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6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6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6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6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6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6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7" name="Google Shape;7687;p76"/>
          <p:cNvGrpSpPr/>
          <p:nvPr/>
        </p:nvGrpSpPr>
        <p:grpSpPr>
          <a:xfrm>
            <a:off x="6214313" y="1987846"/>
            <a:ext cx="316434" cy="358099"/>
            <a:chOff x="-56766175" y="3590375"/>
            <a:chExt cx="281200" cy="318225"/>
          </a:xfrm>
        </p:grpSpPr>
        <p:sp>
          <p:nvSpPr>
            <p:cNvPr id="7688" name="Google Shape;7688;p76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6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6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6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6"/>
          <p:cNvGrpSpPr/>
          <p:nvPr/>
        </p:nvGrpSpPr>
        <p:grpSpPr>
          <a:xfrm>
            <a:off x="6251269" y="2429217"/>
            <a:ext cx="272126" cy="358099"/>
            <a:chOff x="-56747275" y="3982600"/>
            <a:chExt cx="241825" cy="318225"/>
          </a:xfrm>
        </p:grpSpPr>
        <p:sp>
          <p:nvSpPr>
            <p:cNvPr id="7693" name="Google Shape;7693;p76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6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6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6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6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6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6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0" name="Google Shape;7700;p76"/>
          <p:cNvGrpSpPr/>
          <p:nvPr/>
        </p:nvGrpSpPr>
        <p:grpSpPr>
          <a:xfrm>
            <a:off x="4881188" y="2894264"/>
            <a:ext cx="314662" cy="358971"/>
            <a:chOff x="-54793175" y="3198925"/>
            <a:chExt cx="279625" cy="319000"/>
          </a:xfrm>
        </p:grpSpPr>
        <p:sp>
          <p:nvSpPr>
            <p:cNvPr id="7701" name="Google Shape;7701;p76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6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6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6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6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6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6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8" name="Google Shape;7708;p76"/>
          <p:cNvGrpSpPr/>
          <p:nvPr/>
        </p:nvGrpSpPr>
        <p:grpSpPr>
          <a:xfrm>
            <a:off x="4859020" y="3371455"/>
            <a:ext cx="358999" cy="342991"/>
            <a:chOff x="-54812875" y="3596675"/>
            <a:chExt cx="319025" cy="304800"/>
          </a:xfrm>
        </p:grpSpPr>
        <p:sp>
          <p:nvSpPr>
            <p:cNvPr id="7709" name="Google Shape;7709;p76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6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6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6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6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6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6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16" name="Google Shape;7716;p76"/>
          <p:cNvSpPr/>
          <p:nvPr/>
        </p:nvSpPr>
        <p:spPr>
          <a:xfrm>
            <a:off x="5033910" y="3745725"/>
            <a:ext cx="8018" cy="9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7" name="Google Shape;7717;p76"/>
          <p:cNvSpPr/>
          <p:nvPr/>
        </p:nvSpPr>
        <p:spPr>
          <a:xfrm>
            <a:off x="5034361" y="3746598"/>
            <a:ext cx="7118" cy="928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18" name="Google Shape;7718;p76"/>
          <p:cNvGrpSpPr/>
          <p:nvPr/>
        </p:nvGrpSpPr>
        <p:grpSpPr>
          <a:xfrm>
            <a:off x="4881188" y="3827938"/>
            <a:ext cx="314662" cy="358099"/>
            <a:chOff x="-54793175" y="3982600"/>
            <a:chExt cx="279625" cy="318225"/>
          </a:xfrm>
        </p:grpSpPr>
        <p:sp>
          <p:nvSpPr>
            <p:cNvPr id="7719" name="Google Shape;7719;p76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6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6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6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6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6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76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6" name="Google Shape;7726;p76"/>
          <p:cNvGrpSpPr/>
          <p:nvPr/>
        </p:nvGrpSpPr>
        <p:grpSpPr>
          <a:xfrm>
            <a:off x="7092647" y="2887174"/>
            <a:ext cx="314662" cy="358099"/>
            <a:chOff x="-52832000" y="3192625"/>
            <a:chExt cx="279625" cy="318225"/>
          </a:xfrm>
        </p:grpSpPr>
        <p:sp>
          <p:nvSpPr>
            <p:cNvPr id="7727" name="Google Shape;7727;p76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6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6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6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6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76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76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76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5" name="Google Shape;7735;p76"/>
          <p:cNvGrpSpPr/>
          <p:nvPr/>
        </p:nvGrpSpPr>
        <p:grpSpPr>
          <a:xfrm>
            <a:off x="7070492" y="3359048"/>
            <a:ext cx="358971" cy="357198"/>
            <a:chOff x="-52851675" y="3585650"/>
            <a:chExt cx="319000" cy="317425"/>
          </a:xfrm>
        </p:grpSpPr>
        <p:sp>
          <p:nvSpPr>
            <p:cNvPr id="7736" name="Google Shape;7736;p76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76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76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76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76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76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2" name="Google Shape;7742;p76"/>
          <p:cNvGrpSpPr/>
          <p:nvPr/>
        </p:nvGrpSpPr>
        <p:grpSpPr>
          <a:xfrm>
            <a:off x="7092647" y="3820849"/>
            <a:ext cx="314662" cy="358999"/>
            <a:chOff x="-52832000" y="3976300"/>
            <a:chExt cx="279625" cy="319025"/>
          </a:xfrm>
        </p:grpSpPr>
        <p:sp>
          <p:nvSpPr>
            <p:cNvPr id="7743" name="Google Shape;7743;p76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76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76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76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76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8" name="Google Shape;7748;p76"/>
          <p:cNvGrpSpPr/>
          <p:nvPr/>
        </p:nvGrpSpPr>
        <p:grpSpPr>
          <a:xfrm>
            <a:off x="6209853" y="4275497"/>
            <a:ext cx="316434" cy="358099"/>
            <a:chOff x="-51633225" y="3198925"/>
            <a:chExt cx="281200" cy="318225"/>
          </a:xfrm>
        </p:grpSpPr>
        <p:sp>
          <p:nvSpPr>
            <p:cNvPr id="7749" name="Google Shape;7749;p76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76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76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76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76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76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76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6" name="Google Shape;7756;p76"/>
          <p:cNvGrpSpPr/>
          <p:nvPr/>
        </p:nvGrpSpPr>
        <p:grpSpPr>
          <a:xfrm>
            <a:off x="6628676" y="1533418"/>
            <a:ext cx="365188" cy="357226"/>
            <a:chOff x="-56396775" y="3199700"/>
            <a:chExt cx="324525" cy="317450"/>
          </a:xfrm>
        </p:grpSpPr>
        <p:sp>
          <p:nvSpPr>
            <p:cNvPr id="7757" name="Google Shape;7757;p76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76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76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76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76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76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3" name="Google Shape;7763;p76"/>
          <p:cNvGrpSpPr/>
          <p:nvPr/>
        </p:nvGrpSpPr>
        <p:grpSpPr>
          <a:xfrm>
            <a:off x="6631771" y="1999353"/>
            <a:ext cx="358999" cy="335958"/>
            <a:chOff x="-56394425" y="3600600"/>
            <a:chExt cx="319025" cy="298550"/>
          </a:xfrm>
        </p:grpSpPr>
        <p:sp>
          <p:nvSpPr>
            <p:cNvPr id="7764" name="Google Shape;7764;p76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76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76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7" name="Google Shape;7767;p76"/>
          <p:cNvGrpSpPr/>
          <p:nvPr/>
        </p:nvGrpSpPr>
        <p:grpSpPr>
          <a:xfrm>
            <a:off x="6662538" y="2430117"/>
            <a:ext cx="327068" cy="357198"/>
            <a:chOff x="-56379450" y="3983400"/>
            <a:chExt cx="290650" cy="317425"/>
          </a:xfrm>
        </p:grpSpPr>
        <p:sp>
          <p:nvSpPr>
            <p:cNvPr id="7768" name="Google Shape;7768;p76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76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76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76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76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76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76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76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6" name="Google Shape;7776;p76"/>
          <p:cNvGrpSpPr/>
          <p:nvPr/>
        </p:nvGrpSpPr>
        <p:grpSpPr>
          <a:xfrm>
            <a:off x="5326242" y="2894264"/>
            <a:ext cx="316434" cy="358971"/>
            <a:chOff x="-54401725" y="3198925"/>
            <a:chExt cx="281200" cy="319000"/>
          </a:xfrm>
        </p:grpSpPr>
        <p:sp>
          <p:nvSpPr>
            <p:cNvPr id="7777" name="Google Shape;7777;p76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76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76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76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76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76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76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76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76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76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76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8" name="Google Shape;7788;p76"/>
          <p:cNvGrpSpPr/>
          <p:nvPr/>
        </p:nvGrpSpPr>
        <p:grpSpPr>
          <a:xfrm>
            <a:off x="5327128" y="3364365"/>
            <a:ext cx="314662" cy="358099"/>
            <a:chOff x="-54401725" y="3590375"/>
            <a:chExt cx="279625" cy="318225"/>
          </a:xfrm>
        </p:grpSpPr>
        <p:sp>
          <p:nvSpPr>
            <p:cNvPr id="7789" name="Google Shape;7789;p76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76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76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76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76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76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5" name="Google Shape;7795;p76"/>
          <p:cNvGrpSpPr/>
          <p:nvPr/>
        </p:nvGrpSpPr>
        <p:grpSpPr>
          <a:xfrm>
            <a:off x="5324920" y="3827938"/>
            <a:ext cx="319079" cy="358099"/>
            <a:chOff x="-54403300" y="3982600"/>
            <a:chExt cx="283550" cy="318225"/>
          </a:xfrm>
        </p:grpSpPr>
        <p:sp>
          <p:nvSpPr>
            <p:cNvPr id="7796" name="Google Shape;7796;p76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76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76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76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76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1" name="Google Shape;7801;p76"/>
          <p:cNvGrpSpPr/>
          <p:nvPr/>
        </p:nvGrpSpPr>
        <p:grpSpPr>
          <a:xfrm>
            <a:off x="7512313" y="2889172"/>
            <a:ext cx="356298" cy="356973"/>
            <a:chOff x="-52458650" y="3194400"/>
            <a:chExt cx="316625" cy="317225"/>
          </a:xfrm>
        </p:grpSpPr>
        <p:sp>
          <p:nvSpPr>
            <p:cNvPr id="7802" name="Google Shape;7802;p76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76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76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6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6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6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6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76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0" name="Google Shape;7810;p76"/>
          <p:cNvGrpSpPr/>
          <p:nvPr/>
        </p:nvGrpSpPr>
        <p:grpSpPr>
          <a:xfrm>
            <a:off x="7521611" y="3358148"/>
            <a:ext cx="337703" cy="357845"/>
            <a:chOff x="-52450000" y="3584850"/>
            <a:chExt cx="300100" cy="318000"/>
          </a:xfrm>
        </p:grpSpPr>
        <p:sp>
          <p:nvSpPr>
            <p:cNvPr id="7811" name="Google Shape;7811;p76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76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76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76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76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76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76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8" name="Google Shape;7818;p76"/>
          <p:cNvGrpSpPr/>
          <p:nvPr/>
        </p:nvGrpSpPr>
        <p:grpSpPr>
          <a:xfrm>
            <a:off x="7533131" y="3822621"/>
            <a:ext cx="314662" cy="357226"/>
            <a:chOff x="-52440550" y="3977875"/>
            <a:chExt cx="279625" cy="317450"/>
          </a:xfrm>
        </p:grpSpPr>
        <p:sp>
          <p:nvSpPr>
            <p:cNvPr id="7819" name="Google Shape;7819;p76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76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76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76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76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76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76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76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7" name="Google Shape;7827;p76"/>
          <p:cNvGrpSpPr/>
          <p:nvPr/>
        </p:nvGrpSpPr>
        <p:grpSpPr>
          <a:xfrm>
            <a:off x="6645066" y="4278827"/>
            <a:ext cx="314662" cy="358999"/>
            <a:chOff x="-51623775" y="3584850"/>
            <a:chExt cx="279625" cy="319025"/>
          </a:xfrm>
        </p:grpSpPr>
        <p:sp>
          <p:nvSpPr>
            <p:cNvPr id="7828" name="Google Shape;7828;p76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76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76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76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76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76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76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76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76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" name="Google Shape;396;p39"/>
          <p:cNvSpPr txBox="1">
            <a:spLocks noGrp="1"/>
          </p:cNvSpPr>
          <p:nvPr>
            <p:ph type="title"/>
          </p:nvPr>
        </p:nvSpPr>
        <p:spPr>
          <a:xfrm>
            <a:off x="1938600" y="1283297"/>
            <a:ext cx="5266800" cy="206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quote, words full of wisdom that someone important said and can make the reader get inspired.”</a:t>
            </a:r>
            <a:endParaRPr/>
          </a:p>
        </p:txBody>
      </p:sp>
      <p:sp>
        <p:nvSpPr>
          <p:cNvPr id="397" name="Google Shape;397;p39"/>
          <p:cNvSpPr txBox="1">
            <a:spLocks noGrp="1"/>
          </p:cNvSpPr>
          <p:nvPr>
            <p:ph type="title" idx="2"/>
          </p:nvPr>
        </p:nvSpPr>
        <p:spPr>
          <a:xfrm>
            <a:off x="2587800" y="3239350"/>
            <a:ext cx="3968400" cy="5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1" name="Google Shape;7841;p77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2" name="Google Shape;7842;p77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43" name="Google Shape;7843;p77"/>
          <p:cNvGrpSpPr/>
          <p:nvPr/>
        </p:nvGrpSpPr>
        <p:grpSpPr>
          <a:xfrm>
            <a:off x="885675" y="1539249"/>
            <a:ext cx="276003" cy="357300"/>
            <a:chOff x="-50469125" y="3183175"/>
            <a:chExt cx="233150" cy="301825"/>
          </a:xfrm>
        </p:grpSpPr>
        <p:sp>
          <p:nvSpPr>
            <p:cNvPr id="7844" name="Google Shape;7844;p77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77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77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7" name="Google Shape;7847;p77"/>
          <p:cNvGrpSpPr/>
          <p:nvPr/>
        </p:nvGrpSpPr>
        <p:grpSpPr>
          <a:xfrm>
            <a:off x="845574" y="1974651"/>
            <a:ext cx="356205" cy="355288"/>
            <a:chOff x="-50504575" y="3550975"/>
            <a:chExt cx="300900" cy="300125"/>
          </a:xfrm>
        </p:grpSpPr>
        <p:sp>
          <p:nvSpPr>
            <p:cNvPr id="7848" name="Google Shape;7848;p77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77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77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77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2" name="Google Shape;7852;p77"/>
          <p:cNvGrpSpPr/>
          <p:nvPr/>
        </p:nvGrpSpPr>
        <p:grpSpPr>
          <a:xfrm>
            <a:off x="845574" y="2412893"/>
            <a:ext cx="356205" cy="354341"/>
            <a:chOff x="-50503000" y="3921175"/>
            <a:chExt cx="300900" cy="299325"/>
          </a:xfrm>
        </p:grpSpPr>
        <p:sp>
          <p:nvSpPr>
            <p:cNvPr id="7853" name="Google Shape;7853;p77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77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77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77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77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8" name="Google Shape;7858;p77"/>
          <p:cNvGrpSpPr/>
          <p:nvPr/>
        </p:nvGrpSpPr>
        <p:grpSpPr>
          <a:xfrm>
            <a:off x="3049627" y="1558811"/>
            <a:ext cx="355258" cy="356205"/>
            <a:chOff x="-48630025" y="3199700"/>
            <a:chExt cx="300100" cy="300900"/>
          </a:xfrm>
        </p:grpSpPr>
        <p:sp>
          <p:nvSpPr>
            <p:cNvPr id="7859" name="Google Shape;7859;p77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77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77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2" name="Google Shape;7862;p77"/>
          <p:cNvGrpSpPr/>
          <p:nvPr/>
        </p:nvGrpSpPr>
        <p:grpSpPr>
          <a:xfrm>
            <a:off x="3049627" y="1996107"/>
            <a:ext cx="355258" cy="355258"/>
            <a:chOff x="-48630025" y="3569100"/>
            <a:chExt cx="300100" cy="300100"/>
          </a:xfrm>
        </p:grpSpPr>
        <p:sp>
          <p:nvSpPr>
            <p:cNvPr id="7863" name="Google Shape;7863;p77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77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77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77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77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77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77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77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77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77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3" name="Google Shape;7873;p77"/>
          <p:cNvGrpSpPr/>
          <p:nvPr/>
        </p:nvGrpSpPr>
        <p:grpSpPr>
          <a:xfrm>
            <a:off x="3050101" y="2433403"/>
            <a:ext cx="354311" cy="353394"/>
            <a:chOff x="-48629225" y="3938500"/>
            <a:chExt cx="299300" cy="298525"/>
          </a:xfrm>
        </p:grpSpPr>
        <p:sp>
          <p:nvSpPr>
            <p:cNvPr id="7874" name="Google Shape;7874;p77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77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77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77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8" name="Google Shape;7878;p77"/>
          <p:cNvGrpSpPr/>
          <p:nvPr/>
        </p:nvGrpSpPr>
        <p:grpSpPr>
          <a:xfrm>
            <a:off x="1785504" y="2904744"/>
            <a:ext cx="311458" cy="354341"/>
            <a:chOff x="-46762575" y="3200500"/>
            <a:chExt cx="263100" cy="299325"/>
          </a:xfrm>
        </p:grpSpPr>
        <p:sp>
          <p:nvSpPr>
            <p:cNvPr id="7879" name="Google Shape;7879;p77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77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77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77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77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4" name="Google Shape;7884;p77"/>
          <p:cNvGrpSpPr/>
          <p:nvPr/>
        </p:nvGrpSpPr>
        <p:grpSpPr>
          <a:xfrm>
            <a:off x="1763589" y="3363466"/>
            <a:ext cx="355288" cy="312375"/>
            <a:chOff x="-46779900" y="3588000"/>
            <a:chExt cx="300125" cy="263875"/>
          </a:xfrm>
        </p:grpSpPr>
        <p:sp>
          <p:nvSpPr>
            <p:cNvPr id="7885" name="Google Shape;7885;p77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77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77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77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9" name="Google Shape;7889;p77"/>
          <p:cNvGrpSpPr/>
          <p:nvPr/>
        </p:nvGrpSpPr>
        <p:grpSpPr>
          <a:xfrm>
            <a:off x="1764062" y="3778388"/>
            <a:ext cx="354341" cy="353394"/>
            <a:chOff x="-46779100" y="3938500"/>
            <a:chExt cx="299325" cy="298525"/>
          </a:xfrm>
        </p:grpSpPr>
        <p:sp>
          <p:nvSpPr>
            <p:cNvPr id="7890" name="Google Shape;7890;p77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77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2" name="Google Shape;7892;p77"/>
          <p:cNvGrpSpPr/>
          <p:nvPr/>
        </p:nvGrpSpPr>
        <p:grpSpPr>
          <a:xfrm>
            <a:off x="3971800" y="2911255"/>
            <a:ext cx="355258" cy="355288"/>
            <a:chOff x="-44924250" y="3206000"/>
            <a:chExt cx="300100" cy="300125"/>
          </a:xfrm>
        </p:grpSpPr>
        <p:sp>
          <p:nvSpPr>
            <p:cNvPr id="7893" name="Google Shape;7893;p77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77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77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77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77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8" name="Google Shape;7898;p77"/>
          <p:cNvGrpSpPr/>
          <p:nvPr/>
        </p:nvGrpSpPr>
        <p:grpSpPr>
          <a:xfrm>
            <a:off x="1286286" y="1539249"/>
            <a:ext cx="355258" cy="355258"/>
            <a:chOff x="-50134375" y="3183175"/>
            <a:chExt cx="300100" cy="300100"/>
          </a:xfrm>
        </p:grpSpPr>
        <p:sp>
          <p:nvSpPr>
            <p:cNvPr id="7899" name="Google Shape;7899;p77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77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77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77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77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77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77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77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77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77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9" name="Google Shape;7909;p77"/>
          <p:cNvGrpSpPr/>
          <p:nvPr/>
        </p:nvGrpSpPr>
        <p:grpSpPr>
          <a:xfrm>
            <a:off x="1286286" y="1974651"/>
            <a:ext cx="355258" cy="355288"/>
            <a:chOff x="-50134375" y="3550975"/>
            <a:chExt cx="300100" cy="300125"/>
          </a:xfrm>
        </p:grpSpPr>
        <p:sp>
          <p:nvSpPr>
            <p:cNvPr id="7910" name="Google Shape;7910;p77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77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2" name="Google Shape;7912;p77"/>
          <p:cNvGrpSpPr/>
          <p:nvPr/>
        </p:nvGrpSpPr>
        <p:grpSpPr>
          <a:xfrm>
            <a:off x="1286286" y="2412183"/>
            <a:ext cx="355258" cy="355051"/>
            <a:chOff x="-50134375" y="3920575"/>
            <a:chExt cx="300100" cy="299925"/>
          </a:xfrm>
        </p:grpSpPr>
        <p:sp>
          <p:nvSpPr>
            <p:cNvPr id="7913" name="Google Shape;7913;p77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77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77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6" name="Google Shape;7916;p77"/>
          <p:cNvGrpSpPr/>
          <p:nvPr/>
        </p:nvGrpSpPr>
        <p:grpSpPr>
          <a:xfrm>
            <a:off x="3497010" y="1559758"/>
            <a:ext cx="357123" cy="355258"/>
            <a:chOff x="-48262200" y="3200500"/>
            <a:chExt cx="301675" cy="300100"/>
          </a:xfrm>
        </p:grpSpPr>
        <p:sp>
          <p:nvSpPr>
            <p:cNvPr id="7917" name="Google Shape;7917;p77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77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77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77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77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77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77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77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77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6" name="Google Shape;7926;p77"/>
          <p:cNvGrpSpPr/>
          <p:nvPr/>
        </p:nvGrpSpPr>
        <p:grpSpPr>
          <a:xfrm>
            <a:off x="3526383" y="1996847"/>
            <a:ext cx="298377" cy="354519"/>
            <a:chOff x="-48233050" y="3569725"/>
            <a:chExt cx="252050" cy="299475"/>
          </a:xfrm>
        </p:grpSpPr>
        <p:sp>
          <p:nvSpPr>
            <p:cNvPr id="7927" name="Google Shape;7927;p77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77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77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0" name="Google Shape;7930;p77"/>
          <p:cNvGrpSpPr/>
          <p:nvPr/>
        </p:nvGrpSpPr>
        <p:grpSpPr>
          <a:xfrm>
            <a:off x="3550148" y="2430591"/>
            <a:ext cx="250847" cy="358070"/>
            <a:chOff x="-48216525" y="3936125"/>
            <a:chExt cx="211900" cy="302475"/>
          </a:xfrm>
        </p:grpSpPr>
        <p:sp>
          <p:nvSpPr>
            <p:cNvPr id="7931" name="Google Shape;7931;p77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77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77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77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5" name="Google Shape;7935;p77"/>
          <p:cNvGrpSpPr/>
          <p:nvPr/>
        </p:nvGrpSpPr>
        <p:grpSpPr>
          <a:xfrm>
            <a:off x="2205866" y="2905661"/>
            <a:ext cx="355258" cy="355288"/>
            <a:chOff x="-46410500" y="3201275"/>
            <a:chExt cx="300100" cy="300125"/>
          </a:xfrm>
        </p:grpSpPr>
        <p:sp>
          <p:nvSpPr>
            <p:cNvPr id="7936" name="Google Shape;7936;p77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77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77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7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7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1" name="Google Shape;7941;p77"/>
          <p:cNvGrpSpPr/>
          <p:nvPr/>
        </p:nvGrpSpPr>
        <p:grpSpPr>
          <a:xfrm>
            <a:off x="2205866" y="3341092"/>
            <a:ext cx="355258" cy="356205"/>
            <a:chOff x="-46409700" y="3569100"/>
            <a:chExt cx="300100" cy="300900"/>
          </a:xfrm>
        </p:grpSpPr>
        <p:sp>
          <p:nvSpPr>
            <p:cNvPr id="7942" name="Google Shape;7942;p77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77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77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77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77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7" name="Google Shape;7947;p77"/>
          <p:cNvGrpSpPr/>
          <p:nvPr/>
        </p:nvGrpSpPr>
        <p:grpSpPr>
          <a:xfrm>
            <a:off x="2193747" y="3776524"/>
            <a:ext cx="379497" cy="358070"/>
            <a:chOff x="-46422300" y="3936925"/>
            <a:chExt cx="320575" cy="302475"/>
          </a:xfrm>
        </p:grpSpPr>
        <p:sp>
          <p:nvSpPr>
            <p:cNvPr id="7948" name="Google Shape;7948;p77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77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0" name="Google Shape;7950;p77"/>
          <p:cNvGrpSpPr/>
          <p:nvPr/>
        </p:nvGrpSpPr>
        <p:grpSpPr>
          <a:xfrm>
            <a:off x="3971326" y="3330852"/>
            <a:ext cx="356205" cy="355258"/>
            <a:chOff x="-44914800" y="3560450"/>
            <a:chExt cx="300900" cy="300100"/>
          </a:xfrm>
        </p:grpSpPr>
        <p:sp>
          <p:nvSpPr>
            <p:cNvPr id="7951" name="Google Shape;7951;p77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77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77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77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77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6" name="Google Shape;7956;p77"/>
          <p:cNvGrpSpPr/>
          <p:nvPr/>
        </p:nvGrpSpPr>
        <p:grpSpPr>
          <a:xfrm>
            <a:off x="1726378" y="1539486"/>
            <a:ext cx="354311" cy="354104"/>
            <a:chOff x="-49764975" y="3183375"/>
            <a:chExt cx="299300" cy="299125"/>
          </a:xfrm>
        </p:grpSpPr>
        <p:sp>
          <p:nvSpPr>
            <p:cNvPr id="7957" name="Google Shape;7957;p77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77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77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77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77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77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77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77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77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6" name="Google Shape;7966;p77"/>
          <p:cNvGrpSpPr/>
          <p:nvPr/>
        </p:nvGrpSpPr>
        <p:grpSpPr>
          <a:xfrm>
            <a:off x="1726378" y="1974947"/>
            <a:ext cx="354311" cy="355909"/>
            <a:chOff x="-49764975" y="3551225"/>
            <a:chExt cx="299300" cy="300650"/>
          </a:xfrm>
        </p:grpSpPr>
        <p:sp>
          <p:nvSpPr>
            <p:cNvPr id="7967" name="Google Shape;7967;p77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77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77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77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77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77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77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77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77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77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77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8" name="Google Shape;7978;p77"/>
          <p:cNvGrpSpPr/>
          <p:nvPr/>
        </p:nvGrpSpPr>
        <p:grpSpPr>
          <a:xfrm>
            <a:off x="1724040" y="2411710"/>
            <a:ext cx="358987" cy="355525"/>
            <a:chOff x="-49766550" y="3920175"/>
            <a:chExt cx="303250" cy="300325"/>
          </a:xfrm>
        </p:grpSpPr>
        <p:sp>
          <p:nvSpPr>
            <p:cNvPr id="7979" name="Google Shape;7979;p77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77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77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77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3" name="Google Shape;7983;p77"/>
          <p:cNvGrpSpPr/>
          <p:nvPr/>
        </p:nvGrpSpPr>
        <p:grpSpPr>
          <a:xfrm>
            <a:off x="3939571" y="1559758"/>
            <a:ext cx="357123" cy="354341"/>
            <a:chOff x="-47892800" y="3200500"/>
            <a:chExt cx="301675" cy="299325"/>
          </a:xfrm>
        </p:grpSpPr>
        <p:sp>
          <p:nvSpPr>
            <p:cNvPr id="7984" name="Google Shape;7984;p77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77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77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7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77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77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0" name="Google Shape;7990;p77"/>
          <p:cNvGrpSpPr/>
          <p:nvPr/>
        </p:nvGrpSpPr>
        <p:grpSpPr>
          <a:xfrm>
            <a:off x="4003437" y="1996107"/>
            <a:ext cx="229391" cy="355258"/>
            <a:chOff x="-47839250" y="3569100"/>
            <a:chExt cx="193775" cy="300100"/>
          </a:xfrm>
        </p:grpSpPr>
        <p:sp>
          <p:nvSpPr>
            <p:cNvPr id="7991" name="Google Shape;7991;p77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77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77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77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77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77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7" name="Google Shape;7997;p77"/>
          <p:cNvGrpSpPr/>
          <p:nvPr/>
        </p:nvGrpSpPr>
        <p:grpSpPr>
          <a:xfrm>
            <a:off x="3940503" y="2432456"/>
            <a:ext cx="355258" cy="356205"/>
            <a:chOff x="-47892800" y="3937700"/>
            <a:chExt cx="300100" cy="300900"/>
          </a:xfrm>
        </p:grpSpPr>
        <p:sp>
          <p:nvSpPr>
            <p:cNvPr id="7998" name="Google Shape;7998;p77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7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7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7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7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77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77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77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7"/>
          <p:cNvGrpSpPr/>
          <p:nvPr/>
        </p:nvGrpSpPr>
        <p:grpSpPr>
          <a:xfrm>
            <a:off x="2645798" y="2926170"/>
            <a:ext cx="355258" cy="311458"/>
            <a:chOff x="-46042675" y="3218600"/>
            <a:chExt cx="300100" cy="263100"/>
          </a:xfrm>
        </p:grpSpPr>
        <p:sp>
          <p:nvSpPr>
            <p:cNvPr id="8007" name="Google Shape;8007;p77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77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77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77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77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77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3" name="Google Shape;8013;p77"/>
          <p:cNvGrpSpPr/>
          <p:nvPr/>
        </p:nvGrpSpPr>
        <p:grpSpPr>
          <a:xfrm>
            <a:off x="2645798" y="3340619"/>
            <a:ext cx="355258" cy="323118"/>
            <a:chOff x="-46042675" y="3568700"/>
            <a:chExt cx="300100" cy="272950"/>
          </a:xfrm>
        </p:grpSpPr>
        <p:sp>
          <p:nvSpPr>
            <p:cNvPr id="8014" name="Google Shape;8014;p77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77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77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77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8" name="Google Shape;8018;p77"/>
          <p:cNvGrpSpPr/>
          <p:nvPr/>
        </p:nvGrpSpPr>
        <p:grpSpPr>
          <a:xfrm>
            <a:off x="2687749" y="3777589"/>
            <a:ext cx="271357" cy="356057"/>
            <a:chOff x="-46007225" y="3937825"/>
            <a:chExt cx="229225" cy="300775"/>
          </a:xfrm>
        </p:grpSpPr>
        <p:sp>
          <p:nvSpPr>
            <p:cNvPr id="8019" name="Google Shape;8019;p77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77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77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77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77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77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77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77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77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77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9" name="Google Shape;8029;p77"/>
          <p:cNvGrpSpPr/>
          <p:nvPr/>
        </p:nvGrpSpPr>
        <p:grpSpPr>
          <a:xfrm>
            <a:off x="3993241" y="3767675"/>
            <a:ext cx="312375" cy="357596"/>
            <a:chOff x="-44895900" y="3929450"/>
            <a:chExt cx="263875" cy="302075"/>
          </a:xfrm>
        </p:grpSpPr>
        <p:sp>
          <p:nvSpPr>
            <p:cNvPr id="8030" name="Google Shape;8030;p77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77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77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77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77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77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6" name="Google Shape;8036;p77"/>
          <p:cNvGrpSpPr/>
          <p:nvPr/>
        </p:nvGrpSpPr>
        <p:grpSpPr>
          <a:xfrm>
            <a:off x="2167060" y="1550436"/>
            <a:ext cx="356205" cy="332885"/>
            <a:chOff x="-49397175" y="3192625"/>
            <a:chExt cx="300900" cy="281200"/>
          </a:xfrm>
        </p:grpSpPr>
        <p:sp>
          <p:nvSpPr>
            <p:cNvPr id="8037" name="Google Shape;8037;p77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77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77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77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77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77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77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4" name="Google Shape;8044;p77"/>
          <p:cNvGrpSpPr/>
          <p:nvPr/>
        </p:nvGrpSpPr>
        <p:grpSpPr>
          <a:xfrm>
            <a:off x="2193163" y="1974651"/>
            <a:ext cx="304000" cy="356205"/>
            <a:chOff x="-49375900" y="3550975"/>
            <a:chExt cx="256800" cy="300900"/>
          </a:xfrm>
        </p:grpSpPr>
        <p:sp>
          <p:nvSpPr>
            <p:cNvPr id="8045" name="Google Shape;8045;p77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77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77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77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77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77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77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77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77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77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77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6" name="Google Shape;8056;p77"/>
          <p:cNvGrpSpPr/>
          <p:nvPr/>
        </p:nvGrpSpPr>
        <p:grpSpPr>
          <a:xfrm>
            <a:off x="2188516" y="2411946"/>
            <a:ext cx="313293" cy="356205"/>
            <a:chOff x="-49378250" y="3920375"/>
            <a:chExt cx="264650" cy="300900"/>
          </a:xfrm>
        </p:grpSpPr>
        <p:sp>
          <p:nvSpPr>
            <p:cNvPr id="8057" name="Google Shape;8057;p77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7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7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7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7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77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77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4" name="Google Shape;8064;p77"/>
          <p:cNvGrpSpPr/>
          <p:nvPr/>
        </p:nvGrpSpPr>
        <p:grpSpPr>
          <a:xfrm>
            <a:off x="907504" y="2904744"/>
            <a:ext cx="312375" cy="357123"/>
            <a:chOff x="-47505300" y="3200500"/>
            <a:chExt cx="263875" cy="301675"/>
          </a:xfrm>
        </p:grpSpPr>
        <p:sp>
          <p:nvSpPr>
            <p:cNvPr id="8065" name="Google Shape;8065;p77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77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77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77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77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77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77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77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77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77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77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77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77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8" name="Google Shape;8078;p77"/>
          <p:cNvGrpSpPr/>
          <p:nvPr/>
        </p:nvGrpSpPr>
        <p:grpSpPr>
          <a:xfrm>
            <a:off x="885604" y="3341092"/>
            <a:ext cx="356176" cy="355051"/>
            <a:chOff x="-47524975" y="3569100"/>
            <a:chExt cx="300875" cy="299925"/>
          </a:xfrm>
        </p:grpSpPr>
        <p:sp>
          <p:nvSpPr>
            <p:cNvPr id="8079" name="Google Shape;8079;p77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7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7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7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77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4" name="Google Shape;8084;p77"/>
          <p:cNvGrpSpPr/>
          <p:nvPr/>
        </p:nvGrpSpPr>
        <p:grpSpPr>
          <a:xfrm>
            <a:off x="886062" y="3820354"/>
            <a:ext cx="355258" cy="270410"/>
            <a:chOff x="-47523400" y="3973950"/>
            <a:chExt cx="300100" cy="228425"/>
          </a:xfrm>
        </p:grpSpPr>
        <p:sp>
          <p:nvSpPr>
            <p:cNvPr id="8085" name="Google Shape;8085;p77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7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7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77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77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0" name="Google Shape;8090;p77"/>
          <p:cNvGrpSpPr/>
          <p:nvPr/>
        </p:nvGrpSpPr>
        <p:grpSpPr>
          <a:xfrm>
            <a:off x="3091183" y="2903353"/>
            <a:ext cx="354341" cy="357596"/>
            <a:chOff x="-45673275" y="3199325"/>
            <a:chExt cx="299325" cy="302075"/>
          </a:xfrm>
        </p:grpSpPr>
        <p:sp>
          <p:nvSpPr>
            <p:cNvPr id="8091" name="Google Shape;8091;p77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77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77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4" name="Google Shape;8094;p77"/>
          <p:cNvGrpSpPr/>
          <p:nvPr/>
        </p:nvGrpSpPr>
        <p:grpSpPr>
          <a:xfrm>
            <a:off x="3090251" y="3361602"/>
            <a:ext cx="356205" cy="314240"/>
            <a:chOff x="-45674075" y="3586425"/>
            <a:chExt cx="300900" cy="265450"/>
          </a:xfrm>
        </p:grpSpPr>
        <p:sp>
          <p:nvSpPr>
            <p:cNvPr id="8095" name="Google Shape;8095;p77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77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7" name="Google Shape;8097;p77"/>
          <p:cNvGrpSpPr/>
          <p:nvPr/>
        </p:nvGrpSpPr>
        <p:grpSpPr>
          <a:xfrm>
            <a:off x="3091183" y="3777441"/>
            <a:ext cx="354341" cy="356205"/>
            <a:chOff x="-45673275" y="3937700"/>
            <a:chExt cx="299325" cy="300900"/>
          </a:xfrm>
        </p:grpSpPr>
        <p:sp>
          <p:nvSpPr>
            <p:cNvPr id="8098" name="Google Shape;8098;p77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7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77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77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7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77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4" name="Google Shape;8104;p77"/>
          <p:cNvGrpSpPr/>
          <p:nvPr/>
        </p:nvGrpSpPr>
        <p:grpSpPr>
          <a:xfrm>
            <a:off x="2205349" y="4270225"/>
            <a:ext cx="356205" cy="356205"/>
            <a:chOff x="-44512325" y="3176075"/>
            <a:chExt cx="300900" cy="300900"/>
          </a:xfrm>
        </p:grpSpPr>
        <p:sp>
          <p:nvSpPr>
            <p:cNvPr id="8105" name="Google Shape;8105;p77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77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7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8" name="Google Shape;8108;p77"/>
          <p:cNvGrpSpPr/>
          <p:nvPr/>
        </p:nvGrpSpPr>
        <p:grpSpPr>
          <a:xfrm>
            <a:off x="2608689" y="1539249"/>
            <a:ext cx="354341" cy="354341"/>
            <a:chOff x="-49027775" y="3183175"/>
            <a:chExt cx="299325" cy="299325"/>
          </a:xfrm>
        </p:grpSpPr>
        <p:sp>
          <p:nvSpPr>
            <p:cNvPr id="8109" name="Google Shape;8109;p77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77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77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7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3" name="Google Shape;8113;p77"/>
          <p:cNvGrpSpPr/>
          <p:nvPr/>
        </p:nvGrpSpPr>
        <p:grpSpPr>
          <a:xfrm>
            <a:off x="2608230" y="1974651"/>
            <a:ext cx="355258" cy="357152"/>
            <a:chOff x="-49027775" y="3550975"/>
            <a:chExt cx="300100" cy="301700"/>
          </a:xfrm>
        </p:grpSpPr>
        <p:sp>
          <p:nvSpPr>
            <p:cNvPr id="8114" name="Google Shape;8114;p77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7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77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77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7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7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77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77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77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77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4" name="Google Shape;8124;p77"/>
          <p:cNvGrpSpPr/>
          <p:nvPr/>
        </p:nvGrpSpPr>
        <p:grpSpPr>
          <a:xfrm>
            <a:off x="2606306" y="2411710"/>
            <a:ext cx="359106" cy="355525"/>
            <a:chOff x="-49031025" y="3920175"/>
            <a:chExt cx="303350" cy="300325"/>
          </a:xfrm>
        </p:grpSpPr>
        <p:sp>
          <p:nvSpPr>
            <p:cNvPr id="8125" name="Google Shape;8125;p77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77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77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77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77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77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1" name="Google Shape;8131;p77"/>
          <p:cNvGrpSpPr/>
          <p:nvPr/>
        </p:nvGrpSpPr>
        <p:grpSpPr>
          <a:xfrm>
            <a:off x="1322411" y="2904744"/>
            <a:ext cx="356176" cy="354341"/>
            <a:chOff x="-47155575" y="3200500"/>
            <a:chExt cx="300875" cy="299325"/>
          </a:xfrm>
        </p:grpSpPr>
        <p:sp>
          <p:nvSpPr>
            <p:cNvPr id="8132" name="Google Shape;8132;p77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77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77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77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77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77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8" name="Google Shape;8138;p77"/>
          <p:cNvGrpSpPr/>
          <p:nvPr/>
        </p:nvGrpSpPr>
        <p:grpSpPr>
          <a:xfrm>
            <a:off x="1322870" y="3341092"/>
            <a:ext cx="355258" cy="355258"/>
            <a:chOff x="-47154800" y="3569100"/>
            <a:chExt cx="300100" cy="300100"/>
          </a:xfrm>
        </p:grpSpPr>
        <p:sp>
          <p:nvSpPr>
            <p:cNvPr id="8139" name="Google Shape;8139;p77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77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77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77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77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77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5" name="Google Shape;8145;p77"/>
          <p:cNvGrpSpPr/>
          <p:nvPr/>
        </p:nvGrpSpPr>
        <p:grpSpPr>
          <a:xfrm>
            <a:off x="1323343" y="3779305"/>
            <a:ext cx="354311" cy="353423"/>
            <a:chOff x="-47154000" y="3939275"/>
            <a:chExt cx="299300" cy="298550"/>
          </a:xfrm>
        </p:grpSpPr>
        <p:sp>
          <p:nvSpPr>
            <p:cNvPr id="8146" name="Google Shape;8146;p77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77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77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77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0" name="Google Shape;8150;p77"/>
          <p:cNvGrpSpPr/>
          <p:nvPr/>
        </p:nvGrpSpPr>
        <p:grpSpPr>
          <a:xfrm>
            <a:off x="3548633" y="2904744"/>
            <a:ext cx="312375" cy="354341"/>
            <a:chOff x="-45286550" y="3200500"/>
            <a:chExt cx="263875" cy="299325"/>
          </a:xfrm>
        </p:grpSpPr>
        <p:sp>
          <p:nvSpPr>
            <p:cNvPr id="8151" name="Google Shape;8151;p77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77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77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77"/>
          <p:cNvGrpSpPr/>
          <p:nvPr/>
        </p:nvGrpSpPr>
        <p:grpSpPr>
          <a:xfrm>
            <a:off x="3548633" y="3342039"/>
            <a:ext cx="312375" cy="354311"/>
            <a:chOff x="-45286550" y="3569900"/>
            <a:chExt cx="263875" cy="299300"/>
          </a:xfrm>
        </p:grpSpPr>
        <p:sp>
          <p:nvSpPr>
            <p:cNvPr id="8155" name="Google Shape;8155;p77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77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77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77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7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7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1" name="Google Shape;8161;p77"/>
          <p:cNvGrpSpPr/>
          <p:nvPr/>
        </p:nvGrpSpPr>
        <p:grpSpPr>
          <a:xfrm>
            <a:off x="3559820" y="3778388"/>
            <a:ext cx="290001" cy="355258"/>
            <a:chOff x="-45277900" y="3938500"/>
            <a:chExt cx="244975" cy="300100"/>
          </a:xfrm>
        </p:grpSpPr>
        <p:sp>
          <p:nvSpPr>
            <p:cNvPr id="8162" name="Google Shape;8162;p77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77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77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77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6" name="Google Shape;8166;p77"/>
          <p:cNvGrpSpPr/>
          <p:nvPr/>
        </p:nvGrpSpPr>
        <p:grpSpPr>
          <a:xfrm>
            <a:off x="2645769" y="4247490"/>
            <a:ext cx="355258" cy="355258"/>
            <a:chOff x="-44502875" y="3576975"/>
            <a:chExt cx="300100" cy="300100"/>
          </a:xfrm>
        </p:grpSpPr>
        <p:sp>
          <p:nvSpPr>
            <p:cNvPr id="8167" name="Google Shape;8167;p77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77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77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0" name="Google Shape;8170;p77"/>
          <p:cNvGrpSpPr/>
          <p:nvPr/>
        </p:nvGrpSpPr>
        <p:grpSpPr>
          <a:xfrm>
            <a:off x="4858968" y="1532275"/>
            <a:ext cx="356221" cy="354973"/>
            <a:chOff x="-13947000" y="3212800"/>
            <a:chExt cx="353675" cy="352400"/>
          </a:xfrm>
        </p:grpSpPr>
        <p:sp>
          <p:nvSpPr>
            <p:cNvPr id="8171" name="Google Shape;8171;p77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77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3" name="Google Shape;8173;p77"/>
          <p:cNvGrpSpPr/>
          <p:nvPr/>
        </p:nvGrpSpPr>
        <p:grpSpPr>
          <a:xfrm>
            <a:off x="4858981" y="1973145"/>
            <a:ext cx="356196" cy="354670"/>
            <a:chOff x="-13946200" y="3647075"/>
            <a:chExt cx="353650" cy="352100"/>
          </a:xfrm>
        </p:grpSpPr>
        <p:sp>
          <p:nvSpPr>
            <p:cNvPr id="8174" name="Google Shape;8174;p77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77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77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77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77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77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0" name="Google Shape;8180;p77"/>
          <p:cNvSpPr/>
          <p:nvPr/>
        </p:nvSpPr>
        <p:spPr>
          <a:xfrm>
            <a:off x="4902088" y="2417809"/>
            <a:ext cx="271340" cy="353864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81" name="Google Shape;8181;p77"/>
          <p:cNvGrpSpPr/>
          <p:nvPr/>
        </p:nvGrpSpPr>
        <p:grpSpPr>
          <a:xfrm>
            <a:off x="6642374" y="1532628"/>
            <a:ext cx="357002" cy="354267"/>
            <a:chOff x="-12163025" y="3214275"/>
            <a:chExt cx="354450" cy="351700"/>
          </a:xfrm>
        </p:grpSpPr>
        <p:sp>
          <p:nvSpPr>
            <p:cNvPr id="8182" name="Google Shape;8182;p77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7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7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5" name="Google Shape;8185;p77"/>
          <p:cNvGrpSpPr/>
          <p:nvPr/>
        </p:nvGrpSpPr>
        <p:grpSpPr>
          <a:xfrm>
            <a:off x="6643154" y="1972365"/>
            <a:ext cx="355441" cy="356232"/>
            <a:chOff x="-12160675" y="3647875"/>
            <a:chExt cx="352900" cy="353650"/>
          </a:xfrm>
        </p:grpSpPr>
        <p:sp>
          <p:nvSpPr>
            <p:cNvPr id="8186" name="Google Shape;8186;p77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77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77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77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77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77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77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3" name="Google Shape;8193;p77"/>
          <p:cNvGrpSpPr/>
          <p:nvPr/>
        </p:nvGrpSpPr>
        <p:grpSpPr>
          <a:xfrm>
            <a:off x="6653870" y="2416821"/>
            <a:ext cx="354635" cy="356232"/>
            <a:chOff x="-12160675" y="4081850"/>
            <a:chExt cx="352100" cy="353650"/>
          </a:xfrm>
        </p:grpSpPr>
        <p:sp>
          <p:nvSpPr>
            <p:cNvPr id="8194" name="Google Shape;8194;p77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77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77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77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7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7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0" name="Google Shape;8200;p77"/>
          <p:cNvGrpSpPr/>
          <p:nvPr/>
        </p:nvGrpSpPr>
        <p:grpSpPr>
          <a:xfrm>
            <a:off x="4858836" y="2891264"/>
            <a:ext cx="355416" cy="355652"/>
            <a:chOff x="-10391650" y="3180600"/>
            <a:chExt cx="352875" cy="353075"/>
          </a:xfrm>
        </p:grpSpPr>
        <p:sp>
          <p:nvSpPr>
            <p:cNvPr id="8201" name="Google Shape;8201;p77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7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7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7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77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77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7" name="Google Shape;8207;p77"/>
          <p:cNvGrpSpPr/>
          <p:nvPr/>
        </p:nvGrpSpPr>
        <p:grpSpPr>
          <a:xfrm>
            <a:off x="4858835" y="3368062"/>
            <a:ext cx="354635" cy="353890"/>
            <a:chOff x="-10390875" y="3616350"/>
            <a:chExt cx="352100" cy="351325"/>
          </a:xfrm>
        </p:grpSpPr>
        <p:sp>
          <p:nvSpPr>
            <p:cNvPr id="8208" name="Google Shape;8208;p77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77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77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1" name="Google Shape;8211;p77"/>
          <p:cNvGrpSpPr/>
          <p:nvPr/>
        </p:nvGrpSpPr>
        <p:grpSpPr>
          <a:xfrm>
            <a:off x="7525810" y="2892727"/>
            <a:ext cx="312585" cy="354670"/>
            <a:chOff x="-10370400" y="4049550"/>
            <a:chExt cx="310350" cy="352100"/>
          </a:xfrm>
        </p:grpSpPr>
        <p:sp>
          <p:nvSpPr>
            <p:cNvPr id="8212" name="Google Shape;8212;p77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77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77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77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77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7" name="Google Shape;8217;p77"/>
          <p:cNvGrpSpPr/>
          <p:nvPr/>
        </p:nvGrpSpPr>
        <p:grpSpPr>
          <a:xfrm>
            <a:off x="6630066" y="2891668"/>
            <a:ext cx="379236" cy="354847"/>
            <a:chOff x="-8674650" y="3210975"/>
            <a:chExt cx="376525" cy="352275"/>
          </a:xfrm>
        </p:grpSpPr>
        <p:sp>
          <p:nvSpPr>
            <p:cNvPr id="8218" name="Google Shape;8218;p77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77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77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77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77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77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4" name="Google Shape;8224;p77"/>
          <p:cNvGrpSpPr/>
          <p:nvPr/>
        </p:nvGrpSpPr>
        <p:grpSpPr>
          <a:xfrm>
            <a:off x="5301563" y="1531633"/>
            <a:ext cx="356221" cy="356257"/>
            <a:chOff x="-13512225" y="3211525"/>
            <a:chExt cx="353675" cy="353675"/>
          </a:xfrm>
        </p:grpSpPr>
        <p:sp>
          <p:nvSpPr>
            <p:cNvPr id="8225" name="Google Shape;8225;p77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77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77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77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77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0" name="Google Shape;8230;p77"/>
          <p:cNvGrpSpPr/>
          <p:nvPr/>
        </p:nvGrpSpPr>
        <p:grpSpPr>
          <a:xfrm>
            <a:off x="5301563" y="1973145"/>
            <a:ext cx="356221" cy="354670"/>
            <a:chOff x="-13512225" y="3647075"/>
            <a:chExt cx="353675" cy="352100"/>
          </a:xfrm>
        </p:grpSpPr>
        <p:sp>
          <p:nvSpPr>
            <p:cNvPr id="8231" name="Google Shape;8231;p77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77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77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77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77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77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77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77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77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77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1" name="Google Shape;8241;p77"/>
          <p:cNvGrpSpPr/>
          <p:nvPr/>
        </p:nvGrpSpPr>
        <p:grpSpPr>
          <a:xfrm>
            <a:off x="5311876" y="2417211"/>
            <a:ext cx="356221" cy="355451"/>
            <a:chOff x="-13512225" y="4080275"/>
            <a:chExt cx="353675" cy="352875"/>
          </a:xfrm>
        </p:grpSpPr>
        <p:sp>
          <p:nvSpPr>
            <p:cNvPr id="8242" name="Google Shape;8242;p77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77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77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77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77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77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77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77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77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77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77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3" name="Google Shape;8253;p77"/>
          <p:cNvGrpSpPr/>
          <p:nvPr/>
        </p:nvGrpSpPr>
        <p:grpSpPr>
          <a:xfrm>
            <a:off x="7084956" y="1564572"/>
            <a:ext cx="356196" cy="290379"/>
            <a:chOff x="-11728250" y="3245400"/>
            <a:chExt cx="353650" cy="288275"/>
          </a:xfrm>
        </p:grpSpPr>
        <p:sp>
          <p:nvSpPr>
            <p:cNvPr id="8254" name="Google Shape;8254;p77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77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77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7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7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59" name="Google Shape;8259;p77"/>
          <p:cNvSpPr/>
          <p:nvPr/>
        </p:nvSpPr>
        <p:spPr>
          <a:xfrm>
            <a:off x="7242366" y="2108233"/>
            <a:ext cx="40464" cy="84135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60" name="Google Shape;8260;p77"/>
          <p:cNvGrpSpPr/>
          <p:nvPr/>
        </p:nvGrpSpPr>
        <p:grpSpPr>
          <a:xfrm>
            <a:off x="7083760" y="1971660"/>
            <a:ext cx="358588" cy="357642"/>
            <a:chOff x="-11729050" y="3646475"/>
            <a:chExt cx="356025" cy="355050"/>
          </a:xfrm>
        </p:grpSpPr>
        <p:sp>
          <p:nvSpPr>
            <p:cNvPr id="8261" name="Google Shape;8261;p77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7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7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7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77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77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77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77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77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77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77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2" name="Google Shape;8272;p77"/>
          <p:cNvGrpSpPr/>
          <p:nvPr/>
        </p:nvGrpSpPr>
        <p:grpSpPr>
          <a:xfrm>
            <a:off x="7117464" y="2417211"/>
            <a:ext cx="311804" cy="355451"/>
            <a:chOff x="-11703850" y="4081850"/>
            <a:chExt cx="309575" cy="352875"/>
          </a:xfrm>
        </p:grpSpPr>
        <p:sp>
          <p:nvSpPr>
            <p:cNvPr id="8273" name="Google Shape;8273;p77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77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77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77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77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77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77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77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1" name="Google Shape;8281;p77"/>
          <p:cNvGrpSpPr/>
          <p:nvPr/>
        </p:nvGrpSpPr>
        <p:grpSpPr>
          <a:xfrm>
            <a:off x="5306120" y="2891364"/>
            <a:ext cx="357002" cy="355451"/>
            <a:chOff x="-9958475" y="3180025"/>
            <a:chExt cx="354450" cy="352875"/>
          </a:xfrm>
        </p:grpSpPr>
        <p:sp>
          <p:nvSpPr>
            <p:cNvPr id="8282" name="Google Shape;8282;p77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7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7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5" name="Google Shape;8285;p77"/>
          <p:cNvGrpSpPr/>
          <p:nvPr/>
        </p:nvGrpSpPr>
        <p:grpSpPr>
          <a:xfrm>
            <a:off x="5315247" y="3367345"/>
            <a:ext cx="337966" cy="355325"/>
            <a:chOff x="-9949025" y="3615575"/>
            <a:chExt cx="335550" cy="352750"/>
          </a:xfrm>
        </p:grpSpPr>
        <p:sp>
          <p:nvSpPr>
            <p:cNvPr id="8286" name="Google Shape;8286;p77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7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77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9" name="Google Shape;8289;p77"/>
          <p:cNvGrpSpPr/>
          <p:nvPr/>
        </p:nvGrpSpPr>
        <p:grpSpPr>
          <a:xfrm>
            <a:off x="7950093" y="2890851"/>
            <a:ext cx="360175" cy="358423"/>
            <a:chOff x="-9961625" y="4048175"/>
            <a:chExt cx="357600" cy="355825"/>
          </a:xfrm>
        </p:grpSpPr>
        <p:sp>
          <p:nvSpPr>
            <p:cNvPr id="8290" name="Google Shape;8290;p77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77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77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77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77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77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6" name="Google Shape;8296;p77"/>
          <p:cNvGrpSpPr/>
          <p:nvPr/>
        </p:nvGrpSpPr>
        <p:grpSpPr>
          <a:xfrm>
            <a:off x="6636814" y="3366363"/>
            <a:ext cx="364959" cy="357289"/>
            <a:chOff x="-8680950" y="3624225"/>
            <a:chExt cx="362350" cy="354700"/>
          </a:xfrm>
        </p:grpSpPr>
        <p:sp>
          <p:nvSpPr>
            <p:cNvPr id="8297" name="Google Shape;8297;p77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77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77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77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77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77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3" name="Google Shape;8303;p77"/>
          <p:cNvGrpSpPr/>
          <p:nvPr/>
        </p:nvGrpSpPr>
        <p:grpSpPr>
          <a:xfrm>
            <a:off x="5773058" y="1532024"/>
            <a:ext cx="313365" cy="355476"/>
            <a:chOff x="-13056975" y="3212300"/>
            <a:chExt cx="311125" cy="352900"/>
          </a:xfrm>
        </p:grpSpPr>
        <p:sp>
          <p:nvSpPr>
            <p:cNvPr id="8304" name="Google Shape;8304;p77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7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7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7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8" name="Google Shape;8308;p77"/>
          <p:cNvGrpSpPr/>
          <p:nvPr/>
        </p:nvGrpSpPr>
        <p:grpSpPr>
          <a:xfrm>
            <a:off x="5750446" y="1972818"/>
            <a:ext cx="358588" cy="355325"/>
            <a:chOff x="-13077450" y="3647075"/>
            <a:chExt cx="356025" cy="352750"/>
          </a:xfrm>
        </p:grpSpPr>
        <p:sp>
          <p:nvSpPr>
            <p:cNvPr id="8309" name="Google Shape;8309;p77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7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7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2" name="Google Shape;8312;p77"/>
          <p:cNvGrpSpPr/>
          <p:nvPr/>
        </p:nvGrpSpPr>
        <p:grpSpPr>
          <a:xfrm>
            <a:off x="5761552" y="2416418"/>
            <a:ext cx="357002" cy="357037"/>
            <a:chOff x="-13079025" y="4079475"/>
            <a:chExt cx="354450" cy="354450"/>
          </a:xfrm>
        </p:grpSpPr>
        <p:sp>
          <p:nvSpPr>
            <p:cNvPr id="8313" name="Google Shape;8313;p77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7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7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7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7"/>
          <p:cNvGrpSpPr/>
          <p:nvPr/>
        </p:nvGrpSpPr>
        <p:grpSpPr>
          <a:xfrm>
            <a:off x="7534619" y="1532427"/>
            <a:ext cx="356221" cy="354670"/>
            <a:chOff x="-11292700" y="3213875"/>
            <a:chExt cx="353675" cy="352100"/>
          </a:xfrm>
        </p:grpSpPr>
        <p:sp>
          <p:nvSpPr>
            <p:cNvPr id="8318" name="Google Shape;8318;p77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7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7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7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7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7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7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5" name="Google Shape;8325;p77"/>
          <p:cNvGrpSpPr/>
          <p:nvPr/>
        </p:nvGrpSpPr>
        <p:grpSpPr>
          <a:xfrm>
            <a:off x="7528677" y="1972365"/>
            <a:ext cx="368106" cy="356232"/>
            <a:chOff x="-11299000" y="3647875"/>
            <a:chExt cx="365475" cy="353650"/>
          </a:xfrm>
        </p:grpSpPr>
        <p:sp>
          <p:nvSpPr>
            <p:cNvPr id="8326" name="Google Shape;8326;p77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77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7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77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77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77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2" name="Google Shape;8332;p77"/>
          <p:cNvGrpSpPr/>
          <p:nvPr/>
        </p:nvGrpSpPr>
        <p:grpSpPr>
          <a:xfrm>
            <a:off x="7544139" y="2428316"/>
            <a:ext cx="357808" cy="333240"/>
            <a:chOff x="-11295075" y="4092875"/>
            <a:chExt cx="355250" cy="330825"/>
          </a:xfrm>
        </p:grpSpPr>
        <p:sp>
          <p:nvSpPr>
            <p:cNvPr id="8333" name="Google Shape;8333;p77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77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77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77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77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8" name="Google Shape;8338;p77"/>
          <p:cNvGrpSpPr/>
          <p:nvPr/>
        </p:nvGrpSpPr>
        <p:grpSpPr>
          <a:xfrm>
            <a:off x="5769739" y="2891364"/>
            <a:ext cx="312585" cy="355451"/>
            <a:chOff x="-9500075" y="3180800"/>
            <a:chExt cx="310350" cy="352875"/>
          </a:xfrm>
        </p:grpSpPr>
        <p:sp>
          <p:nvSpPr>
            <p:cNvPr id="8339" name="Google Shape;8339;p77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77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77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77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7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7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7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7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7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8" name="Google Shape;8348;p77"/>
          <p:cNvGrpSpPr/>
          <p:nvPr/>
        </p:nvGrpSpPr>
        <p:grpSpPr>
          <a:xfrm>
            <a:off x="5747530" y="3366879"/>
            <a:ext cx="356221" cy="356257"/>
            <a:chOff x="-9523700" y="3614000"/>
            <a:chExt cx="353675" cy="353675"/>
          </a:xfrm>
        </p:grpSpPr>
        <p:sp>
          <p:nvSpPr>
            <p:cNvPr id="8349" name="Google Shape;8349;p77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7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7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7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7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77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77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77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77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8" name="Google Shape;8358;p77"/>
          <p:cNvGrpSpPr/>
          <p:nvPr/>
        </p:nvGrpSpPr>
        <p:grpSpPr>
          <a:xfrm>
            <a:off x="7532481" y="3389521"/>
            <a:ext cx="356221" cy="354670"/>
            <a:chOff x="-9523700" y="4049550"/>
            <a:chExt cx="353675" cy="352100"/>
          </a:xfrm>
        </p:grpSpPr>
        <p:sp>
          <p:nvSpPr>
            <p:cNvPr id="8359" name="Google Shape;8359;p77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77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77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77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77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77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77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6" name="Google Shape;8366;p77"/>
          <p:cNvGrpSpPr/>
          <p:nvPr/>
        </p:nvGrpSpPr>
        <p:grpSpPr>
          <a:xfrm>
            <a:off x="7088596" y="3389494"/>
            <a:ext cx="357002" cy="311029"/>
            <a:chOff x="-8209150" y="3659675"/>
            <a:chExt cx="354450" cy="308775"/>
          </a:xfrm>
        </p:grpSpPr>
        <p:sp>
          <p:nvSpPr>
            <p:cNvPr id="8367" name="Google Shape;8367;p77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77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77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77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77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77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3" name="Google Shape;8373;p77"/>
          <p:cNvGrpSpPr/>
          <p:nvPr/>
        </p:nvGrpSpPr>
        <p:grpSpPr>
          <a:xfrm>
            <a:off x="6191845" y="1532024"/>
            <a:ext cx="356221" cy="355476"/>
            <a:chOff x="-12643475" y="3212300"/>
            <a:chExt cx="353675" cy="352900"/>
          </a:xfrm>
        </p:grpSpPr>
        <p:sp>
          <p:nvSpPr>
            <p:cNvPr id="8374" name="Google Shape;8374;p77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77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77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77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77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77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77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77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77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3" name="Google Shape;8383;p77"/>
          <p:cNvGrpSpPr/>
          <p:nvPr/>
        </p:nvGrpSpPr>
        <p:grpSpPr>
          <a:xfrm>
            <a:off x="6191845" y="1983798"/>
            <a:ext cx="356221" cy="333366"/>
            <a:chOff x="-12643475" y="3657325"/>
            <a:chExt cx="353675" cy="330950"/>
          </a:xfrm>
        </p:grpSpPr>
        <p:sp>
          <p:nvSpPr>
            <p:cNvPr id="8384" name="Google Shape;8384;p77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77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77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77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77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77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0" name="Google Shape;8390;p77"/>
          <p:cNvGrpSpPr/>
          <p:nvPr/>
        </p:nvGrpSpPr>
        <p:grpSpPr>
          <a:xfrm>
            <a:off x="6202157" y="2418407"/>
            <a:ext cx="356221" cy="353059"/>
            <a:chOff x="-12643475" y="4081850"/>
            <a:chExt cx="353675" cy="350500"/>
          </a:xfrm>
        </p:grpSpPr>
        <p:sp>
          <p:nvSpPr>
            <p:cNvPr id="8391" name="Google Shape;8391;p77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77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77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77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5" name="Google Shape;8395;p77"/>
          <p:cNvGrpSpPr/>
          <p:nvPr/>
        </p:nvGrpSpPr>
        <p:grpSpPr>
          <a:xfrm>
            <a:off x="7974847" y="1532427"/>
            <a:ext cx="355416" cy="354670"/>
            <a:chOff x="-10857925" y="3213875"/>
            <a:chExt cx="352875" cy="352100"/>
          </a:xfrm>
        </p:grpSpPr>
        <p:sp>
          <p:nvSpPr>
            <p:cNvPr id="8396" name="Google Shape;8396;p77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77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77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77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77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77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77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77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77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77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06" name="Google Shape;8406;p77"/>
          <p:cNvSpPr/>
          <p:nvPr/>
        </p:nvSpPr>
        <p:spPr>
          <a:xfrm>
            <a:off x="8015262" y="1973047"/>
            <a:ext cx="273732" cy="354519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07" name="Google Shape;8407;p77"/>
          <p:cNvGrpSpPr/>
          <p:nvPr/>
        </p:nvGrpSpPr>
        <p:grpSpPr>
          <a:xfrm>
            <a:off x="7984757" y="2428316"/>
            <a:ext cx="356221" cy="333240"/>
            <a:chOff x="-10858725" y="4092875"/>
            <a:chExt cx="353675" cy="330825"/>
          </a:xfrm>
        </p:grpSpPr>
        <p:sp>
          <p:nvSpPr>
            <p:cNvPr id="8408" name="Google Shape;8408;p77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77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77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77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77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77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77"/>
          <p:cNvGrpSpPr/>
          <p:nvPr/>
        </p:nvGrpSpPr>
        <p:grpSpPr>
          <a:xfrm>
            <a:off x="6191762" y="2891855"/>
            <a:ext cx="356096" cy="354469"/>
            <a:chOff x="-9089725" y="3180200"/>
            <a:chExt cx="353550" cy="351900"/>
          </a:xfrm>
        </p:grpSpPr>
        <p:sp>
          <p:nvSpPr>
            <p:cNvPr id="8415" name="Google Shape;8415;p77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77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7" name="Google Shape;8417;p77"/>
          <p:cNvGrpSpPr/>
          <p:nvPr/>
        </p:nvGrpSpPr>
        <p:grpSpPr>
          <a:xfrm>
            <a:off x="6243280" y="3367282"/>
            <a:ext cx="252278" cy="355451"/>
            <a:chOff x="-9039300" y="3614000"/>
            <a:chExt cx="250475" cy="352875"/>
          </a:xfrm>
        </p:grpSpPr>
        <p:sp>
          <p:nvSpPr>
            <p:cNvPr id="8418" name="Google Shape;8418;p77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77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0" name="Google Shape;8420;p77"/>
          <p:cNvGrpSpPr/>
          <p:nvPr/>
        </p:nvGrpSpPr>
        <p:grpSpPr>
          <a:xfrm>
            <a:off x="7975246" y="3389521"/>
            <a:ext cx="354635" cy="354670"/>
            <a:chOff x="-9088150" y="4049550"/>
            <a:chExt cx="352100" cy="352100"/>
          </a:xfrm>
        </p:grpSpPr>
        <p:sp>
          <p:nvSpPr>
            <p:cNvPr id="8421" name="Google Shape;8421;p77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77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77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77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77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77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7" name="Google Shape;8427;p77"/>
          <p:cNvGrpSpPr/>
          <p:nvPr/>
        </p:nvGrpSpPr>
        <p:grpSpPr>
          <a:xfrm>
            <a:off x="7109610" y="2891754"/>
            <a:ext cx="315757" cy="354670"/>
            <a:chOff x="-8191825" y="3174500"/>
            <a:chExt cx="313500" cy="352100"/>
          </a:xfrm>
        </p:grpSpPr>
        <p:sp>
          <p:nvSpPr>
            <p:cNvPr id="8428" name="Google Shape;8428;p77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77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77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5" name="Google Shape;8435;p7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6" name="Google Shape;8436;p78"/>
          <p:cNvSpPr/>
          <p:nvPr/>
        </p:nvSpPr>
        <p:spPr>
          <a:xfrm>
            <a:off x="801940" y="1691070"/>
            <a:ext cx="343404" cy="446998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37" name="Google Shape;8437;p78"/>
          <p:cNvGrpSpPr/>
          <p:nvPr/>
        </p:nvGrpSpPr>
        <p:grpSpPr>
          <a:xfrm>
            <a:off x="748855" y="2243507"/>
            <a:ext cx="452798" cy="449473"/>
            <a:chOff x="-21322300" y="3693325"/>
            <a:chExt cx="306400" cy="304150"/>
          </a:xfrm>
        </p:grpSpPr>
        <p:sp>
          <p:nvSpPr>
            <p:cNvPr id="8438" name="Google Shape;8438;p78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78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78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78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2" name="Google Shape;8442;p78"/>
          <p:cNvGrpSpPr/>
          <p:nvPr/>
        </p:nvGrpSpPr>
        <p:grpSpPr>
          <a:xfrm>
            <a:off x="748263" y="2810244"/>
            <a:ext cx="453980" cy="422540"/>
            <a:chOff x="-21322300" y="4077125"/>
            <a:chExt cx="307200" cy="285925"/>
          </a:xfrm>
        </p:grpSpPr>
        <p:sp>
          <p:nvSpPr>
            <p:cNvPr id="8443" name="Google Shape;8443;p78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78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78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78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78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78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78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78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78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78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78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78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5" name="Google Shape;8455;p78"/>
          <p:cNvGrpSpPr/>
          <p:nvPr/>
        </p:nvGrpSpPr>
        <p:grpSpPr>
          <a:xfrm>
            <a:off x="3525440" y="1689128"/>
            <a:ext cx="451653" cy="450212"/>
            <a:chOff x="-19394200" y="3333800"/>
            <a:chExt cx="305625" cy="304650"/>
          </a:xfrm>
        </p:grpSpPr>
        <p:sp>
          <p:nvSpPr>
            <p:cNvPr id="8456" name="Google Shape;8456;p78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78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78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78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78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78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78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78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78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5" name="Google Shape;8465;p78"/>
          <p:cNvGrpSpPr/>
          <p:nvPr/>
        </p:nvGrpSpPr>
        <p:grpSpPr>
          <a:xfrm>
            <a:off x="3524276" y="2243580"/>
            <a:ext cx="453980" cy="449325"/>
            <a:chOff x="-19396575" y="3708500"/>
            <a:chExt cx="307200" cy="304050"/>
          </a:xfrm>
        </p:grpSpPr>
        <p:sp>
          <p:nvSpPr>
            <p:cNvPr id="8466" name="Google Shape;8466;p78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78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78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9" name="Google Shape;8469;p78"/>
          <p:cNvGrpSpPr/>
          <p:nvPr/>
        </p:nvGrpSpPr>
        <p:grpSpPr>
          <a:xfrm>
            <a:off x="3518457" y="2796461"/>
            <a:ext cx="465618" cy="450101"/>
            <a:chOff x="-19394200" y="4084200"/>
            <a:chExt cx="315075" cy="304575"/>
          </a:xfrm>
        </p:grpSpPr>
        <p:sp>
          <p:nvSpPr>
            <p:cNvPr id="8470" name="Google Shape;8470;p78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78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78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78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78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78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6" name="Google Shape;8476;p78"/>
          <p:cNvGrpSpPr/>
          <p:nvPr/>
        </p:nvGrpSpPr>
        <p:grpSpPr>
          <a:xfrm>
            <a:off x="6324167" y="1689001"/>
            <a:ext cx="400447" cy="450470"/>
            <a:chOff x="-17526750" y="3309200"/>
            <a:chExt cx="270975" cy="304825"/>
          </a:xfrm>
        </p:grpSpPr>
        <p:sp>
          <p:nvSpPr>
            <p:cNvPr id="8477" name="Google Shape;8477;p78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78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78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78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78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2" name="Google Shape;8482;p78"/>
          <p:cNvGrpSpPr/>
          <p:nvPr/>
        </p:nvGrpSpPr>
        <p:grpSpPr>
          <a:xfrm>
            <a:off x="6300319" y="2244173"/>
            <a:ext cx="448143" cy="448143"/>
            <a:chOff x="-17542500" y="3684100"/>
            <a:chExt cx="303250" cy="303250"/>
          </a:xfrm>
        </p:grpSpPr>
        <p:sp>
          <p:nvSpPr>
            <p:cNvPr id="8483" name="Google Shape;8483;p78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78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78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78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78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78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78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0" name="Google Shape;8490;p78"/>
          <p:cNvGrpSpPr/>
          <p:nvPr/>
        </p:nvGrpSpPr>
        <p:grpSpPr>
          <a:xfrm>
            <a:off x="6299728" y="2810817"/>
            <a:ext cx="449325" cy="421395"/>
            <a:chOff x="-17542500" y="4068450"/>
            <a:chExt cx="304050" cy="285150"/>
          </a:xfrm>
        </p:grpSpPr>
        <p:sp>
          <p:nvSpPr>
            <p:cNvPr id="8491" name="Google Shape;8491;p78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78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78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78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78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78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7" name="Google Shape;8497;p78"/>
          <p:cNvGrpSpPr/>
          <p:nvPr/>
        </p:nvGrpSpPr>
        <p:grpSpPr>
          <a:xfrm>
            <a:off x="3530150" y="3342211"/>
            <a:ext cx="343404" cy="449325"/>
            <a:chOff x="-15652200" y="3335975"/>
            <a:chExt cx="232375" cy="304050"/>
          </a:xfrm>
        </p:grpSpPr>
        <p:sp>
          <p:nvSpPr>
            <p:cNvPr id="8498" name="Google Shape;8498;p78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78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78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78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78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78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78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78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78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7" name="Google Shape;8507;p78"/>
          <p:cNvGrpSpPr/>
          <p:nvPr/>
        </p:nvGrpSpPr>
        <p:grpSpPr>
          <a:xfrm>
            <a:off x="1303491" y="1689573"/>
            <a:ext cx="450470" cy="449325"/>
            <a:chOff x="-20946600" y="3317850"/>
            <a:chExt cx="304825" cy="304050"/>
          </a:xfrm>
        </p:grpSpPr>
        <p:sp>
          <p:nvSpPr>
            <p:cNvPr id="8508" name="Google Shape;8508;p78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78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78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1" name="Google Shape;8511;p78"/>
          <p:cNvGrpSpPr/>
          <p:nvPr/>
        </p:nvGrpSpPr>
        <p:grpSpPr>
          <a:xfrm>
            <a:off x="1304064" y="2243729"/>
            <a:ext cx="449325" cy="449030"/>
            <a:chOff x="-20945825" y="3692175"/>
            <a:chExt cx="304050" cy="303850"/>
          </a:xfrm>
        </p:grpSpPr>
        <p:sp>
          <p:nvSpPr>
            <p:cNvPr id="8512" name="Google Shape;8512;p78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78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78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78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6" name="Google Shape;8516;p78"/>
          <p:cNvGrpSpPr/>
          <p:nvPr/>
        </p:nvGrpSpPr>
        <p:grpSpPr>
          <a:xfrm>
            <a:off x="1329667" y="2797442"/>
            <a:ext cx="398119" cy="448143"/>
            <a:chOff x="-20930075" y="4066100"/>
            <a:chExt cx="269400" cy="303250"/>
          </a:xfrm>
        </p:grpSpPr>
        <p:sp>
          <p:nvSpPr>
            <p:cNvPr id="8517" name="Google Shape;8517;p78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78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9" name="Google Shape;8519;p78"/>
          <p:cNvGrpSpPr/>
          <p:nvPr/>
        </p:nvGrpSpPr>
        <p:grpSpPr>
          <a:xfrm>
            <a:off x="4110888" y="1689848"/>
            <a:ext cx="372516" cy="448771"/>
            <a:chOff x="-18994100" y="3334775"/>
            <a:chExt cx="252075" cy="303675"/>
          </a:xfrm>
        </p:grpSpPr>
        <p:sp>
          <p:nvSpPr>
            <p:cNvPr id="8520" name="Google Shape;8520;p78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78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78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78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4" name="Google Shape;8524;p78"/>
          <p:cNvGrpSpPr/>
          <p:nvPr/>
        </p:nvGrpSpPr>
        <p:grpSpPr>
          <a:xfrm>
            <a:off x="4125445" y="2244743"/>
            <a:ext cx="343404" cy="446998"/>
            <a:chOff x="-18983850" y="3710075"/>
            <a:chExt cx="232375" cy="302475"/>
          </a:xfrm>
        </p:grpSpPr>
        <p:sp>
          <p:nvSpPr>
            <p:cNvPr id="8525" name="Google Shape;8525;p78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78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78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78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9" name="Google Shape;8529;p78"/>
          <p:cNvGrpSpPr/>
          <p:nvPr/>
        </p:nvGrpSpPr>
        <p:grpSpPr>
          <a:xfrm>
            <a:off x="4071911" y="2797422"/>
            <a:ext cx="450470" cy="448180"/>
            <a:chOff x="-19020075" y="4084200"/>
            <a:chExt cx="304825" cy="303275"/>
          </a:xfrm>
        </p:grpSpPr>
        <p:sp>
          <p:nvSpPr>
            <p:cNvPr id="8530" name="Google Shape;8530;p78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78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78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78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78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78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78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78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78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9" name="Google Shape;8539;p78"/>
          <p:cNvGrpSpPr/>
          <p:nvPr/>
        </p:nvGrpSpPr>
        <p:grpSpPr>
          <a:xfrm>
            <a:off x="6889176" y="1689001"/>
            <a:ext cx="396937" cy="450470"/>
            <a:chOff x="-17149475" y="3309200"/>
            <a:chExt cx="268600" cy="304825"/>
          </a:xfrm>
        </p:grpSpPr>
        <p:sp>
          <p:nvSpPr>
            <p:cNvPr id="8540" name="Google Shape;8540;p78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78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2" name="Google Shape;8542;p78"/>
          <p:cNvGrpSpPr/>
          <p:nvPr/>
        </p:nvGrpSpPr>
        <p:grpSpPr>
          <a:xfrm>
            <a:off x="6862982" y="2258120"/>
            <a:ext cx="449325" cy="420249"/>
            <a:chOff x="-17168375" y="3692750"/>
            <a:chExt cx="304050" cy="284375"/>
          </a:xfrm>
        </p:grpSpPr>
        <p:sp>
          <p:nvSpPr>
            <p:cNvPr id="8543" name="Google Shape;8543;p78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78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78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78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78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78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78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0" name="Google Shape;8550;p78"/>
          <p:cNvGrpSpPr/>
          <p:nvPr/>
        </p:nvGrpSpPr>
        <p:grpSpPr>
          <a:xfrm>
            <a:off x="6859491" y="2796852"/>
            <a:ext cx="456308" cy="449325"/>
            <a:chOff x="-17170750" y="4058800"/>
            <a:chExt cx="308775" cy="304050"/>
          </a:xfrm>
        </p:grpSpPr>
        <p:sp>
          <p:nvSpPr>
            <p:cNvPr id="8551" name="Google Shape;8551;p78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78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78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78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78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78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78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78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78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78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78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78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78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78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78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78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78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8" name="Google Shape;8568;p78"/>
          <p:cNvGrpSpPr/>
          <p:nvPr/>
        </p:nvGrpSpPr>
        <p:grpSpPr>
          <a:xfrm>
            <a:off x="5721388" y="3343358"/>
            <a:ext cx="450470" cy="446998"/>
            <a:chOff x="-15688425" y="3707725"/>
            <a:chExt cx="304825" cy="302475"/>
          </a:xfrm>
        </p:grpSpPr>
        <p:sp>
          <p:nvSpPr>
            <p:cNvPr id="8569" name="Google Shape;8569;p78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78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78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78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78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78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5" name="Google Shape;8575;p78"/>
          <p:cNvGrpSpPr/>
          <p:nvPr/>
        </p:nvGrpSpPr>
        <p:grpSpPr>
          <a:xfrm>
            <a:off x="1865544" y="1690441"/>
            <a:ext cx="451653" cy="447589"/>
            <a:chOff x="-20572500" y="3319025"/>
            <a:chExt cx="305625" cy="302875"/>
          </a:xfrm>
        </p:grpSpPr>
        <p:sp>
          <p:nvSpPr>
            <p:cNvPr id="8576" name="Google Shape;8576;p78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78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8" name="Google Shape;8578;p78"/>
          <p:cNvGrpSpPr/>
          <p:nvPr/>
        </p:nvGrpSpPr>
        <p:grpSpPr>
          <a:xfrm>
            <a:off x="1866708" y="2305410"/>
            <a:ext cx="449325" cy="325670"/>
            <a:chOff x="-20571700" y="3722875"/>
            <a:chExt cx="304050" cy="220375"/>
          </a:xfrm>
        </p:grpSpPr>
        <p:sp>
          <p:nvSpPr>
            <p:cNvPr id="8579" name="Google Shape;8579;p78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8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8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8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8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8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8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6" name="Google Shape;8586;p78"/>
          <p:cNvGrpSpPr/>
          <p:nvPr/>
        </p:nvGrpSpPr>
        <p:grpSpPr>
          <a:xfrm>
            <a:off x="1866135" y="2796278"/>
            <a:ext cx="450470" cy="450470"/>
            <a:chOff x="-20571700" y="4066875"/>
            <a:chExt cx="304825" cy="304825"/>
          </a:xfrm>
        </p:grpSpPr>
        <p:sp>
          <p:nvSpPr>
            <p:cNvPr id="8587" name="Google Shape;8587;p78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8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8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8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8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8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3" name="Google Shape;8593;p78"/>
          <p:cNvGrpSpPr/>
          <p:nvPr/>
        </p:nvGrpSpPr>
        <p:grpSpPr>
          <a:xfrm>
            <a:off x="4632837" y="1688259"/>
            <a:ext cx="453980" cy="451948"/>
            <a:chOff x="-18645175" y="3334200"/>
            <a:chExt cx="307200" cy="305825"/>
          </a:xfrm>
        </p:grpSpPr>
        <p:sp>
          <p:nvSpPr>
            <p:cNvPr id="8594" name="Google Shape;8594;p78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78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78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8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78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9" name="Google Shape;8599;p78"/>
          <p:cNvGrpSpPr/>
          <p:nvPr/>
        </p:nvGrpSpPr>
        <p:grpSpPr>
          <a:xfrm>
            <a:off x="4633429" y="2242989"/>
            <a:ext cx="452798" cy="450507"/>
            <a:chOff x="-18645175" y="3708500"/>
            <a:chExt cx="306400" cy="304850"/>
          </a:xfrm>
        </p:grpSpPr>
        <p:sp>
          <p:nvSpPr>
            <p:cNvPr id="8600" name="Google Shape;8600;p78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78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78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8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8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8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8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78"/>
          <p:cNvGrpSpPr/>
          <p:nvPr/>
        </p:nvGrpSpPr>
        <p:grpSpPr>
          <a:xfrm>
            <a:off x="4631101" y="2795630"/>
            <a:ext cx="457453" cy="451763"/>
            <a:chOff x="-18647525" y="4082625"/>
            <a:chExt cx="309550" cy="305700"/>
          </a:xfrm>
        </p:grpSpPr>
        <p:sp>
          <p:nvSpPr>
            <p:cNvPr id="8608" name="Google Shape;8608;p78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8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78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78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2" name="Google Shape;8612;p78"/>
          <p:cNvGrpSpPr/>
          <p:nvPr/>
        </p:nvGrpSpPr>
        <p:grpSpPr>
          <a:xfrm>
            <a:off x="7441485" y="1689592"/>
            <a:ext cx="395755" cy="449288"/>
            <a:chOff x="-16775350" y="3309200"/>
            <a:chExt cx="267800" cy="304025"/>
          </a:xfrm>
        </p:grpSpPr>
        <p:sp>
          <p:nvSpPr>
            <p:cNvPr id="8613" name="Google Shape;8613;p78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8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8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8"/>
          <p:cNvGrpSpPr/>
          <p:nvPr/>
        </p:nvGrpSpPr>
        <p:grpSpPr>
          <a:xfrm>
            <a:off x="7441485" y="2241827"/>
            <a:ext cx="395755" cy="452835"/>
            <a:chOff x="-16775350" y="3683300"/>
            <a:chExt cx="267800" cy="306425"/>
          </a:xfrm>
        </p:grpSpPr>
        <p:sp>
          <p:nvSpPr>
            <p:cNvPr id="8617" name="Google Shape;8617;p78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8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8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0" name="Google Shape;8620;p78"/>
          <p:cNvGrpSpPr/>
          <p:nvPr/>
        </p:nvGrpSpPr>
        <p:grpSpPr>
          <a:xfrm>
            <a:off x="7413536" y="2796870"/>
            <a:ext cx="451653" cy="449288"/>
            <a:chOff x="-16794250" y="4058225"/>
            <a:chExt cx="305625" cy="304025"/>
          </a:xfrm>
        </p:grpSpPr>
        <p:sp>
          <p:nvSpPr>
            <p:cNvPr id="8621" name="Google Shape;8621;p78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78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78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78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78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78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78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78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78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30" name="Google Shape;8630;p78"/>
          <p:cNvSpPr/>
          <p:nvPr/>
        </p:nvSpPr>
        <p:spPr>
          <a:xfrm>
            <a:off x="7992205" y="1689084"/>
            <a:ext cx="452798" cy="450470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31" name="Google Shape;8631;p78"/>
          <p:cNvGrpSpPr/>
          <p:nvPr/>
        </p:nvGrpSpPr>
        <p:grpSpPr>
          <a:xfrm>
            <a:off x="2414953" y="1689573"/>
            <a:ext cx="457453" cy="449325"/>
            <a:chOff x="-20199150" y="3317850"/>
            <a:chExt cx="309550" cy="304050"/>
          </a:xfrm>
        </p:grpSpPr>
        <p:sp>
          <p:nvSpPr>
            <p:cNvPr id="8632" name="Google Shape;8632;p78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78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78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78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78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78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78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9" name="Google Shape;8639;p78"/>
          <p:cNvGrpSpPr/>
          <p:nvPr/>
        </p:nvGrpSpPr>
        <p:grpSpPr>
          <a:xfrm>
            <a:off x="2417281" y="2242861"/>
            <a:ext cx="452798" cy="450766"/>
            <a:chOff x="-20199150" y="3693150"/>
            <a:chExt cx="306400" cy="305025"/>
          </a:xfrm>
        </p:grpSpPr>
        <p:sp>
          <p:nvSpPr>
            <p:cNvPr id="8640" name="Google Shape;8640;p78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78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78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78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78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78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6" name="Google Shape;8646;p78"/>
          <p:cNvGrpSpPr/>
          <p:nvPr/>
        </p:nvGrpSpPr>
        <p:grpSpPr>
          <a:xfrm>
            <a:off x="2417854" y="2795687"/>
            <a:ext cx="451653" cy="451653"/>
            <a:chOff x="-20197575" y="4066875"/>
            <a:chExt cx="305625" cy="305625"/>
          </a:xfrm>
        </p:grpSpPr>
        <p:sp>
          <p:nvSpPr>
            <p:cNvPr id="8647" name="Google Shape;8647;p78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78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78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78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78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8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8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8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5" name="Google Shape;8655;p78"/>
          <p:cNvGrpSpPr/>
          <p:nvPr/>
        </p:nvGrpSpPr>
        <p:grpSpPr>
          <a:xfrm>
            <a:off x="5200071" y="1687520"/>
            <a:ext cx="449325" cy="453426"/>
            <a:chOff x="-18271050" y="3333200"/>
            <a:chExt cx="304050" cy="306825"/>
          </a:xfrm>
        </p:grpSpPr>
        <p:sp>
          <p:nvSpPr>
            <p:cNvPr id="8656" name="Google Shape;8656;p78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8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8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8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8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1" name="Google Shape;8661;p78"/>
          <p:cNvGrpSpPr/>
          <p:nvPr/>
        </p:nvGrpSpPr>
        <p:grpSpPr>
          <a:xfrm>
            <a:off x="5200644" y="2244171"/>
            <a:ext cx="448180" cy="448143"/>
            <a:chOff x="-18270275" y="3710875"/>
            <a:chExt cx="303275" cy="303250"/>
          </a:xfrm>
        </p:grpSpPr>
        <p:sp>
          <p:nvSpPr>
            <p:cNvPr id="8662" name="Google Shape;8662;p78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8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78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78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78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78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8" name="Google Shape;8668;p78"/>
          <p:cNvGrpSpPr/>
          <p:nvPr/>
        </p:nvGrpSpPr>
        <p:grpSpPr>
          <a:xfrm>
            <a:off x="5254196" y="2797422"/>
            <a:ext cx="341076" cy="448180"/>
            <a:chOff x="-18234025" y="4084200"/>
            <a:chExt cx="230800" cy="303275"/>
          </a:xfrm>
        </p:grpSpPr>
        <p:sp>
          <p:nvSpPr>
            <p:cNvPr id="8669" name="Google Shape;8669;p78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78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78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2" name="Google Shape;8672;p78"/>
          <p:cNvGrpSpPr/>
          <p:nvPr/>
        </p:nvGrpSpPr>
        <p:grpSpPr>
          <a:xfrm>
            <a:off x="2366751" y="3341641"/>
            <a:ext cx="449325" cy="450470"/>
            <a:chOff x="-16419350" y="3308400"/>
            <a:chExt cx="304050" cy="304825"/>
          </a:xfrm>
        </p:grpSpPr>
        <p:sp>
          <p:nvSpPr>
            <p:cNvPr id="8673" name="Google Shape;8673;p78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78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8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8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8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78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78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0" name="Google Shape;8680;p78"/>
          <p:cNvGrpSpPr/>
          <p:nvPr/>
        </p:nvGrpSpPr>
        <p:grpSpPr>
          <a:xfrm>
            <a:off x="4638306" y="3340423"/>
            <a:ext cx="395755" cy="452872"/>
            <a:chOff x="-16401225" y="3683275"/>
            <a:chExt cx="267800" cy="306450"/>
          </a:xfrm>
        </p:grpSpPr>
        <p:sp>
          <p:nvSpPr>
            <p:cNvPr id="8681" name="Google Shape;8681;p78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78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78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78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78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78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78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8" name="Google Shape;8688;p78"/>
          <p:cNvGrpSpPr/>
          <p:nvPr/>
        </p:nvGrpSpPr>
        <p:grpSpPr>
          <a:xfrm>
            <a:off x="8003755" y="2797062"/>
            <a:ext cx="450470" cy="448180"/>
            <a:chOff x="-16419350" y="4058200"/>
            <a:chExt cx="304825" cy="303275"/>
          </a:xfrm>
        </p:grpSpPr>
        <p:sp>
          <p:nvSpPr>
            <p:cNvPr id="8689" name="Google Shape;8689;p78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78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78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78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78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78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78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6" name="Google Shape;8696;p78"/>
          <p:cNvGrpSpPr/>
          <p:nvPr/>
        </p:nvGrpSpPr>
        <p:grpSpPr>
          <a:xfrm>
            <a:off x="4030643" y="3343080"/>
            <a:ext cx="450507" cy="447589"/>
            <a:chOff x="-15296200" y="3326900"/>
            <a:chExt cx="304850" cy="302875"/>
          </a:xfrm>
        </p:grpSpPr>
        <p:sp>
          <p:nvSpPr>
            <p:cNvPr id="8697" name="Google Shape;8697;p78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78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78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78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78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2" name="Google Shape;8702;p78"/>
          <p:cNvGrpSpPr/>
          <p:nvPr/>
        </p:nvGrpSpPr>
        <p:grpSpPr>
          <a:xfrm>
            <a:off x="2946296" y="1706881"/>
            <a:ext cx="486566" cy="414708"/>
            <a:chOff x="-19835275" y="3330250"/>
            <a:chExt cx="329250" cy="280625"/>
          </a:xfrm>
        </p:grpSpPr>
        <p:sp>
          <p:nvSpPr>
            <p:cNvPr id="8703" name="Google Shape;8703;p78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78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78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6" name="Google Shape;8706;p78"/>
          <p:cNvGrpSpPr/>
          <p:nvPr/>
        </p:nvGrpSpPr>
        <p:grpSpPr>
          <a:xfrm>
            <a:off x="2964325" y="2243470"/>
            <a:ext cx="450507" cy="449547"/>
            <a:chOff x="-19822675" y="3692750"/>
            <a:chExt cx="304850" cy="304200"/>
          </a:xfrm>
        </p:grpSpPr>
        <p:sp>
          <p:nvSpPr>
            <p:cNvPr id="8707" name="Google Shape;8707;p78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78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78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78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78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2" name="Google Shape;8712;p78"/>
          <p:cNvGrpSpPr/>
          <p:nvPr/>
        </p:nvGrpSpPr>
        <p:grpSpPr>
          <a:xfrm>
            <a:off x="2964916" y="2796278"/>
            <a:ext cx="449325" cy="450470"/>
            <a:chOff x="-19822675" y="4066875"/>
            <a:chExt cx="304050" cy="304825"/>
          </a:xfrm>
        </p:grpSpPr>
        <p:sp>
          <p:nvSpPr>
            <p:cNvPr id="8713" name="Google Shape;8713;p78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78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78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78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78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78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9" name="Google Shape;8719;p78"/>
          <p:cNvGrpSpPr/>
          <p:nvPr/>
        </p:nvGrpSpPr>
        <p:grpSpPr>
          <a:xfrm>
            <a:off x="5773985" y="1689571"/>
            <a:ext cx="399302" cy="449325"/>
            <a:chOff x="-17878825" y="3334400"/>
            <a:chExt cx="270200" cy="304050"/>
          </a:xfrm>
        </p:grpSpPr>
        <p:sp>
          <p:nvSpPr>
            <p:cNvPr id="8720" name="Google Shape;8720;p78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78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78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78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78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78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78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7" name="Google Shape;8727;p78"/>
          <p:cNvGrpSpPr/>
          <p:nvPr/>
        </p:nvGrpSpPr>
        <p:grpSpPr>
          <a:xfrm>
            <a:off x="5747809" y="2242416"/>
            <a:ext cx="451653" cy="451653"/>
            <a:chOff x="-17896150" y="3709300"/>
            <a:chExt cx="305625" cy="305625"/>
          </a:xfrm>
        </p:grpSpPr>
        <p:sp>
          <p:nvSpPr>
            <p:cNvPr id="8728" name="Google Shape;8728;p78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78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78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78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2" name="Google Shape;8732;p78"/>
          <p:cNvGrpSpPr/>
          <p:nvPr/>
        </p:nvGrpSpPr>
        <p:grpSpPr>
          <a:xfrm>
            <a:off x="5775740" y="2795686"/>
            <a:ext cx="395792" cy="451653"/>
            <a:chOff x="-17878025" y="4082625"/>
            <a:chExt cx="267825" cy="305625"/>
          </a:xfrm>
        </p:grpSpPr>
        <p:sp>
          <p:nvSpPr>
            <p:cNvPr id="8733" name="Google Shape;8733;p78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78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78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78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78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78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78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0" name="Google Shape;8740;p78"/>
          <p:cNvGrpSpPr/>
          <p:nvPr/>
        </p:nvGrpSpPr>
        <p:grpSpPr>
          <a:xfrm>
            <a:off x="2919632" y="3355015"/>
            <a:ext cx="450507" cy="423722"/>
            <a:chOff x="-16044450" y="3317850"/>
            <a:chExt cx="304850" cy="286725"/>
          </a:xfrm>
        </p:grpSpPr>
        <p:sp>
          <p:nvSpPr>
            <p:cNvPr id="8741" name="Google Shape;8741;p78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8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78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78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5" name="Google Shape;8745;p78"/>
          <p:cNvSpPr/>
          <p:nvPr/>
        </p:nvSpPr>
        <p:spPr>
          <a:xfrm>
            <a:off x="5164353" y="3341975"/>
            <a:ext cx="448180" cy="450507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46" name="Google Shape;8746;p78"/>
          <p:cNvGrpSpPr/>
          <p:nvPr/>
        </p:nvGrpSpPr>
        <p:grpSpPr>
          <a:xfrm>
            <a:off x="8042149" y="2243724"/>
            <a:ext cx="373662" cy="449030"/>
            <a:chOff x="-16018450" y="4058400"/>
            <a:chExt cx="252850" cy="303850"/>
          </a:xfrm>
        </p:grpSpPr>
        <p:sp>
          <p:nvSpPr>
            <p:cNvPr id="8747" name="Google Shape;8747;p78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78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78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8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1" name="Google Shape;8751;p78"/>
          <p:cNvSpPr/>
          <p:nvPr/>
        </p:nvSpPr>
        <p:spPr>
          <a:xfrm>
            <a:off x="6274865" y="3343157"/>
            <a:ext cx="449288" cy="448143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6" name="Google Shape;8756;p7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57" name="Google Shape;8757;p79"/>
          <p:cNvGrpSpPr/>
          <p:nvPr/>
        </p:nvGrpSpPr>
        <p:grpSpPr>
          <a:xfrm>
            <a:off x="845901" y="1689241"/>
            <a:ext cx="442337" cy="419623"/>
            <a:chOff x="-6696925" y="3272575"/>
            <a:chExt cx="307200" cy="291425"/>
          </a:xfrm>
        </p:grpSpPr>
        <p:sp>
          <p:nvSpPr>
            <p:cNvPr id="8758" name="Google Shape;8758;p79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79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0" name="Google Shape;8760;p79"/>
          <p:cNvGrpSpPr/>
          <p:nvPr/>
        </p:nvGrpSpPr>
        <p:grpSpPr>
          <a:xfrm>
            <a:off x="845884" y="2204636"/>
            <a:ext cx="442373" cy="420775"/>
            <a:chOff x="-6690625" y="3631325"/>
            <a:chExt cx="307225" cy="292225"/>
          </a:xfrm>
        </p:grpSpPr>
        <p:sp>
          <p:nvSpPr>
            <p:cNvPr id="8761" name="Google Shape;8761;p79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79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79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79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79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6" name="Google Shape;8766;p79"/>
          <p:cNvGrpSpPr/>
          <p:nvPr/>
        </p:nvGrpSpPr>
        <p:grpSpPr>
          <a:xfrm>
            <a:off x="868005" y="2756972"/>
            <a:ext cx="421927" cy="419371"/>
            <a:chOff x="-6689825" y="3992050"/>
            <a:chExt cx="293025" cy="291250"/>
          </a:xfrm>
        </p:grpSpPr>
        <p:sp>
          <p:nvSpPr>
            <p:cNvPr id="8767" name="Google Shape;8767;p79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79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79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79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79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79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79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79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79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79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79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79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79" name="Google Shape;8779;p79"/>
          <p:cNvSpPr/>
          <p:nvPr/>
        </p:nvSpPr>
        <p:spPr>
          <a:xfrm>
            <a:off x="3545854" y="1689199"/>
            <a:ext cx="434634" cy="419227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0" name="Google Shape;8780;p79"/>
          <p:cNvGrpSpPr/>
          <p:nvPr/>
        </p:nvGrpSpPr>
        <p:grpSpPr>
          <a:xfrm>
            <a:off x="3551317" y="2205192"/>
            <a:ext cx="423043" cy="419659"/>
            <a:chOff x="-4837325" y="3612425"/>
            <a:chExt cx="293800" cy="291450"/>
          </a:xfrm>
        </p:grpSpPr>
        <p:sp>
          <p:nvSpPr>
            <p:cNvPr id="8781" name="Google Shape;8781;p79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79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79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4" name="Google Shape;8784;p79"/>
          <p:cNvGrpSpPr/>
          <p:nvPr/>
        </p:nvGrpSpPr>
        <p:grpSpPr>
          <a:xfrm>
            <a:off x="3564349" y="2756826"/>
            <a:ext cx="420775" cy="419659"/>
            <a:chOff x="-4837325" y="3971575"/>
            <a:chExt cx="292225" cy="291450"/>
          </a:xfrm>
        </p:grpSpPr>
        <p:sp>
          <p:nvSpPr>
            <p:cNvPr id="8785" name="Google Shape;8785;p79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79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79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79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79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79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1" name="Google Shape;8791;p79"/>
          <p:cNvGrpSpPr/>
          <p:nvPr/>
        </p:nvGrpSpPr>
        <p:grpSpPr>
          <a:xfrm>
            <a:off x="6256364" y="1714185"/>
            <a:ext cx="430998" cy="369730"/>
            <a:chOff x="-3037625" y="3254850"/>
            <a:chExt cx="299325" cy="256775"/>
          </a:xfrm>
        </p:grpSpPr>
        <p:sp>
          <p:nvSpPr>
            <p:cNvPr id="8792" name="Google Shape;8792;p79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79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79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79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6" name="Google Shape;8796;p79"/>
          <p:cNvGrpSpPr/>
          <p:nvPr/>
        </p:nvGrpSpPr>
        <p:grpSpPr>
          <a:xfrm>
            <a:off x="6260324" y="2204615"/>
            <a:ext cx="423079" cy="420811"/>
            <a:chOff x="-3031325" y="3597450"/>
            <a:chExt cx="293825" cy="292250"/>
          </a:xfrm>
        </p:grpSpPr>
        <p:sp>
          <p:nvSpPr>
            <p:cNvPr id="8797" name="Google Shape;8797;p79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79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79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79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1" name="Google Shape;8801;p79"/>
          <p:cNvGrpSpPr/>
          <p:nvPr/>
        </p:nvGrpSpPr>
        <p:grpSpPr>
          <a:xfrm>
            <a:off x="6272798" y="2781214"/>
            <a:ext cx="421927" cy="370882"/>
            <a:chOff x="-3030525" y="3973150"/>
            <a:chExt cx="293025" cy="257575"/>
          </a:xfrm>
        </p:grpSpPr>
        <p:sp>
          <p:nvSpPr>
            <p:cNvPr id="8802" name="Google Shape;8802;p79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79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4" name="Google Shape;8804;p79"/>
          <p:cNvGrpSpPr/>
          <p:nvPr/>
        </p:nvGrpSpPr>
        <p:grpSpPr>
          <a:xfrm>
            <a:off x="1374391" y="3369426"/>
            <a:ext cx="421927" cy="297195"/>
            <a:chOff x="-1199300" y="3279250"/>
            <a:chExt cx="293025" cy="206400"/>
          </a:xfrm>
        </p:grpSpPr>
        <p:sp>
          <p:nvSpPr>
            <p:cNvPr id="8805" name="Google Shape;8805;p79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79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79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79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9" name="Google Shape;8809;p79"/>
          <p:cNvGrpSpPr/>
          <p:nvPr/>
        </p:nvGrpSpPr>
        <p:grpSpPr>
          <a:xfrm>
            <a:off x="1381477" y="1688773"/>
            <a:ext cx="444605" cy="420559"/>
            <a:chOff x="-6338550" y="3272950"/>
            <a:chExt cx="308775" cy="292075"/>
          </a:xfrm>
        </p:grpSpPr>
        <p:sp>
          <p:nvSpPr>
            <p:cNvPr id="8810" name="Google Shape;8810;p79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79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79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3" name="Google Shape;8813;p79"/>
          <p:cNvGrpSpPr/>
          <p:nvPr/>
        </p:nvGrpSpPr>
        <p:grpSpPr>
          <a:xfrm>
            <a:off x="1392817" y="2205194"/>
            <a:ext cx="421927" cy="419659"/>
            <a:chOff x="-6329100" y="3632100"/>
            <a:chExt cx="293025" cy="291450"/>
          </a:xfrm>
        </p:grpSpPr>
        <p:sp>
          <p:nvSpPr>
            <p:cNvPr id="8814" name="Google Shape;8814;p79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79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79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7" name="Google Shape;8817;p79"/>
          <p:cNvGrpSpPr/>
          <p:nvPr/>
        </p:nvGrpSpPr>
        <p:grpSpPr>
          <a:xfrm>
            <a:off x="1405867" y="2756828"/>
            <a:ext cx="419623" cy="419659"/>
            <a:chOff x="-6329875" y="3992050"/>
            <a:chExt cx="291425" cy="291450"/>
          </a:xfrm>
        </p:grpSpPr>
        <p:sp>
          <p:nvSpPr>
            <p:cNvPr id="8818" name="Google Shape;8818;p79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79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79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79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2" name="Google Shape;8822;p79"/>
          <p:cNvGrpSpPr/>
          <p:nvPr/>
        </p:nvGrpSpPr>
        <p:grpSpPr>
          <a:xfrm>
            <a:off x="4092004" y="1687530"/>
            <a:ext cx="423079" cy="423043"/>
            <a:chOff x="-4478975" y="3251700"/>
            <a:chExt cx="293825" cy="293800"/>
          </a:xfrm>
        </p:grpSpPr>
        <p:sp>
          <p:nvSpPr>
            <p:cNvPr id="8823" name="Google Shape;8823;p79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79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79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6" name="Google Shape;8826;p79"/>
          <p:cNvGrpSpPr/>
          <p:nvPr/>
        </p:nvGrpSpPr>
        <p:grpSpPr>
          <a:xfrm>
            <a:off x="4092004" y="2205192"/>
            <a:ext cx="423079" cy="419659"/>
            <a:chOff x="-4475825" y="3612425"/>
            <a:chExt cx="293825" cy="291450"/>
          </a:xfrm>
        </p:grpSpPr>
        <p:sp>
          <p:nvSpPr>
            <p:cNvPr id="8827" name="Google Shape;8827;p79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79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79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0" name="Google Shape;8830;p79"/>
          <p:cNvGrpSpPr/>
          <p:nvPr/>
        </p:nvGrpSpPr>
        <p:grpSpPr>
          <a:xfrm>
            <a:off x="4101077" y="2756844"/>
            <a:ext cx="428730" cy="419623"/>
            <a:chOff x="-4480550" y="3970800"/>
            <a:chExt cx="297750" cy="291425"/>
          </a:xfrm>
        </p:grpSpPr>
        <p:sp>
          <p:nvSpPr>
            <p:cNvPr id="8831" name="Google Shape;8831;p79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79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3" name="Google Shape;8833;p79"/>
          <p:cNvGrpSpPr/>
          <p:nvPr/>
        </p:nvGrpSpPr>
        <p:grpSpPr>
          <a:xfrm>
            <a:off x="6804910" y="1689221"/>
            <a:ext cx="415123" cy="419659"/>
            <a:chOff x="-2668225" y="3239075"/>
            <a:chExt cx="288300" cy="291450"/>
          </a:xfrm>
        </p:grpSpPr>
        <p:sp>
          <p:nvSpPr>
            <p:cNvPr id="8834" name="Google Shape;8834;p79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79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79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79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79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9" name="Google Shape;8839;p79"/>
          <p:cNvGrpSpPr/>
          <p:nvPr/>
        </p:nvGrpSpPr>
        <p:grpSpPr>
          <a:xfrm>
            <a:off x="6802066" y="2205191"/>
            <a:ext cx="420811" cy="419659"/>
            <a:chOff x="-2671375" y="3597450"/>
            <a:chExt cx="292250" cy="291450"/>
          </a:xfrm>
        </p:grpSpPr>
        <p:sp>
          <p:nvSpPr>
            <p:cNvPr id="8840" name="Google Shape;8840;p79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79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2" name="Google Shape;8842;p79"/>
          <p:cNvGrpSpPr/>
          <p:nvPr/>
        </p:nvGrpSpPr>
        <p:grpSpPr>
          <a:xfrm>
            <a:off x="6812849" y="2755691"/>
            <a:ext cx="423043" cy="421927"/>
            <a:chOff x="-2670575" y="3956600"/>
            <a:chExt cx="293800" cy="293025"/>
          </a:xfrm>
        </p:grpSpPr>
        <p:sp>
          <p:nvSpPr>
            <p:cNvPr id="8843" name="Google Shape;8843;p79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79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79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79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7" name="Google Shape;8847;p79"/>
          <p:cNvGrpSpPr/>
          <p:nvPr/>
        </p:nvGrpSpPr>
        <p:grpSpPr>
          <a:xfrm>
            <a:off x="3070370" y="3311947"/>
            <a:ext cx="426462" cy="418363"/>
            <a:chOff x="-1183550" y="3586525"/>
            <a:chExt cx="296175" cy="290550"/>
          </a:xfrm>
        </p:grpSpPr>
        <p:sp>
          <p:nvSpPr>
            <p:cNvPr id="8848" name="Google Shape;8848;p79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79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79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79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79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79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79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79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79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7" name="Google Shape;8857;p79"/>
          <p:cNvGrpSpPr/>
          <p:nvPr/>
        </p:nvGrpSpPr>
        <p:grpSpPr>
          <a:xfrm>
            <a:off x="1933980" y="1689799"/>
            <a:ext cx="420811" cy="418507"/>
            <a:chOff x="-5971525" y="3273750"/>
            <a:chExt cx="292250" cy="290650"/>
          </a:xfrm>
        </p:grpSpPr>
        <p:sp>
          <p:nvSpPr>
            <p:cNvPr id="8858" name="Google Shape;8858;p79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79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0" name="Google Shape;8860;p79"/>
          <p:cNvGrpSpPr/>
          <p:nvPr/>
        </p:nvGrpSpPr>
        <p:grpSpPr>
          <a:xfrm>
            <a:off x="1928310" y="2203826"/>
            <a:ext cx="432150" cy="422395"/>
            <a:chOff x="-5974675" y="3632100"/>
            <a:chExt cx="300125" cy="293350"/>
          </a:xfrm>
        </p:grpSpPr>
        <p:sp>
          <p:nvSpPr>
            <p:cNvPr id="8861" name="Google Shape;8861;p79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79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79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4" name="Google Shape;8864;p79"/>
          <p:cNvGrpSpPr/>
          <p:nvPr/>
        </p:nvGrpSpPr>
        <p:grpSpPr>
          <a:xfrm>
            <a:off x="1958351" y="2755694"/>
            <a:ext cx="395865" cy="421927"/>
            <a:chOff x="-5971525" y="3990475"/>
            <a:chExt cx="274925" cy="293025"/>
          </a:xfrm>
        </p:grpSpPr>
        <p:sp>
          <p:nvSpPr>
            <p:cNvPr id="8865" name="Google Shape;8865;p79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79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79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79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9" name="Google Shape;8869;p79"/>
          <p:cNvGrpSpPr/>
          <p:nvPr/>
        </p:nvGrpSpPr>
        <p:grpSpPr>
          <a:xfrm>
            <a:off x="4631558" y="1689798"/>
            <a:ext cx="420775" cy="418507"/>
            <a:chOff x="-4118225" y="3253275"/>
            <a:chExt cx="292225" cy="290650"/>
          </a:xfrm>
        </p:grpSpPr>
        <p:sp>
          <p:nvSpPr>
            <p:cNvPr id="8870" name="Google Shape;8870;p79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79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2" name="Google Shape;8872;p79"/>
          <p:cNvGrpSpPr/>
          <p:nvPr/>
        </p:nvGrpSpPr>
        <p:grpSpPr>
          <a:xfrm>
            <a:off x="4682008" y="2204922"/>
            <a:ext cx="319874" cy="420199"/>
            <a:chOff x="-4082800" y="3612425"/>
            <a:chExt cx="222150" cy="291825"/>
          </a:xfrm>
        </p:grpSpPr>
        <p:sp>
          <p:nvSpPr>
            <p:cNvPr id="8873" name="Google Shape;8873;p79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79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79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6" name="Google Shape;8876;p79"/>
          <p:cNvGrpSpPr/>
          <p:nvPr/>
        </p:nvGrpSpPr>
        <p:grpSpPr>
          <a:xfrm>
            <a:off x="4643456" y="2769876"/>
            <a:ext cx="420775" cy="393561"/>
            <a:chOff x="-4118225" y="3990475"/>
            <a:chExt cx="292225" cy="273325"/>
          </a:xfrm>
        </p:grpSpPr>
        <p:sp>
          <p:nvSpPr>
            <p:cNvPr id="8877" name="Google Shape;8877;p79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79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79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79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1" name="Google Shape;8881;p79"/>
          <p:cNvGrpSpPr/>
          <p:nvPr/>
        </p:nvGrpSpPr>
        <p:grpSpPr>
          <a:xfrm>
            <a:off x="7354110" y="1688087"/>
            <a:ext cx="394713" cy="421927"/>
            <a:chOff x="-2312225" y="3238300"/>
            <a:chExt cx="274125" cy="293025"/>
          </a:xfrm>
        </p:grpSpPr>
        <p:sp>
          <p:nvSpPr>
            <p:cNvPr id="8882" name="Google Shape;8882;p79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79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4" name="Google Shape;8884;p79"/>
          <p:cNvGrpSpPr/>
          <p:nvPr/>
        </p:nvGrpSpPr>
        <p:grpSpPr>
          <a:xfrm>
            <a:off x="7341062" y="2153586"/>
            <a:ext cx="420811" cy="522864"/>
            <a:chOff x="-2310650" y="3525775"/>
            <a:chExt cx="292250" cy="363125"/>
          </a:xfrm>
        </p:grpSpPr>
        <p:sp>
          <p:nvSpPr>
            <p:cNvPr id="8885" name="Google Shape;8885;p79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79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79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79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9" name="Google Shape;8889;p79"/>
          <p:cNvGrpSpPr/>
          <p:nvPr/>
        </p:nvGrpSpPr>
        <p:grpSpPr>
          <a:xfrm>
            <a:off x="7351827" y="2756825"/>
            <a:ext cx="423079" cy="419659"/>
            <a:chOff x="-2310650" y="3958175"/>
            <a:chExt cx="293825" cy="291450"/>
          </a:xfrm>
        </p:grpSpPr>
        <p:sp>
          <p:nvSpPr>
            <p:cNvPr id="8890" name="Google Shape;8890;p79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79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2" name="Google Shape;8892;p79"/>
          <p:cNvGrpSpPr/>
          <p:nvPr/>
        </p:nvGrpSpPr>
        <p:grpSpPr>
          <a:xfrm>
            <a:off x="4718688" y="3308459"/>
            <a:ext cx="424159" cy="419659"/>
            <a:chOff x="-1182750" y="3962900"/>
            <a:chExt cx="294575" cy="291450"/>
          </a:xfrm>
        </p:grpSpPr>
        <p:sp>
          <p:nvSpPr>
            <p:cNvPr id="8893" name="Google Shape;8893;p79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79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79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79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79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79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79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0" name="Google Shape;8900;p79"/>
          <p:cNvGrpSpPr/>
          <p:nvPr/>
        </p:nvGrpSpPr>
        <p:grpSpPr>
          <a:xfrm>
            <a:off x="2471824" y="1689223"/>
            <a:ext cx="424195" cy="419659"/>
            <a:chOff x="-5611575" y="3272950"/>
            <a:chExt cx="294600" cy="291450"/>
          </a:xfrm>
        </p:grpSpPr>
        <p:sp>
          <p:nvSpPr>
            <p:cNvPr id="8901" name="Google Shape;8901;p79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79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79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79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79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6" name="Google Shape;8906;p79"/>
          <p:cNvGrpSpPr/>
          <p:nvPr/>
        </p:nvGrpSpPr>
        <p:grpSpPr>
          <a:xfrm>
            <a:off x="2471824" y="2205770"/>
            <a:ext cx="424195" cy="418507"/>
            <a:chOff x="-5613150" y="3632900"/>
            <a:chExt cx="294600" cy="290650"/>
          </a:xfrm>
        </p:grpSpPr>
        <p:sp>
          <p:nvSpPr>
            <p:cNvPr id="8907" name="Google Shape;8907;p79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79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9" name="Google Shape;8909;p79"/>
          <p:cNvGrpSpPr/>
          <p:nvPr/>
        </p:nvGrpSpPr>
        <p:grpSpPr>
          <a:xfrm>
            <a:off x="2483722" y="2756270"/>
            <a:ext cx="424195" cy="420775"/>
            <a:chOff x="-5613150" y="3991275"/>
            <a:chExt cx="294600" cy="292225"/>
          </a:xfrm>
        </p:grpSpPr>
        <p:sp>
          <p:nvSpPr>
            <p:cNvPr id="8910" name="Google Shape;8910;p79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79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79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79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79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79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79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79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79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9" name="Google Shape;8919;p79"/>
          <p:cNvGrpSpPr/>
          <p:nvPr/>
        </p:nvGrpSpPr>
        <p:grpSpPr>
          <a:xfrm>
            <a:off x="5155210" y="1689438"/>
            <a:ext cx="434634" cy="419227"/>
            <a:chOff x="-3768700" y="3253275"/>
            <a:chExt cx="301850" cy="291150"/>
          </a:xfrm>
        </p:grpSpPr>
        <p:sp>
          <p:nvSpPr>
            <p:cNvPr id="8920" name="Google Shape;8920;p79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79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79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3" name="Google Shape;8923;p79"/>
          <p:cNvGrpSpPr/>
          <p:nvPr/>
        </p:nvGrpSpPr>
        <p:grpSpPr>
          <a:xfrm>
            <a:off x="5159293" y="2217090"/>
            <a:ext cx="426462" cy="395865"/>
            <a:chOff x="-3808700" y="3628950"/>
            <a:chExt cx="296175" cy="274925"/>
          </a:xfrm>
        </p:grpSpPr>
        <p:sp>
          <p:nvSpPr>
            <p:cNvPr id="8924" name="Google Shape;8924;p79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79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79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7" name="Google Shape;8927;p79"/>
          <p:cNvGrpSpPr/>
          <p:nvPr/>
        </p:nvGrpSpPr>
        <p:grpSpPr>
          <a:xfrm>
            <a:off x="5224504" y="2756412"/>
            <a:ext cx="419443" cy="420487"/>
            <a:chOff x="-3771675" y="3971775"/>
            <a:chExt cx="291300" cy="292025"/>
          </a:xfrm>
        </p:grpSpPr>
        <p:sp>
          <p:nvSpPr>
            <p:cNvPr id="8928" name="Google Shape;8928;p79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79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79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79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79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3" name="Google Shape;8933;p79"/>
          <p:cNvGrpSpPr/>
          <p:nvPr/>
        </p:nvGrpSpPr>
        <p:grpSpPr>
          <a:xfrm>
            <a:off x="7885948" y="1716461"/>
            <a:ext cx="420271" cy="320774"/>
            <a:chOff x="-1951475" y="3273100"/>
            <a:chExt cx="291875" cy="222775"/>
          </a:xfrm>
        </p:grpSpPr>
        <p:sp>
          <p:nvSpPr>
            <p:cNvPr id="8934" name="Google Shape;8934;p79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79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79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7" name="Google Shape;8937;p79"/>
          <p:cNvGrpSpPr/>
          <p:nvPr/>
        </p:nvGrpSpPr>
        <p:grpSpPr>
          <a:xfrm>
            <a:off x="7883429" y="2205191"/>
            <a:ext cx="425310" cy="419659"/>
            <a:chOff x="-1951475" y="3597450"/>
            <a:chExt cx="295375" cy="291450"/>
          </a:xfrm>
        </p:grpSpPr>
        <p:sp>
          <p:nvSpPr>
            <p:cNvPr id="8938" name="Google Shape;8938;p79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79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79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79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2" name="Google Shape;8942;p79"/>
          <p:cNvGrpSpPr/>
          <p:nvPr/>
        </p:nvGrpSpPr>
        <p:grpSpPr>
          <a:xfrm>
            <a:off x="7885680" y="2756825"/>
            <a:ext cx="444605" cy="419659"/>
            <a:chOff x="-1960150" y="3956600"/>
            <a:chExt cx="308775" cy="291450"/>
          </a:xfrm>
        </p:grpSpPr>
        <p:sp>
          <p:nvSpPr>
            <p:cNvPr id="8943" name="Google Shape;8943;p79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79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5" name="Google Shape;8945;p79"/>
          <p:cNvGrpSpPr/>
          <p:nvPr/>
        </p:nvGrpSpPr>
        <p:grpSpPr>
          <a:xfrm>
            <a:off x="1939718" y="3307636"/>
            <a:ext cx="420775" cy="420775"/>
            <a:chOff x="-804700" y="3226500"/>
            <a:chExt cx="292225" cy="292225"/>
          </a:xfrm>
        </p:grpSpPr>
        <p:sp>
          <p:nvSpPr>
            <p:cNvPr id="8946" name="Google Shape;8946;p79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79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79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79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79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79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79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3" name="Google Shape;8953;p79"/>
          <p:cNvGrpSpPr/>
          <p:nvPr/>
        </p:nvGrpSpPr>
        <p:grpSpPr>
          <a:xfrm>
            <a:off x="3019809" y="1688647"/>
            <a:ext cx="420775" cy="420811"/>
            <a:chOff x="-5251625" y="3272950"/>
            <a:chExt cx="292225" cy="292250"/>
          </a:xfrm>
        </p:grpSpPr>
        <p:sp>
          <p:nvSpPr>
            <p:cNvPr id="8954" name="Google Shape;8954;p79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79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79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7" name="Google Shape;8957;p79"/>
          <p:cNvGrpSpPr/>
          <p:nvPr/>
        </p:nvGrpSpPr>
        <p:grpSpPr>
          <a:xfrm>
            <a:off x="3016407" y="2204348"/>
            <a:ext cx="427578" cy="421351"/>
            <a:chOff x="-5254775" y="3631325"/>
            <a:chExt cx="296950" cy="292625"/>
          </a:xfrm>
        </p:grpSpPr>
        <p:sp>
          <p:nvSpPr>
            <p:cNvPr id="8958" name="Google Shape;8958;p79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79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79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79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79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79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79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5" name="Google Shape;8965;p79"/>
          <p:cNvGrpSpPr/>
          <p:nvPr/>
        </p:nvGrpSpPr>
        <p:grpSpPr>
          <a:xfrm>
            <a:off x="3032265" y="2756270"/>
            <a:ext cx="419659" cy="420775"/>
            <a:chOff x="-5251625" y="3991275"/>
            <a:chExt cx="291450" cy="292225"/>
          </a:xfrm>
        </p:grpSpPr>
        <p:sp>
          <p:nvSpPr>
            <p:cNvPr id="8966" name="Google Shape;8966;p79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79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79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79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79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1" name="Google Shape;8971;p79"/>
          <p:cNvGrpSpPr/>
          <p:nvPr/>
        </p:nvGrpSpPr>
        <p:grpSpPr>
          <a:xfrm>
            <a:off x="5772848" y="1689240"/>
            <a:ext cx="319874" cy="419623"/>
            <a:chOff x="-3365275" y="3253275"/>
            <a:chExt cx="222150" cy="291425"/>
          </a:xfrm>
        </p:grpSpPr>
        <p:sp>
          <p:nvSpPr>
            <p:cNvPr id="8972" name="Google Shape;8972;p79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79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4" name="Google Shape;8974;p79"/>
          <p:cNvGrpSpPr/>
          <p:nvPr/>
        </p:nvGrpSpPr>
        <p:grpSpPr>
          <a:xfrm>
            <a:off x="5746786" y="2204058"/>
            <a:ext cx="371998" cy="421927"/>
            <a:chOff x="-3383375" y="3611625"/>
            <a:chExt cx="258350" cy="293025"/>
          </a:xfrm>
        </p:grpSpPr>
        <p:sp>
          <p:nvSpPr>
            <p:cNvPr id="8975" name="Google Shape;8975;p79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79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7" name="Google Shape;8977;p79"/>
          <p:cNvGrpSpPr/>
          <p:nvPr/>
        </p:nvGrpSpPr>
        <p:grpSpPr>
          <a:xfrm>
            <a:off x="5809135" y="2756826"/>
            <a:ext cx="271097" cy="419659"/>
            <a:chOff x="-3347950" y="3971575"/>
            <a:chExt cx="188275" cy="291450"/>
          </a:xfrm>
        </p:grpSpPr>
        <p:sp>
          <p:nvSpPr>
            <p:cNvPr id="8978" name="Google Shape;8978;p79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79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79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1" name="Google Shape;8981;p79"/>
          <p:cNvGrpSpPr/>
          <p:nvPr/>
        </p:nvGrpSpPr>
        <p:grpSpPr>
          <a:xfrm>
            <a:off x="858994" y="3307061"/>
            <a:ext cx="371998" cy="421927"/>
            <a:chOff x="-1575775" y="3238300"/>
            <a:chExt cx="258350" cy="293025"/>
          </a:xfrm>
        </p:grpSpPr>
        <p:sp>
          <p:nvSpPr>
            <p:cNvPr id="8982" name="Google Shape;8982;p79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79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79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79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79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7" name="Google Shape;8987;p79"/>
          <p:cNvGrpSpPr/>
          <p:nvPr/>
        </p:nvGrpSpPr>
        <p:grpSpPr>
          <a:xfrm>
            <a:off x="2503892" y="3309051"/>
            <a:ext cx="423079" cy="424159"/>
            <a:chOff x="-1591550" y="3597475"/>
            <a:chExt cx="293825" cy="294575"/>
          </a:xfrm>
        </p:grpSpPr>
        <p:sp>
          <p:nvSpPr>
            <p:cNvPr id="8988" name="Google Shape;8988;p79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79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79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1" name="Google Shape;8991;p79"/>
          <p:cNvGrpSpPr/>
          <p:nvPr/>
        </p:nvGrpSpPr>
        <p:grpSpPr>
          <a:xfrm>
            <a:off x="4153362" y="3318663"/>
            <a:ext cx="421927" cy="399248"/>
            <a:chOff x="-1592325" y="3957400"/>
            <a:chExt cx="293025" cy="277275"/>
          </a:xfrm>
        </p:grpSpPr>
        <p:sp>
          <p:nvSpPr>
            <p:cNvPr id="8992" name="Google Shape;8992;p79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79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79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79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6" name="Google Shape;8996;p79"/>
          <p:cNvGrpSpPr/>
          <p:nvPr/>
        </p:nvGrpSpPr>
        <p:grpSpPr>
          <a:xfrm>
            <a:off x="3640232" y="3310744"/>
            <a:ext cx="369730" cy="420775"/>
            <a:chOff x="-778700" y="3612425"/>
            <a:chExt cx="256775" cy="292225"/>
          </a:xfrm>
        </p:grpSpPr>
        <p:sp>
          <p:nvSpPr>
            <p:cNvPr id="8997" name="Google Shape;8997;p79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79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79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79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79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79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3" name="Google Shape;9003;p79"/>
          <p:cNvGrpSpPr/>
          <p:nvPr/>
        </p:nvGrpSpPr>
        <p:grpSpPr>
          <a:xfrm>
            <a:off x="6111733" y="3828305"/>
            <a:ext cx="340731" cy="387641"/>
            <a:chOff x="7728464" y="1561258"/>
            <a:chExt cx="349719" cy="397866"/>
          </a:xfrm>
        </p:grpSpPr>
        <p:sp>
          <p:nvSpPr>
            <p:cNvPr id="9004" name="Google Shape;9004;p79"/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79"/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6" name="Google Shape;9006;p79"/>
          <p:cNvGrpSpPr/>
          <p:nvPr/>
        </p:nvGrpSpPr>
        <p:grpSpPr>
          <a:xfrm>
            <a:off x="4034702" y="3828305"/>
            <a:ext cx="387681" cy="387641"/>
            <a:chOff x="5611350" y="1561258"/>
            <a:chExt cx="397907" cy="397866"/>
          </a:xfrm>
        </p:grpSpPr>
        <p:sp>
          <p:nvSpPr>
            <p:cNvPr id="9007" name="Google Shape;9007;p79"/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79"/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79"/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79"/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1" name="Google Shape;9011;p79"/>
          <p:cNvGrpSpPr/>
          <p:nvPr/>
        </p:nvGrpSpPr>
        <p:grpSpPr>
          <a:xfrm>
            <a:off x="4553987" y="3925571"/>
            <a:ext cx="387610" cy="193109"/>
            <a:chOff x="6140660" y="1661097"/>
            <a:chExt cx="397835" cy="198202"/>
          </a:xfrm>
        </p:grpSpPr>
        <p:sp>
          <p:nvSpPr>
            <p:cNvPr id="9012" name="Google Shape;9012;p79"/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79"/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79"/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79"/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6" name="Google Shape;9016;p79"/>
          <p:cNvGrpSpPr/>
          <p:nvPr/>
        </p:nvGrpSpPr>
        <p:grpSpPr>
          <a:xfrm>
            <a:off x="5073202" y="3828305"/>
            <a:ext cx="387681" cy="387641"/>
            <a:chOff x="6669907" y="1561258"/>
            <a:chExt cx="397907" cy="397866"/>
          </a:xfrm>
        </p:grpSpPr>
        <p:sp>
          <p:nvSpPr>
            <p:cNvPr id="9017" name="Google Shape;9017;p79"/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79"/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79"/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79"/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79"/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2" name="Google Shape;9022;p79"/>
          <p:cNvGrpSpPr/>
          <p:nvPr/>
        </p:nvGrpSpPr>
        <p:grpSpPr>
          <a:xfrm>
            <a:off x="5592488" y="3828305"/>
            <a:ext cx="387641" cy="387641"/>
            <a:chOff x="7199196" y="1561258"/>
            <a:chExt cx="397866" cy="397866"/>
          </a:xfrm>
        </p:grpSpPr>
        <p:sp>
          <p:nvSpPr>
            <p:cNvPr id="9023" name="Google Shape;9023;p79"/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79"/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79"/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6" name="Google Shape;9026;p79"/>
          <p:cNvGrpSpPr/>
          <p:nvPr/>
        </p:nvGrpSpPr>
        <p:grpSpPr>
          <a:xfrm>
            <a:off x="1958433" y="3885842"/>
            <a:ext cx="387681" cy="272572"/>
            <a:chOff x="3386036" y="1746339"/>
            <a:chExt cx="397907" cy="279762"/>
          </a:xfrm>
        </p:grpSpPr>
        <p:sp>
          <p:nvSpPr>
            <p:cNvPr id="9027" name="Google Shape;9027;p79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79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9" name="Google Shape;9029;p79"/>
          <p:cNvGrpSpPr/>
          <p:nvPr/>
        </p:nvGrpSpPr>
        <p:grpSpPr>
          <a:xfrm>
            <a:off x="2996130" y="3828288"/>
            <a:ext cx="387681" cy="387681"/>
            <a:chOff x="4417380" y="1687279"/>
            <a:chExt cx="397907" cy="397907"/>
          </a:xfrm>
        </p:grpSpPr>
        <p:sp>
          <p:nvSpPr>
            <p:cNvPr id="9030" name="Google Shape;9030;p79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79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2" name="Google Shape;9032;p79"/>
          <p:cNvGrpSpPr/>
          <p:nvPr/>
        </p:nvGrpSpPr>
        <p:grpSpPr>
          <a:xfrm>
            <a:off x="7942611" y="3308537"/>
            <a:ext cx="387661" cy="387661"/>
            <a:chOff x="2869999" y="1687279"/>
            <a:chExt cx="397887" cy="397887"/>
          </a:xfrm>
        </p:grpSpPr>
        <p:sp>
          <p:nvSpPr>
            <p:cNvPr id="9033" name="Google Shape;9033;p79"/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79"/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5" name="Google Shape;9035;p79"/>
          <p:cNvGrpSpPr/>
          <p:nvPr/>
        </p:nvGrpSpPr>
        <p:grpSpPr>
          <a:xfrm>
            <a:off x="2477718" y="3828664"/>
            <a:ext cx="386807" cy="386929"/>
            <a:chOff x="3902887" y="1687655"/>
            <a:chExt cx="397010" cy="397135"/>
          </a:xfrm>
        </p:grpSpPr>
        <p:sp>
          <p:nvSpPr>
            <p:cNvPr id="9036" name="Google Shape;9036;p79"/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79"/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8" name="Google Shape;9038;p79"/>
          <p:cNvGrpSpPr/>
          <p:nvPr/>
        </p:nvGrpSpPr>
        <p:grpSpPr>
          <a:xfrm>
            <a:off x="3515416" y="3828288"/>
            <a:ext cx="387681" cy="387681"/>
            <a:chOff x="4933458" y="1687279"/>
            <a:chExt cx="397907" cy="397907"/>
          </a:xfrm>
        </p:grpSpPr>
        <p:sp>
          <p:nvSpPr>
            <p:cNvPr id="9039" name="Google Shape;9039;p79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79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1" name="Google Shape;9041;p79"/>
          <p:cNvGrpSpPr/>
          <p:nvPr/>
        </p:nvGrpSpPr>
        <p:grpSpPr>
          <a:xfrm>
            <a:off x="6348367" y="3308537"/>
            <a:ext cx="387661" cy="387661"/>
            <a:chOff x="1379798" y="1723250"/>
            <a:chExt cx="397887" cy="397887"/>
          </a:xfrm>
        </p:grpSpPr>
        <p:sp>
          <p:nvSpPr>
            <p:cNvPr id="9042" name="Google Shape;9042;p79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79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79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79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6" name="Google Shape;9046;p79"/>
          <p:cNvGrpSpPr/>
          <p:nvPr/>
        </p:nvGrpSpPr>
        <p:grpSpPr>
          <a:xfrm>
            <a:off x="5286246" y="3308537"/>
            <a:ext cx="387681" cy="387661"/>
            <a:chOff x="266768" y="1721375"/>
            <a:chExt cx="397907" cy="397887"/>
          </a:xfrm>
        </p:grpSpPr>
        <p:sp>
          <p:nvSpPr>
            <p:cNvPr id="9047" name="Google Shape;9047;p79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79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9" name="Google Shape;9049;p79"/>
          <p:cNvGrpSpPr/>
          <p:nvPr/>
        </p:nvGrpSpPr>
        <p:grpSpPr>
          <a:xfrm>
            <a:off x="5817327" y="3308537"/>
            <a:ext cx="387641" cy="387661"/>
            <a:chOff x="864491" y="1723250"/>
            <a:chExt cx="397866" cy="397887"/>
          </a:xfrm>
        </p:grpSpPr>
        <p:sp>
          <p:nvSpPr>
            <p:cNvPr id="9050" name="Google Shape;9050;p79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79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79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53" name="Google Shape;9053;p79"/>
          <p:cNvSpPr/>
          <p:nvPr/>
        </p:nvSpPr>
        <p:spPr>
          <a:xfrm>
            <a:off x="6879427" y="3343765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54" name="Google Shape;9054;p79"/>
          <p:cNvGrpSpPr/>
          <p:nvPr/>
        </p:nvGrpSpPr>
        <p:grpSpPr>
          <a:xfrm>
            <a:off x="7411672" y="3308924"/>
            <a:ext cx="387539" cy="386888"/>
            <a:chOff x="2408992" y="1722875"/>
            <a:chExt cx="397761" cy="397093"/>
          </a:xfrm>
        </p:grpSpPr>
        <p:sp>
          <p:nvSpPr>
            <p:cNvPr id="9055" name="Google Shape;9055;p79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79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hlinkClick r:id="rId4"/>
              </a:rPr>
              <a:t>www.greatppt.com</a:t>
            </a:r>
            <a:endParaRPr lang="en-US" altLang="zh-CN" sz="3600" dirty="0">
              <a:solidFill>
                <a:schemeClr val="bg1"/>
              </a:solidFill>
            </a:endParaRP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Free Templates and Themes</a:t>
            </a: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Create beautiful presentations in minutes</a:t>
            </a:r>
            <a:endParaRPr lang="zh-CN" altLang="en-US" sz="2400" dirty="0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" name="Google Shape;402;p40"/>
          <p:cNvSpPr/>
          <p:nvPr/>
        </p:nvSpPr>
        <p:spPr>
          <a:xfrm rot="-2132261">
            <a:off x="699440" y="498293"/>
            <a:ext cx="722595" cy="623622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40"/>
          <p:cNvSpPr txBox="1">
            <a:spLocks noGrp="1"/>
          </p:cNvSpPr>
          <p:nvPr>
            <p:ph type="title"/>
          </p:nvPr>
        </p:nvSpPr>
        <p:spPr>
          <a:xfrm>
            <a:off x="720000" y="1569660"/>
            <a:ext cx="4867200" cy="194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0"/>
              <a:t>Teaching Method</a:t>
            </a:r>
            <a:endParaRPr sz="7000"/>
          </a:p>
        </p:txBody>
      </p:sp>
      <p:sp>
        <p:nvSpPr>
          <p:cNvPr id="404" name="Google Shape;404;p40"/>
          <p:cNvSpPr txBox="1">
            <a:spLocks noGrp="1"/>
          </p:cNvSpPr>
          <p:nvPr>
            <p:ph type="title" idx="2"/>
          </p:nvPr>
        </p:nvSpPr>
        <p:spPr>
          <a:xfrm>
            <a:off x="719825" y="3542400"/>
            <a:ext cx="3531600" cy="10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</a:rPr>
              <a:t>You can enter a subtitle here if you need it</a:t>
            </a:r>
            <a:endParaRPr>
              <a:solidFill>
                <a:schemeClr val="accent4"/>
              </a:solidFill>
            </a:endParaRPr>
          </a:p>
        </p:txBody>
      </p:sp>
      <p:sp>
        <p:nvSpPr>
          <p:cNvPr id="405" name="Google Shape;405;p40"/>
          <p:cNvSpPr txBox="1">
            <a:spLocks noGrp="1"/>
          </p:cNvSpPr>
          <p:nvPr>
            <p:ph type="title" idx="3"/>
          </p:nvPr>
        </p:nvSpPr>
        <p:spPr>
          <a:xfrm>
            <a:off x="720000" y="500400"/>
            <a:ext cx="692700" cy="55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1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406" name="Google Shape;406;p40"/>
          <p:cNvGrpSpPr/>
          <p:nvPr/>
        </p:nvGrpSpPr>
        <p:grpSpPr>
          <a:xfrm flipH="1">
            <a:off x="6097567" y="2250817"/>
            <a:ext cx="2528715" cy="2080173"/>
            <a:chOff x="5552600" y="1045825"/>
            <a:chExt cx="1199125" cy="986425"/>
          </a:xfrm>
        </p:grpSpPr>
        <p:sp>
          <p:nvSpPr>
            <p:cNvPr id="407" name="Google Shape;407;p40"/>
            <p:cNvSpPr/>
            <p:nvPr/>
          </p:nvSpPr>
          <p:spPr>
            <a:xfrm>
              <a:off x="6356175" y="1446800"/>
              <a:ext cx="315300" cy="357925"/>
            </a:xfrm>
            <a:custGeom>
              <a:avLst/>
              <a:gdLst/>
              <a:ahLst/>
              <a:cxnLst/>
              <a:rect l="l" t="t" r="r" b="b"/>
              <a:pathLst>
                <a:path w="12612" h="14317" extrusionOk="0">
                  <a:moveTo>
                    <a:pt x="1521" y="0"/>
                  </a:moveTo>
                  <a:cubicBezTo>
                    <a:pt x="1060" y="0"/>
                    <a:pt x="554" y="75"/>
                    <a:pt x="1" y="237"/>
                  </a:cubicBezTo>
                  <a:lnTo>
                    <a:pt x="2840" y="9866"/>
                  </a:lnTo>
                  <a:cubicBezTo>
                    <a:pt x="3039" y="10708"/>
                    <a:pt x="3653" y="11364"/>
                    <a:pt x="4480" y="11635"/>
                  </a:cubicBezTo>
                  <a:lnTo>
                    <a:pt x="6349" y="12220"/>
                  </a:lnTo>
                  <a:lnTo>
                    <a:pt x="12041" y="14317"/>
                  </a:lnTo>
                  <a:lnTo>
                    <a:pt x="12611" y="12533"/>
                  </a:lnTo>
                  <a:cubicBezTo>
                    <a:pt x="11827" y="12063"/>
                    <a:pt x="6335" y="8896"/>
                    <a:pt x="6335" y="8896"/>
                  </a:cubicBezTo>
                  <a:cubicBezTo>
                    <a:pt x="6335" y="8896"/>
                    <a:pt x="5850" y="6228"/>
                    <a:pt x="5179" y="3389"/>
                  </a:cubicBezTo>
                  <a:cubicBezTo>
                    <a:pt x="4714" y="1449"/>
                    <a:pt x="3549" y="0"/>
                    <a:pt x="1521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0"/>
            <p:cNvSpPr/>
            <p:nvPr/>
          </p:nvSpPr>
          <p:spPr>
            <a:xfrm>
              <a:off x="6341925" y="1445275"/>
              <a:ext cx="168700" cy="223350"/>
            </a:xfrm>
            <a:custGeom>
              <a:avLst/>
              <a:gdLst/>
              <a:ahLst/>
              <a:cxnLst/>
              <a:rect l="l" t="t" r="r" b="b"/>
              <a:pathLst>
                <a:path w="6748" h="8934" extrusionOk="0">
                  <a:moveTo>
                    <a:pt x="2183" y="0"/>
                  </a:moveTo>
                  <a:cubicBezTo>
                    <a:pt x="1218" y="0"/>
                    <a:pt x="0" y="298"/>
                    <a:pt x="0" y="298"/>
                  </a:cubicBezTo>
                  <a:lnTo>
                    <a:pt x="2982" y="8900"/>
                  </a:lnTo>
                  <a:cubicBezTo>
                    <a:pt x="3213" y="8923"/>
                    <a:pt x="3431" y="8933"/>
                    <a:pt x="3637" y="8933"/>
                  </a:cubicBezTo>
                  <a:cubicBezTo>
                    <a:pt x="5988" y="8933"/>
                    <a:pt x="6748" y="7559"/>
                    <a:pt x="6748" y="7559"/>
                  </a:cubicBezTo>
                  <a:cubicBezTo>
                    <a:pt x="6748" y="7559"/>
                    <a:pt x="6277" y="4806"/>
                    <a:pt x="5635" y="2737"/>
                  </a:cubicBezTo>
                  <a:cubicBezTo>
                    <a:pt x="4979" y="683"/>
                    <a:pt x="3780" y="326"/>
                    <a:pt x="2853" y="69"/>
                  </a:cubicBezTo>
                  <a:cubicBezTo>
                    <a:pt x="2663" y="20"/>
                    <a:pt x="2431" y="0"/>
                    <a:pt x="2183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0"/>
            <p:cNvSpPr/>
            <p:nvPr/>
          </p:nvSpPr>
          <p:spPr>
            <a:xfrm>
              <a:off x="6262750" y="1744800"/>
              <a:ext cx="488975" cy="282100"/>
            </a:xfrm>
            <a:custGeom>
              <a:avLst/>
              <a:gdLst/>
              <a:ahLst/>
              <a:cxnLst/>
              <a:rect l="l" t="t" r="r" b="b"/>
              <a:pathLst>
                <a:path w="19559" h="11284" extrusionOk="0">
                  <a:moveTo>
                    <a:pt x="11926" y="0"/>
                  </a:moveTo>
                  <a:lnTo>
                    <a:pt x="0" y="6904"/>
                  </a:lnTo>
                  <a:lnTo>
                    <a:pt x="7632" y="11284"/>
                  </a:lnTo>
                  <a:lnTo>
                    <a:pt x="19558" y="4408"/>
                  </a:lnTo>
                  <a:lnTo>
                    <a:pt x="11926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0"/>
            <p:cNvSpPr/>
            <p:nvPr/>
          </p:nvSpPr>
          <p:spPr>
            <a:xfrm>
              <a:off x="6262750" y="1744800"/>
              <a:ext cx="488975" cy="282100"/>
            </a:xfrm>
            <a:custGeom>
              <a:avLst/>
              <a:gdLst/>
              <a:ahLst/>
              <a:cxnLst/>
              <a:rect l="l" t="t" r="r" b="b"/>
              <a:pathLst>
                <a:path w="19559" h="11284" extrusionOk="0">
                  <a:moveTo>
                    <a:pt x="11926" y="0"/>
                  </a:moveTo>
                  <a:lnTo>
                    <a:pt x="0" y="6904"/>
                  </a:lnTo>
                  <a:lnTo>
                    <a:pt x="7632" y="11284"/>
                  </a:lnTo>
                  <a:lnTo>
                    <a:pt x="19558" y="4408"/>
                  </a:lnTo>
                  <a:lnTo>
                    <a:pt x="11926" y="0"/>
                  </a:lnTo>
                  <a:close/>
                </a:path>
              </a:pathLst>
            </a:custGeom>
            <a:solidFill>
              <a:srgbClr val="000000">
                <a:alpha val="99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40"/>
            <p:cNvSpPr/>
            <p:nvPr/>
          </p:nvSpPr>
          <p:spPr>
            <a:xfrm>
              <a:off x="6598325" y="1831450"/>
              <a:ext cx="144825" cy="107375"/>
            </a:xfrm>
            <a:custGeom>
              <a:avLst/>
              <a:gdLst/>
              <a:ahLst/>
              <a:cxnLst/>
              <a:rect l="l" t="t" r="r" b="b"/>
              <a:pathLst>
                <a:path w="5793" h="4295" extrusionOk="0">
                  <a:moveTo>
                    <a:pt x="5793" y="1"/>
                  </a:moveTo>
                  <a:lnTo>
                    <a:pt x="1057" y="2725"/>
                  </a:lnTo>
                  <a:cubicBezTo>
                    <a:pt x="457" y="3068"/>
                    <a:pt x="1" y="3809"/>
                    <a:pt x="1" y="4080"/>
                  </a:cubicBezTo>
                  <a:lnTo>
                    <a:pt x="1" y="4294"/>
                  </a:lnTo>
                  <a:lnTo>
                    <a:pt x="5793" y="956"/>
                  </a:lnTo>
                  <a:lnTo>
                    <a:pt x="5793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40"/>
            <p:cNvSpPr/>
            <p:nvPr/>
          </p:nvSpPr>
          <p:spPr>
            <a:xfrm>
              <a:off x="6416100" y="1726600"/>
              <a:ext cx="327050" cy="212575"/>
            </a:xfrm>
            <a:custGeom>
              <a:avLst/>
              <a:gdLst/>
              <a:ahLst/>
              <a:cxnLst/>
              <a:rect l="l" t="t" r="r" b="b"/>
              <a:pathLst>
                <a:path w="13082" h="8503" extrusionOk="0">
                  <a:moveTo>
                    <a:pt x="5792" y="1"/>
                  </a:moveTo>
                  <a:lnTo>
                    <a:pt x="1042" y="2725"/>
                  </a:lnTo>
                  <a:cubicBezTo>
                    <a:pt x="457" y="3068"/>
                    <a:pt x="0" y="3809"/>
                    <a:pt x="0" y="4080"/>
                  </a:cubicBezTo>
                  <a:lnTo>
                    <a:pt x="0" y="4294"/>
                  </a:lnTo>
                  <a:lnTo>
                    <a:pt x="7290" y="8503"/>
                  </a:lnTo>
                  <a:lnTo>
                    <a:pt x="7290" y="8289"/>
                  </a:lnTo>
                  <a:cubicBezTo>
                    <a:pt x="7290" y="8018"/>
                    <a:pt x="7746" y="7276"/>
                    <a:pt x="8346" y="6933"/>
                  </a:cubicBezTo>
                  <a:lnTo>
                    <a:pt x="13082" y="4195"/>
                  </a:lnTo>
                  <a:lnTo>
                    <a:pt x="5792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0"/>
            <p:cNvSpPr/>
            <p:nvPr/>
          </p:nvSpPr>
          <p:spPr>
            <a:xfrm>
              <a:off x="6416100" y="1726250"/>
              <a:ext cx="327050" cy="212925"/>
            </a:xfrm>
            <a:custGeom>
              <a:avLst/>
              <a:gdLst/>
              <a:ahLst/>
              <a:cxnLst/>
              <a:rect l="l" t="t" r="r" b="b"/>
              <a:pathLst>
                <a:path w="13082" h="8517" extrusionOk="0">
                  <a:moveTo>
                    <a:pt x="5792" y="0"/>
                  </a:moveTo>
                  <a:lnTo>
                    <a:pt x="1042" y="2739"/>
                  </a:lnTo>
                  <a:cubicBezTo>
                    <a:pt x="457" y="3082"/>
                    <a:pt x="0" y="3823"/>
                    <a:pt x="0" y="4094"/>
                  </a:cubicBezTo>
                  <a:lnTo>
                    <a:pt x="0" y="4308"/>
                  </a:lnTo>
                  <a:lnTo>
                    <a:pt x="7290" y="8517"/>
                  </a:lnTo>
                  <a:lnTo>
                    <a:pt x="7290" y="8303"/>
                  </a:lnTo>
                  <a:cubicBezTo>
                    <a:pt x="7290" y="8032"/>
                    <a:pt x="7746" y="7290"/>
                    <a:pt x="8346" y="6947"/>
                  </a:cubicBezTo>
                  <a:lnTo>
                    <a:pt x="13082" y="4209"/>
                  </a:lnTo>
                  <a:lnTo>
                    <a:pt x="5792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0"/>
            <p:cNvSpPr/>
            <p:nvPr/>
          </p:nvSpPr>
          <p:spPr>
            <a:xfrm>
              <a:off x="6571600" y="1918250"/>
              <a:ext cx="26750" cy="15575"/>
            </a:xfrm>
            <a:custGeom>
              <a:avLst/>
              <a:gdLst/>
              <a:ahLst/>
              <a:cxnLst/>
              <a:rect l="l" t="t" r="r" b="b"/>
              <a:pathLst>
                <a:path w="1070" h="623" extrusionOk="0">
                  <a:moveTo>
                    <a:pt x="204" y="1"/>
                  </a:moveTo>
                  <a:cubicBezTo>
                    <a:pt x="135" y="1"/>
                    <a:pt x="66" y="8"/>
                    <a:pt x="0" y="24"/>
                  </a:cubicBezTo>
                  <a:lnTo>
                    <a:pt x="599" y="352"/>
                  </a:lnTo>
                  <a:lnTo>
                    <a:pt x="1070" y="623"/>
                  </a:lnTo>
                  <a:cubicBezTo>
                    <a:pt x="1070" y="409"/>
                    <a:pt x="942" y="209"/>
                    <a:pt x="728" y="123"/>
                  </a:cubicBezTo>
                  <a:cubicBezTo>
                    <a:pt x="572" y="51"/>
                    <a:pt x="386" y="1"/>
                    <a:pt x="204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6571600" y="1918250"/>
              <a:ext cx="26750" cy="15575"/>
            </a:xfrm>
            <a:custGeom>
              <a:avLst/>
              <a:gdLst/>
              <a:ahLst/>
              <a:cxnLst/>
              <a:rect l="l" t="t" r="r" b="b"/>
              <a:pathLst>
                <a:path w="1070" h="623" extrusionOk="0">
                  <a:moveTo>
                    <a:pt x="204" y="1"/>
                  </a:moveTo>
                  <a:cubicBezTo>
                    <a:pt x="135" y="1"/>
                    <a:pt x="66" y="8"/>
                    <a:pt x="0" y="24"/>
                  </a:cubicBezTo>
                  <a:lnTo>
                    <a:pt x="599" y="352"/>
                  </a:lnTo>
                  <a:lnTo>
                    <a:pt x="1070" y="623"/>
                  </a:lnTo>
                  <a:cubicBezTo>
                    <a:pt x="1070" y="409"/>
                    <a:pt x="942" y="209"/>
                    <a:pt x="728" y="123"/>
                  </a:cubicBezTo>
                  <a:cubicBezTo>
                    <a:pt x="572" y="51"/>
                    <a:pt x="386" y="1"/>
                    <a:pt x="204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0"/>
            <p:cNvSpPr/>
            <p:nvPr/>
          </p:nvSpPr>
          <p:spPr>
            <a:xfrm>
              <a:off x="6262750" y="1917400"/>
              <a:ext cx="190825" cy="114850"/>
            </a:xfrm>
            <a:custGeom>
              <a:avLst/>
              <a:gdLst/>
              <a:ahLst/>
              <a:cxnLst/>
              <a:rect l="l" t="t" r="r" b="b"/>
              <a:pathLst>
                <a:path w="7633" h="4594" extrusionOk="0">
                  <a:moveTo>
                    <a:pt x="0" y="0"/>
                  </a:moveTo>
                  <a:lnTo>
                    <a:pt x="0" y="200"/>
                  </a:lnTo>
                  <a:lnTo>
                    <a:pt x="7632" y="4594"/>
                  </a:lnTo>
                  <a:lnTo>
                    <a:pt x="7632" y="4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0"/>
            <p:cNvSpPr/>
            <p:nvPr/>
          </p:nvSpPr>
          <p:spPr>
            <a:xfrm>
              <a:off x="6262750" y="1917400"/>
              <a:ext cx="190825" cy="114850"/>
            </a:xfrm>
            <a:custGeom>
              <a:avLst/>
              <a:gdLst/>
              <a:ahLst/>
              <a:cxnLst/>
              <a:rect l="l" t="t" r="r" b="b"/>
              <a:pathLst>
                <a:path w="7633" h="4594" extrusionOk="0">
                  <a:moveTo>
                    <a:pt x="0" y="0"/>
                  </a:moveTo>
                  <a:lnTo>
                    <a:pt x="0" y="200"/>
                  </a:lnTo>
                  <a:lnTo>
                    <a:pt x="7632" y="4594"/>
                  </a:lnTo>
                  <a:lnTo>
                    <a:pt x="7632" y="4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93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0"/>
            <p:cNvSpPr/>
            <p:nvPr/>
          </p:nvSpPr>
          <p:spPr>
            <a:xfrm>
              <a:off x="6453550" y="1855000"/>
              <a:ext cx="298175" cy="177250"/>
            </a:xfrm>
            <a:custGeom>
              <a:avLst/>
              <a:gdLst/>
              <a:ahLst/>
              <a:cxnLst/>
              <a:rect l="l" t="t" r="r" b="b"/>
              <a:pathLst>
                <a:path w="11927" h="7090" extrusionOk="0">
                  <a:moveTo>
                    <a:pt x="11926" y="0"/>
                  </a:moveTo>
                  <a:lnTo>
                    <a:pt x="0" y="6876"/>
                  </a:lnTo>
                  <a:lnTo>
                    <a:pt x="0" y="7090"/>
                  </a:lnTo>
                  <a:lnTo>
                    <a:pt x="11926" y="200"/>
                  </a:lnTo>
                  <a:lnTo>
                    <a:pt x="11926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0"/>
            <p:cNvSpPr/>
            <p:nvPr/>
          </p:nvSpPr>
          <p:spPr>
            <a:xfrm>
              <a:off x="6452825" y="1925825"/>
              <a:ext cx="145775" cy="96800"/>
            </a:xfrm>
            <a:custGeom>
              <a:avLst/>
              <a:gdLst/>
              <a:ahLst/>
              <a:cxnLst/>
              <a:rect l="l" t="t" r="r" b="b"/>
              <a:pathLst>
                <a:path w="5831" h="3872" extrusionOk="0">
                  <a:moveTo>
                    <a:pt x="5338" y="0"/>
                  </a:moveTo>
                  <a:cubicBezTo>
                    <a:pt x="5169" y="0"/>
                    <a:pt x="4967" y="51"/>
                    <a:pt x="4751" y="177"/>
                  </a:cubicBezTo>
                  <a:lnTo>
                    <a:pt x="1" y="2887"/>
                  </a:lnTo>
                  <a:lnTo>
                    <a:pt x="1" y="3872"/>
                  </a:lnTo>
                  <a:lnTo>
                    <a:pt x="5821" y="519"/>
                  </a:lnTo>
                  <a:cubicBezTo>
                    <a:pt x="5821" y="519"/>
                    <a:pt x="5823" y="528"/>
                    <a:pt x="5824" y="528"/>
                  </a:cubicBezTo>
                  <a:cubicBezTo>
                    <a:pt x="5827" y="528"/>
                    <a:pt x="5830" y="497"/>
                    <a:pt x="5821" y="320"/>
                  </a:cubicBezTo>
                  <a:cubicBezTo>
                    <a:pt x="5821" y="149"/>
                    <a:pt x="5628" y="0"/>
                    <a:pt x="533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0"/>
            <p:cNvSpPr/>
            <p:nvPr/>
          </p:nvSpPr>
          <p:spPr>
            <a:xfrm>
              <a:off x="6270600" y="1892800"/>
              <a:ext cx="182975" cy="129825"/>
            </a:xfrm>
            <a:custGeom>
              <a:avLst/>
              <a:gdLst/>
              <a:ahLst/>
              <a:cxnLst/>
              <a:rect l="l" t="t" r="r" b="b"/>
              <a:pathLst>
                <a:path w="7319" h="5193" extrusionOk="0">
                  <a:moveTo>
                    <a:pt x="0" y="0"/>
                  </a:moveTo>
                  <a:lnTo>
                    <a:pt x="0" y="984"/>
                  </a:lnTo>
                  <a:lnTo>
                    <a:pt x="7318" y="5193"/>
                  </a:lnTo>
                  <a:lnTo>
                    <a:pt x="7318" y="42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0"/>
            <p:cNvSpPr/>
            <p:nvPr/>
          </p:nvSpPr>
          <p:spPr>
            <a:xfrm>
              <a:off x="6270600" y="1820025"/>
              <a:ext cx="324550" cy="178350"/>
            </a:xfrm>
            <a:custGeom>
              <a:avLst/>
              <a:gdLst/>
              <a:ahLst/>
              <a:cxnLst/>
              <a:rect l="l" t="t" r="r" b="b"/>
              <a:pathLst>
                <a:path w="12982" h="7134" extrusionOk="0">
                  <a:moveTo>
                    <a:pt x="12978" y="4336"/>
                  </a:moveTo>
                  <a:lnTo>
                    <a:pt x="12982" y="4338"/>
                  </a:lnTo>
                  <a:cubicBezTo>
                    <a:pt x="12981" y="4337"/>
                    <a:pt x="12980" y="4337"/>
                    <a:pt x="12978" y="4336"/>
                  </a:cubicBezTo>
                  <a:close/>
                  <a:moveTo>
                    <a:pt x="5322" y="0"/>
                  </a:moveTo>
                  <a:cubicBezTo>
                    <a:pt x="5180" y="0"/>
                    <a:pt x="4996" y="54"/>
                    <a:pt x="4750" y="201"/>
                  </a:cubicBezTo>
                  <a:lnTo>
                    <a:pt x="0" y="2911"/>
                  </a:lnTo>
                  <a:lnTo>
                    <a:pt x="856" y="3410"/>
                  </a:lnTo>
                  <a:lnTo>
                    <a:pt x="7290" y="7134"/>
                  </a:lnTo>
                  <a:lnTo>
                    <a:pt x="11826" y="4537"/>
                  </a:lnTo>
                  <a:lnTo>
                    <a:pt x="12040" y="4409"/>
                  </a:lnTo>
                  <a:cubicBezTo>
                    <a:pt x="12251" y="4295"/>
                    <a:pt x="12440" y="4237"/>
                    <a:pt x="12613" y="4237"/>
                  </a:cubicBezTo>
                  <a:cubicBezTo>
                    <a:pt x="12742" y="4237"/>
                    <a:pt x="12863" y="4270"/>
                    <a:pt x="12978" y="4336"/>
                  </a:cubicBezTo>
                  <a:lnTo>
                    <a:pt x="12978" y="4336"/>
                  </a:lnTo>
                  <a:lnTo>
                    <a:pt x="5578" y="72"/>
                  </a:lnTo>
                  <a:cubicBezTo>
                    <a:pt x="5511" y="30"/>
                    <a:pt x="5428" y="0"/>
                    <a:pt x="5322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0"/>
            <p:cNvSpPr/>
            <p:nvPr/>
          </p:nvSpPr>
          <p:spPr>
            <a:xfrm>
              <a:off x="6444975" y="1918125"/>
              <a:ext cx="110225" cy="63850"/>
            </a:xfrm>
            <a:custGeom>
              <a:avLst/>
              <a:gdLst/>
              <a:ahLst/>
              <a:cxnLst/>
              <a:rect l="l" t="t" r="r" b="b"/>
              <a:pathLst>
                <a:path w="4409" h="2554" extrusionOk="0">
                  <a:moveTo>
                    <a:pt x="4238" y="0"/>
                  </a:moveTo>
                  <a:lnTo>
                    <a:pt x="4024" y="128"/>
                  </a:lnTo>
                  <a:lnTo>
                    <a:pt x="1" y="2468"/>
                  </a:lnTo>
                  <a:lnTo>
                    <a:pt x="158" y="2554"/>
                  </a:lnTo>
                  <a:lnTo>
                    <a:pt x="4195" y="214"/>
                  </a:lnTo>
                  <a:lnTo>
                    <a:pt x="4409" y="100"/>
                  </a:lnTo>
                  <a:lnTo>
                    <a:pt x="4238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0"/>
            <p:cNvSpPr/>
            <p:nvPr/>
          </p:nvSpPr>
          <p:spPr>
            <a:xfrm>
              <a:off x="6435700" y="1912775"/>
              <a:ext cx="109875" cy="63850"/>
            </a:xfrm>
            <a:custGeom>
              <a:avLst/>
              <a:gdLst/>
              <a:ahLst/>
              <a:cxnLst/>
              <a:rect l="l" t="t" r="r" b="b"/>
              <a:pathLst>
                <a:path w="4395" h="2554" extrusionOk="0">
                  <a:moveTo>
                    <a:pt x="4238" y="0"/>
                  </a:moveTo>
                  <a:lnTo>
                    <a:pt x="4024" y="128"/>
                  </a:lnTo>
                  <a:lnTo>
                    <a:pt x="1" y="2468"/>
                  </a:lnTo>
                  <a:lnTo>
                    <a:pt x="158" y="2554"/>
                  </a:lnTo>
                  <a:lnTo>
                    <a:pt x="4181" y="214"/>
                  </a:lnTo>
                  <a:lnTo>
                    <a:pt x="4395" y="100"/>
                  </a:lnTo>
                  <a:lnTo>
                    <a:pt x="4238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0"/>
            <p:cNvSpPr/>
            <p:nvPr/>
          </p:nvSpPr>
          <p:spPr>
            <a:xfrm>
              <a:off x="6426075" y="1907425"/>
              <a:ext cx="110225" cy="63500"/>
            </a:xfrm>
            <a:custGeom>
              <a:avLst/>
              <a:gdLst/>
              <a:ahLst/>
              <a:cxnLst/>
              <a:rect l="l" t="t" r="r" b="b"/>
              <a:pathLst>
                <a:path w="4409" h="2540" extrusionOk="0">
                  <a:moveTo>
                    <a:pt x="4252" y="0"/>
                  </a:moveTo>
                  <a:lnTo>
                    <a:pt x="4052" y="128"/>
                  </a:lnTo>
                  <a:lnTo>
                    <a:pt x="1" y="2454"/>
                  </a:lnTo>
                  <a:lnTo>
                    <a:pt x="172" y="2539"/>
                  </a:lnTo>
                  <a:lnTo>
                    <a:pt x="4195" y="214"/>
                  </a:lnTo>
                  <a:lnTo>
                    <a:pt x="4409" y="100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0"/>
            <p:cNvSpPr/>
            <p:nvPr/>
          </p:nvSpPr>
          <p:spPr>
            <a:xfrm>
              <a:off x="6416800" y="1902075"/>
              <a:ext cx="110225" cy="63500"/>
            </a:xfrm>
            <a:custGeom>
              <a:avLst/>
              <a:gdLst/>
              <a:ahLst/>
              <a:cxnLst/>
              <a:rect l="l" t="t" r="r" b="b"/>
              <a:pathLst>
                <a:path w="4409" h="2540" extrusionOk="0">
                  <a:moveTo>
                    <a:pt x="4266" y="0"/>
                  </a:moveTo>
                  <a:lnTo>
                    <a:pt x="4052" y="128"/>
                  </a:lnTo>
                  <a:lnTo>
                    <a:pt x="1" y="2454"/>
                  </a:lnTo>
                  <a:lnTo>
                    <a:pt x="158" y="2539"/>
                  </a:lnTo>
                  <a:lnTo>
                    <a:pt x="4195" y="214"/>
                  </a:lnTo>
                  <a:lnTo>
                    <a:pt x="4409" y="100"/>
                  </a:lnTo>
                  <a:lnTo>
                    <a:pt x="4266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0"/>
            <p:cNvSpPr/>
            <p:nvPr/>
          </p:nvSpPr>
          <p:spPr>
            <a:xfrm>
              <a:off x="6407525" y="1896725"/>
              <a:ext cx="110225" cy="63500"/>
            </a:xfrm>
            <a:custGeom>
              <a:avLst/>
              <a:gdLst/>
              <a:ahLst/>
              <a:cxnLst/>
              <a:rect l="l" t="t" r="r" b="b"/>
              <a:pathLst>
                <a:path w="4409" h="2540" extrusionOk="0">
                  <a:moveTo>
                    <a:pt x="4266" y="0"/>
                  </a:moveTo>
                  <a:lnTo>
                    <a:pt x="4052" y="128"/>
                  </a:lnTo>
                  <a:lnTo>
                    <a:pt x="1" y="2454"/>
                  </a:lnTo>
                  <a:lnTo>
                    <a:pt x="158" y="2539"/>
                  </a:lnTo>
                  <a:lnTo>
                    <a:pt x="4195" y="214"/>
                  </a:lnTo>
                  <a:lnTo>
                    <a:pt x="4409" y="100"/>
                  </a:lnTo>
                  <a:lnTo>
                    <a:pt x="4266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0"/>
            <p:cNvSpPr/>
            <p:nvPr/>
          </p:nvSpPr>
          <p:spPr>
            <a:xfrm>
              <a:off x="6398275" y="1891375"/>
              <a:ext cx="109850" cy="63500"/>
            </a:xfrm>
            <a:custGeom>
              <a:avLst/>
              <a:gdLst/>
              <a:ahLst/>
              <a:cxnLst/>
              <a:rect l="l" t="t" r="r" b="b"/>
              <a:pathLst>
                <a:path w="4394" h="2540" extrusionOk="0">
                  <a:moveTo>
                    <a:pt x="4251" y="0"/>
                  </a:moveTo>
                  <a:lnTo>
                    <a:pt x="4037" y="129"/>
                  </a:lnTo>
                  <a:lnTo>
                    <a:pt x="0" y="2454"/>
                  </a:lnTo>
                  <a:lnTo>
                    <a:pt x="157" y="2539"/>
                  </a:lnTo>
                  <a:lnTo>
                    <a:pt x="4208" y="214"/>
                  </a:lnTo>
                  <a:lnTo>
                    <a:pt x="4394" y="100"/>
                  </a:lnTo>
                  <a:lnTo>
                    <a:pt x="425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0"/>
            <p:cNvSpPr/>
            <p:nvPr/>
          </p:nvSpPr>
          <p:spPr>
            <a:xfrm>
              <a:off x="6388625" y="1886025"/>
              <a:ext cx="110600" cy="63500"/>
            </a:xfrm>
            <a:custGeom>
              <a:avLst/>
              <a:gdLst/>
              <a:ahLst/>
              <a:cxnLst/>
              <a:rect l="l" t="t" r="r" b="b"/>
              <a:pathLst>
                <a:path w="4424" h="2540" extrusionOk="0">
                  <a:moveTo>
                    <a:pt x="4266" y="0"/>
                  </a:moveTo>
                  <a:lnTo>
                    <a:pt x="4052" y="129"/>
                  </a:lnTo>
                  <a:lnTo>
                    <a:pt x="1" y="2454"/>
                  </a:lnTo>
                  <a:lnTo>
                    <a:pt x="172" y="2539"/>
                  </a:lnTo>
                  <a:lnTo>
                    <a:pt x="4209" y="214"/>
                  </a:lnTo>
                  <a:lnTo>
                    <a:pt x="4423" y="100"/>
                  </a:lnTo>
                  <a:lnTo>
                    <a:pt x="4266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0"/>
            <p:cNvSpPr/>
            <p:nvPr/>
          </p:nvSpPr>
          <p:spPr>
            <a:xfrm>
              <a:off x="6379725" y="1880675"/>
              <a:ext cx="110225" cy="63500"/>
            </a:xfrm>
            <a:custGeom>
              <a:avLst/>
              <a:gdLst/>
              <a:ahLst/>
              <a:cxnLst/>
              <a:rect l="l" t="t" r="r" b="b"/>
              <a:pathLst>
                <a:path w="4409" h="2540" extrusionOk="0">
                  <a:moveTo>
                    <a:pt x="4251" y="0"/>
                  </a:moveTo>
                  <a:lnTo>
                    <a:pt x="4037" y="114"/>
                  </a:lnTo>
                  <a:lnTo>
                    <a:pt x="0" y="2454"/>
                  </a:lnTo>
                  <a:lnTo>
                    <a:pt x="143" y="2539"/>
                  </a:lnTo>
                  <a:lnTo>
                    <a:pt x="4194" y="200"/>
                  </a:lnTo>
                  <a:lnTo>
                    <a:pt x="4408" y="100"/>
                  </a:lnTo>
                  <a:lnTo>
                    <a:pt x="425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0"/>
            <p:cNvSpPr/>
            <p:nvPr/>
          </p:nvSpPr>
          <p:spPr>
            <a:xfrm>
              <a:off x="6370450" y="1875325"/>
              <a:ext cx="110225" cy="63500"/>
            </a:xfrm>
            <a:custGeom>
              <a:avLst/>
              <a:gdLst/>
              <a:ahLst/>
              <a:cxnLst/>
              <a:rect l="l" t="t" r="r" b="b"/>
              <a:pathLst>
                <a:path w="4409" h="2540" extrusionOk="0">
                  <a:moveTo>
                    <a:pt x="4251" y="0"/>
                  </a:moveTo>
                  <a:lnTo>
                    <a:pt x="4037" y="114"/>
                  </a:lnTo>
                  <a:lnTo>
                    <a:pt x="0" y="2454"/>
                  </a:lnTo>
                  <a:lnTo>
                    <a:pt x="143" y="2539"/>
                  </a:lnTo>
                  <a:lnTo>
                    <a:pt x="4194" y="200"/>
                  </a:lnTo>
                  <a:lnTo>
                    <a:pt x="4408" y="100"/>
                  </a:lnTo>
                  <a:lnTo>
                    <a:pt x="4251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0"/>
            <p:cNvSpPr/>
            <p:nvPr/>
          </p:nvSpPr>
          <p:spPr>
            <a:xfrm>
              <a:off x="6361175" y="1869600"/>
              <a:ext cx="110225" cy="63875"/>
            </a:xfrm>
            <a:custGeom>
              <a:avLst/>
              <a:gdLst/>
              <a:ahLst/>
              <a:cxnLst/>
              <a:rect l="l" t="t" r="r" b="b"/>
              <a:pathLst>
                <a:path w="4409" h="2555" extrusionOk="0">
                  <a:moveTo>
                    <a:pt x="4237" y="1"/>
                  </a:moveTo>
                  <a:lnTo>
                    <a:pt x="4023" y="129"/>
                  </a:lnTo>
                  <a:lnTo>
                    <a:pt x="0" y="2469"/>
                  </a:lnTo>
                  <a:lnTo>
                    <a:pt x="143" y="2554"/>
                  </a:lnTo>
                  <a:lnTo>
                    <a:pt x="4194" y="215"/>
                  </a:lnTo>
                  <a:lnTo>
                    <a:pt x="4408" y="87"/>
                  </a:lnTo>
                  <a:lnTo>
                    <a:pt x="4237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0"/>
            <p:cNvSpPr/>
            <p:nvPr/>
          </p:nvSpPr>
          <p:spPr>
            <a:xfrm>
              <a:off x="6351900" y="1864250"/>
              <a:ext cx="109875" cy="63875"/>
            </a:xfrm>
            <a:custGeom>
              <a:avLst/>
              <a:gdLst/>
              <a:ahLst/>
              <a:cxnLst/>
              <a:rect l="l" t="t" r="r" b="b"/>
              <a:pathLst>
                <a:path w="4395" h="2555" extrusionOk="0">
                  <a:moveTo>
                    <a:pt x="4237" y="1"/>
                  </a:moveTo>
                  <a:lnTo>
                    <a:pt x="4023" y="129"/>
                  </a:lnTo>
                  <a:lnTo>
                    <a:pt x="1" y="2469"/>
                  </a:lnTo>
                  <a:lnTo>
                    <a:pt x="157" y="2554"/>
                  </a:lnTo>
                  <a:lnTo>
                    <a:pt x="4180" y="215"/>
                  </a:lnTo>
                  <a:lnTo>
                    <a:pt x="4394" y="87"/>
                  </a:lnTo>
                  <a:lnTo>
                    <a:pt x="4237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40"/>
            <p:cNvSpPr/>
            <p:nvPr/>
          </p:nvSpPr>
          <p:spPr>
            <a:xfrm>
              <a:off x="6342275" y="1858900"/>
              <a:ext cx="110225" cy="63875"/>
            </a:xfrm>
            <a:custGeom>
              <a:avLst/>
              <a:gdLst/>
              <a:ahLst/>
              <a:cxnLst/>
              <a:rect l="l" t="t" r="r" b="b"/>
              <a:pathLst>
                <a:path w="4409" h="2555" extrusionOk="0">
                  <a:moveTo>
                    <a:pt x="4251" y="1"/>
                  </a:moveTo>
                  <a:lnTo>
                    <a:pt x="4038" y="129"/>
                  </a:lnTo>
                  <a:lnTo>
                    <a:pt x="0" y="2469"/>
                  </a:lnTo>
                  <a:lnTo>
                    <a:pt x="172" y="2554"/>
                  </a:lnTo>
                  <a:lnTo>
                    <a:pt x="4194" y="215"/>
                  </a:lnTo>
                  <a:lnTo>
                    <a:pt x="4408" y="87"/>
                  </a:lnTo>
                  <a:lnTo>
                    <a:pt x="4251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40"/>
            <p:cNvSpPr/>
            <p:nvPr/>
          </p:nvSpPr>
          <p:spPr>
            <a:xfrm>
              <a:off x="6333000" y="1853550"/>
              <a:ext cx="110225" cy="63875"/>
            </a:xfrm>
            <a:custGeom>
              <a:avLst/>
              <a:gdLst/>
              <a:ahLst/>
              <a:cxnLst/>
              <a:rect l="l" t="t" r="r" b="b"/>
              <a:pathLst>
                <a:path w="4409" h="2555" extrusionOk="0">
                  <a:moveTo>
                    <a:pt x="4252" y="1"/>
                  </a:moveTo>
                  <a:lnTo>
                    <a:pt x="4038" y="129"/>
                  </a:lnTo>
                  <a:lnTo>
                    <a:pt x="0" y="2469"/>
                  </a:lnTo>
                  <a:lnTo>
                    <a:pt x="157" y="2554"/>
                  </a:lnTo>
                  <a:lnTo>
                    <a:pt x="4195" y="215"/>
                  </a:lnTo>
                  <a:lnTo>
                    <a:pt x="4409" y="87"/>
                  </a:lnTo>
                  <a:lnTo>
                    <a:pt x="4252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0"/>
            <p:cNvSpPr/>
            <p:nvPr/>
          </p:nvSpPr>
          <p:spPr>
            <a:xfrm>
              <a:off x="6323725" y="1848225"/>
              <a:ext cx="110225" cy="63850"/>
            </a:xfrm>
            <a:custGeom>
              <a:avLst/>
              <a:gdLst/>
              <a:ahLst/>
              <a:cxnLst/>
              <a:rect l="l" t="t" r="r" b="b"/>
              <a:pathLst>
                <a:path w="4409" h="2554" extrusionOk="0">
                  <a:moveTo>
                    <a:pt x="4237" y="0"/>
                  </a:moveTo>
                  <a:lnTo>
                    <a:pt x="4052" y="128"/>
                  </a:lnTo>
                  <a:lnTo>
                    <a:pt x="1" y="2468"/>
                  </a:lnTo>
                  <a:lnTo>
                    <a:pt x="158" y="2554"/>
                  </a:lnTo>
                  <a:lnTo>
                    <a:pt x="4195" y="214"/>
                  </a:lnTo>
                  <a:lnTo>
                    <a:pt x="4409" y="86"/>
                  </a:lnTo>
                  <a:lnTo>
                    <a:pt x="4237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0"/>
            <p:cNvSpPr/>
            <p:nvPr/>
          </p:nvSpPr>
          <p:spPr>
            <a:xfrm>
              <a:off x="6314450" y="1842875"/>
              <a:ext cx="109875" cy="63850"/>
            </a:xfrm>
            <a:custGeom>
              <a:avLst/>
              <a:gdLst/>
              <a:ahLst/>
              <a:cxnLst/>
              <a:rect l="l" t="t" r="r" b="b"/>
              <a:pathLst>
                <a:path w="4395" h="2554" extrusionOk="0">
                  <a:moveTo>
                    <a:pt x="4252" y="0"/>
                  </a:moveTo>
                  <a:lnTo>
                    <a:pt x="4038" y="128"/>
                  </a:lnTo>
                  <a:lnTo>
                    <a:pt x="1" y="2468"/>
                  </a:lnTo>
                  <a:lnTo>
                    <a:pt x="158" y="2554"/>
                  </a:lnTo>
                  <a:lnTo>
                    <a:pt x="4180" y="214"/>
                  </a:lnTo>
                  <a:lnTo>
                    <a:pt x="4394" y="86"/>
                  </a:lnTo>
                  <a:lnTo>
                    <a:pt x="4252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0"/>
            <p:cNvSpPr/>
            <p:nvPr/>
          </p:nvSpPr>
          <p:spPr>
            <a:xfrm>
              <a:off x="6304825" y="1837525"/>
              <a:ext cx="110225" cy="63850"/>
            </a:xfrm>
            <a:custGeom>
              <a:avLst/>
              <a:gdLst/>
              <a:ahLst/>
              <a:cxnLst/>
              <a:rect l="l" t="t" r="r" b="b"/>
              <a:pathLst>
                <a:path w="4409" h="2554" extrusionOk="0">
                  <a:moveTo>
                    <a:pt x="4266" y="0"/>
                  </a:moveTo>
                  <a:lnTo>
                    <a:pt x="4052" y="128"/>
                  </a:lnTo>
                  <a:lnTo>
                    <a:pt x="1" y="2468"/>
                  </a:lnTo>
                  <a:lnTo>
                    <a:pt x="172" y="2554"/>
                  </a:lnTo>
                  <a:lnTo>
                    <a:pt x="4195" y="214"/>
                  </a:lnTo>
                  <a:lnTo>
                    <a:pt x="4409" y="86"/>
                  </a:lnTo>
                  <a:lnTo>
                    <a:pt x="4266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0"/>
            <p:cNvSpPr/>
            <p:nvPr/>
          </p:nvSpPr>
          <p:spPr>
            <a:xfrm>
              <a:off x="6295550" y="1832175"/>
              <a:ext cx="110225" cy="63500"/>
            </a:xfrm>
            <a:custGeom>
              <a:avLst/>
              <a:gdLst/>
              <a:ahLst/>
              <a:cxnLst/>
              <a:rect l="l" t="t" r="r" b="b"/>
              <a:pathLst>
                <a:path w="4409" h="2540" extrusionOk="0">
                  <a:moveTo>
                    <a:pt x="4266" y="0"/>
                  </a:moveTo>
                  <a:lnTo>
                    <a:pt x="4052" y="128"/>
                  </a:lnTo>
                  <a:lnTo>
                    <a:pt x="1" y="2439"/>
                  </a:lnTo>
                  <a:lnTo>
                    <a:pt x="158" y="2539"/>
                  </a:lnTo>
                  <a:lnTo>
                    <a:pt x="4209" y="214"/>
                  </a:lnTo>
                  <a:lnTo>
                    <a:pt x="4409" y="86"/>
                  </a:lnTo>
                  <a:lnTo>
                    <a:pt x="4266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0"/>
            <p:cNvSpPr/>
            <p:nvPr/>
          </p:nvSpPr>
          <p:spPr>
            <a:xfrm>
              <a:off x="6301250" y="1819675"/>
              <a:ext cx="293900" cy="151250"/>
            </a:xfrm>
            <a:custGeom>
              <a:avLst/>
              <a:gdLst/>
              <a:ahLst/>
              <a:cxnLst/>
              <a:rect l="l" t="t" r="r" b="b"/>
              <a:pathLst>
                <a:path w="11756" h="6050" extrusionOk="0">
                  <a:moveTo>
                    <a:pt x="3967" y="1"/>
                  </a:moveTo>
                  <a:cubicBezTo>
                    <a:pt x="3824" y="29"/>
                    <a:pt x="3681" y="86"/>
                    <a:pt x="3539" y="186"/>
                  </a:cubicBezTo>
                  <a:lnTo>
                    <a:pt x="1" y="2198"/>
                  </a:lnTo>
                  <a:lnTo>
                    <a:pt x="6677" y="6049"/>
                  </a:lnTo>
                  <a:cubicBezTo>
                    <a:pt x="6677" y="6049"/>
                    <a:pt x="7590" y="5536"/>
                    <a:pt x="8560" y="5051"/>
                  </a:cubicBezTo>
                  <a:cubicBezTo>
                    <a:pt x="9302" y="4694"/>
                    <a:pt x="10058" y="4337"/>
                    <a:pt x="10486" y="4252"/>
                  </a:cubicBezTo>
                  <a:cubicBezTo>
                    <a:pt x="10600" y="4223"/>
                    <a:pt x="10771" y="4181"/>
                    <a:pt x="10871" y="4152"/>
                  </a:cubicBezTo>
                  <a:cubicBezTo>
                    <a:pt x="10931" y="4143"/>
                    <a:pt x="10992" y="4139"/>
                    <a:pt x="11052" y="4139"/>
                  </a:cubicBezTo>
                  <a:cubicBezTo>
                    <a:pt x="11295" y="4139"/>
                    <a:pt x="11539" y="4203"/>
                    <a:pt x="11756" y="4295"/>
                  </a:cubicBezTo>
                  <a:lnTo>
                    <a:pt x="4380" y="29"/>
                  </a:lnTo>
                  <a:lnTo>
                    <a:pt x="4323" y="15"/>
                  </a:lnTo>
                  <a:lnTo>
                    <a:pt x="4266" y="101"/>
                  </a:lnTo>
                  <a:cubicBezTo>
                    <a:pt x="4181" y="58"/>
                    <a:pt x="4067" y="15"/>
                    <a:pt x="3967" y="1"/>
                  </a:cubicBezTo>
                  <a:close/>
                </a:path>
              </a:pathLst>
            </a:custGeom>
            <a:solidFill>
              <a:srgbClr val="002D4F">
                <a:alpha val="72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0"/>
            <p:cNvSpPr/>
            <p:nvPr/>
          </p:nvSpPr>
          <p:spPr>
            <a:xfrm>
              <a:off x="6435000" y="1994425"/>
              <a:ext cx="36400" cy="10725"/>
            </a:xfrm>
            <a:custGeom>
              <a:avLst/>
              <a:gdLst/>
              <a:ahLst/>
              <a:cxnLst/>
              <a:rect l="l" t="t" r="r" b="b"/>
              <a:pathLst>
                <a:path w="1456" h="429" extrusionOk="0">
                  <a:moveTo>
                    <a:pt x="1455" y="1"/>
                  </a:moveTo>
                  <a:lnTo>
                    <a:pt x="714" y="357"/>
                  </a:lnTo>
                  <a:lnTo>
                    <a:pt x="0" y="15"/>
                  </a:lnTo>
                  <a:lnTo>
                    <a:pt x="742" y="429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0"/>
            <p:cNvSpPr/>
            <p:nvPr/>
          </p:nvSpPr>
          <p:spPr>
            <a:xfrm>
              <a:off x="6416100" y="1994075"/>
              <a:ext cx="70275" cy="21775"/>
            </a:xfrm>
            <a:custGeom>
              <a:avLst/>
              <a:gdLst/>
              <a:ahLst/>
              <a:cxnLst/>
              <a:rect l="l" t="t" r="r" b="b"/>
              <a:pathLst>
                <a:path w="2811" h="871" extrusionOk="0">
                  <a:moveTo>
                    <a:pt x="0" y="1"/>
                  </a:moveTo>
                  <a:lnTo>
                    <a:pt x="1498" y="871"/>
                  </a:lnTo>
                  <a:lnTo>
                    <a:pt x="2811" y="100"/>
                  </a:lnTo>
                  <a:lnTo>
                    <a:pt x="1498" y="8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0"/>
            <p:cNvSpPr/>
            <p:nvPr/>
          </p:nvSpPr>
          <p:spPr>
            <a:xfrm>
              <a:off x="6270600" y="1898150"/>
              <a:ext cx="28200" cy="17125"/>
            </a:xfrm>
            <a:custGeom>
              <a:avLst/>
              <a:gdLst/>
              <a:ahLst/>
              <a:cxnLst/>
              <a:rect l="l" t="t" r="r" b="b"/>
              <a:pathLst>
                <a:path w="1128" h="685" extrusionOk="0">
                  <a:moveTo>
                    <a:pt x="0" y="0"/>
                  </a:moveTo>
                  <a:lnTo>
                    <a:pt x="0" y="114"/>
                  </a:lnTo>
                  <a:lnTo>
                    <a:pt x="1127" y="6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0"/>
            <p:cNvSpPr/>
            <p:nvPr/>
          </p:nvSpPr>
          <p:spPr>
            <a:xfrm>
              <a:off x="6270600" y="1908125"/>
              <a:ext cx="41375" cy="25000"/>
            </a:xfrm>
            <a:custGeom>
              <a:avLst/>
              <a:gdLst/>
              <a:ahLst/>
              <a:cxnLst/>
              <a:rect l="l" t="t" r="r" b="b"/>
              <a:pathLst>
                <a:path w="1655" h="1000" extrusionOk="0">
                  <a:moveTo>
                    <a:pt x="0" y="1"/>
                  </a:moveTo>
                  <a:lnTo>
                    <a:pt x="0" y="86"/>
                  </a:lnTo>
                  <a:lnTo>
                    <a:pt x="1655" y="9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0"/>
            <p:cNvSpPr/>
            <p:nvPr/>
          </p:nvSpPr>
          <p:spPr>
            <a:xfrm>
              <a:off x="6287000" y="1813950"/>
              <a:ext cx="303150" cy="151625"/>
            </a:xfrm>
            <a:custGeom>
              <a:avLst/>
              <a:gdLst/>
              <a:ahLst/>
              <a:cxnLst/>
              <a:rect l="l" t="t" r="r" b="b"/>
              <a:pathLst>
                <a:path w="12126" h="6065" extrusionOk="0">
                  <a:moveTo>
                    <a:pt x="12034" y="4257"/>
                  </a:moveTo>
                  <a:lnTo>
                    <a:pt x="12126" y="4310"/>
                  </a:lnTo>
                  <a:cubicBezTo>
                    <a:pt x="12096" y="4290"/>
                    <a:pt x="12065" y="4272"/>
                    <a:pt x="12034" y="4257"/>
                  </a:cubicBezTo>
                  <a:close/>
                  <a:moveTo>
                    <a:pt x="4353" y="1"/>
                  </a:moveTo>
                  <a:cubicBezTo>
                    <a:pt x="4220" y="1"/>
                    <a:pt x="4064" y="18"/>
                    <a:pt x="3880" y="59"/>
                  </a:cubicBezTo>
                  <a:cubicBezTo>
                    <a:pt x="2782" y="244"/>
                    <a:pt x="0" y="1856"/>
                    <a:pt x="0" y="1856"/>
                  </a:cubicBezTo>
                  <a:lnTo>
                    <a:pt x="7304" y="6064"/>
                  </a:lnTo>
                  <a:cubicBezTo>
                    <a:pt x="7304" y="6064"/>
                    <a:pt x="8203" y="5522"/>
                    <a:pt x="9187" y="5051"/>
                  </a:cubicBezTo>
                  <a:cubicBezTo>
                    <a:pt x="9915" y="4695"/>
                    <a:pt x="10685" y="4352"/>
                    <a:pt x="11113" y="4238"/>
                  </a:cubicBezTo>
                  <a:cubicBezTo>
                    <a:pt x="11199" y="4210"/>
                    <a:pt x="11313" y="4210"/>
                    <a:pt x="11398" y="4196"/>
                  </a:cubicBezTo>
                  <a:cubicBezTo>
                    <a:pt x="11480" y="4177"/>
                    <a:pt x="11561" y="4168"/>
                    <a:pt x="11641" y="4168"/>
                  </a:cubicBezTo>
                  <a:cubicBezTo>
                    <a:pt x="11778" y="4168"/>
                    <a:pt x="11912" y="4196"/>
                    <a:pt x="12034" y="4257"/>
                  </a:cubicBezTo>
                  <a:lnTo>
                    <a:pt x="12034" y="4257"/>
                  </a:lnTo>
                  <a:lnTo>
                    <a:pt x="4893" y="130"/>
                  </a:lnTo>
                  <a:cubicBezTo>
                    <a:pt x="4765" y="57"/>
                    <a:pt x="4595" y="1"/>
                    <a:pt x="4353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0"/>
            <p:cNvSpPr/>
            <p:nvPr/>
          </p:nvSpPr>
          <p:spPr>
            <a:xfrm>
              <a:off x="6458175" y="1906125"/>
              <a:ext cx="115575" cy="44825"/>
            </a:xfrm>
            <a:custGeom>
              <a:avLst/>
              <a:gdLst/>
              <a:ahLst/>
              <a:cxnLst/>
              <a:rect l="l" t="t" r="r" b="b"/>
              <a:pathLst>
                <a:path w="4623" h="1793" extrusionOk="0">
                  <a:moveTo>
                    <a:pt x="3939" y="1"/>
                  </a:moveTo>
                  <a:cubicBezTo>
                    <a:pt x="3872" y="1"/>
                    <a:pt x="3804" y="8"/>
                    <a:pt x="3738" y="24"/>
                  </a:cubicBezTo>
                  <a:cubicBezTo>
                    <a:pt x="3638" y="38"/>
                    <a:pt x="3538" y="52"/>
                    <a:pt x="3453" y="81"/>
                  </a:cubicBezTo>
                  <a:cubicBezTo>
                    <a:pt x="3039" y="195"/>
                    <a:pt x="2640" y="337"/>
                    <a:pt x="2255" y="537"/>
                  </a:cubicBezTo>
                  <a:cubicBezTo>
                    <a:pt x="2026" y="651"/>
                    <a:pt x="1770" y="765"/>
                    <a:pt x="1527" y="894"/>
                  </a:cubicBezTo>
                  <a:cubicBezTo>
                    <a:pt x="928" y="1179"/>
                    <a:pt x="357" y="1507"/>
                    <a:pt x="1" y="1693"/>
                  </a:cubicBezTo>
                  <a:lnTo>
                    <a:pt x="172" y="1792"/>
                  </a:lnTo>
                  <a:cubicBezTo>
                    <a:pt x="528" y="1593"/>
                    <a:pt x="1099" y="1293"/>
                    <a:pt x="1684" y="979"/>
                  </a:cubicBezTo>
                  <a:cubicBezTo>
                    <a:pt x="1926" y="865"/>
                    <a:pt x="2183" y="737"/>
                    <a:pt x="2412" y="623"/>
                  </a:cubicBezTo>
                  <a:cubicBezTo>
                    <a:pt x="2782" y="437"/>
                    <a:pt x="3196" y="295"/>
                    <a:pt x="3610" y="166"/>
                  </a:cubicBezTo>
                  <a:cubicBezTo>
                    <a:pt x="3695" y="152"/>
                    <a:pt x="3810" y="123"/>
                    <a:pt x="3895" y="109"/>
                  </a:cubicBezTo>
                  <a:cubicBezTo>
                    <a:pt x="3952" y="102"/>
                    <a:pt x="4010" y="99"/>
                    <a:pt x="4069" y="99"/>
                  </a:cubicBezTo>
                  <a:cubicBezTo>
                    <a:pt x="4257" y="99"/>
                    <a:pt x="4448" y="136"/>
                    <a:pt x="4623" y="223"/>
                  </a:cubicBezTo>
                  <a:lnTo>
                    <a:pt x="4466" y="123"/>
                  </a:lnTo>
                  <a:cubicBezTo>
                    <a:pt x="4300" y="51"/>
                    <a:pt x="4119" y="1"/>
                    <a:pt x="3939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0"/>
            <p:cNvSpPr/>
            <p:nvPr/>
          </p:nvSpPr>
          <p:spPr>
            <a:xfrm>
              <a:off x="6448900" y="1900950"/>
              <a:ext cx="115575" cy="44650"/>
            </a:xfrm>
            <a:custGeom>
              <a:avLst/>
              <a:gdLst/>
              <a:ahLst/>
              <a:cxnLst/>
              <a:rect l="l" t="t" r="r" b="b"/>
              <a:pathLst>
                <a:path w="4623" h="1786" extrusionOk="0">
                  <a:moveTo>
                    <a:pt x="3923" y="0"/>
                  </a:moveTo>
                  <a:cubicBezTo>
                    <a:pt x="3857" y="0"/>
                    <a:pt x="3791" y="5"/>
                    <a:pt x="3724" y="17"/>
                  </a:cubicBezTo>
                  <a:cubicBezTo>
                    <a:pt x="3638" y="31"/>
                    <a:pt x="3539" y="31"/>
                    <a:pt x="3439" y="74"/>
                  </a:cubicBezTo>
                  <a:cubicBezTo>
                    <a:pt x="3039" y="188"/>
                    <a:pt x="2640" y="330"/>
                    <a:pt x="2255" y="530"/>
                  </a:cubicBezTo>
                  <a:cubicBezTo>
                    <a:pt x="2012" y="644"/>
                    <a:pt x="1770" y="758"/>
                    <a:pt x="1513" y="887"/>
                  </a:cubicBezTo>
                  <a:cubicBezTo>
                    <a:pt x="928" y="1186"/>
                    <a:pt x="357" y="1500"/>
                    <a:pt x="1" y="1686"/>
                  </a:cubicBezTo>
                  <a:lnTo>
                    <a:pt x="158" y="1785"/>
                  </a:lnTo>
                  <a:cubicBezTo>
                    <a:pt x="514" y="1586"/>
                    <a:pt x="1085" y="1286"/>
                    <a:pt x="1684" y="972"/>
                  </a:cubicBezTo>
                  <a:cubicBezTo>
                    <a:pt x="1927" y="858"/>
                    <a:pt x="2183" y="730"/>
                    <a:pt x="2412" y="616"/>
                  </a:cubicBezTo>
                  <a:cubicBezTo>
                    <a:pt x="2783" y="430"/>
                    <a:pt x="3196" y="288"/>
                    <a:pt x="3610" y="159"/>
                  </a:cubicBezTo>
                  <a:cubicBezTo>
                    <a:pt x="3695" y="145"/>
                    <a:pt x="3795" y="116"/>
                    <a:pt x="3895" y="102"/>
                  </a:cubicBezTo>
                  <a:cubicBezTo>
                    <a:pt x="3952" y="95"/>
                    <a:pt x="4011" y="92"/>
                    <a:pt x="4071" y="92"/>
                  </a:cubicBezTo>
                  <a:cubicBezTo>
                    <a:pt x="4263" y="92"/>
                    <a:pt x="4459" y="129"/>
                    <a:pt x="4623" y="216"/>
                  </a:cubicBezTo>
                  <a:lnTo>
                    <a:pt x="4466" y="116"/>
                  </a:lnTo>
                  <a:cubicBezTo>
                    <a:pt x="4287" y="43"/>
                    <a:pt x="4108" y="0"/>
                    <a:pt x="3923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0"/>
            <p:cNvSpPr/>
            <p:nvPr/>
          </p:nvSpPr>
          <p:spPr>
            <a:xfrm>
              <a:off x="6440000" y="1895425"/>
              <a:ext cx="115575" cy="44100"/>
            </a:xfrm>
            <a:custGeom>
              <a:avLst/>
              <a:gdLst/>
              <a:ahLst/>
              <a:cxnLst/>
              <a:rect l="l" t="t" r="r" b="b"/>
              <a:pathLst>
                <a:path w="4623" h="1764" extrusionOk="0">
                  <a:moveTo>
                    <a:pt x="4471" y="137"/>
                  </a:moveTo>
                  <a:lnTo>
                    <a:pt x="4622" y="195"/>
                  </a:lnTo>
                  <a:cubicBezTo>
                    <a:pt x="4574" y="172"/>
                    <a:pt x="4524" y="153"/>
                    <a:pt x="4471" y="137"/>
                  </a:cubicBezTo>
                  <a:close/>
                  <a:moveTo>
                    <a:pt x="3916" y="1"/>
                  </a:moveTo>
                  <a:cubicBezTo>
                    <a:pt x="3848" y="1"/>
                    <a:pt x="3779" y="8"/>
                    <a:pt x="3709" y="24"/>
                  </a:cubicBezTo>
                  <a:cubicBezTo>
                    <a:pt x="3624" y="38"/>
                    <a:pt x="3509" y="52"/>
                    <a:pt x="3424" y="81"/>
                  </a:cubicBezTo>
                  <a:cubicBezTo>
                    <a:pt x="3010" y="195"/>
                    <a:pt x="2625" y="337"/>
                    <a:pt x="2226" y="537"/>
                  </a:cubicBezTo>
                  <a:cubicBezTo>
                    <a:pt x="1997" y="651"/>
                    <a:pt x="1755" y="765"/>
                    <a:pt x="1498" y="894"/>
                  </a:cubicBezTo>
                  <a:cubicBezTo>
                    <a:pt x="913" y="1179"/>
                    <a:pt x="342" y="1479"/>
                    <a:pt x="0" y="1678"/>
                  </a:cubicBezTo>
                  <a:lnTo>
                    <a:pt x="157" y="1764"/>
                  </a:lnTo>
                  <a:cubicBezTo>
                    <a:pt x="514" y="1578"/>
                    <a:pt x="1084" y="1265"/>
                    <a:pt x="1683" y="965"/>
                  </a:cubicBezTo>
                  <a:cubicBezTo>
                    <a:pt x="1926" y="837"/>
                    <a:pt x="2183" y="723"/>
                    <a:pt x="2411" y="608"/>
                  </a:cubicBezTo>
                  <a:cubicBezTo>
                    <a:pt x="2782" y="409"/>
                    <a:pt x="3196" y="266"/>
                    <a:pt x="3609" y="152"/>
                  </a:cubicBezTo>
                  <a:cubicBezTo>
                    <a:pt x="3695" y="123"/>
                    <a:pt x="3795" y="109"/>
                    <a:pt x="3895" y="95"/>
                  </a:cubicBezTo>
                  <a:cubicBezTo>
                    <a:pt x="3958" y="84"/>
                    <a:pt x="4023" y="78"/>
                    <a:pt x="4089" y="78"/>
                  </a:cubicBezTo>
                  <a:cubicBezTo>
                    <a:pt x="4219" y="78"/>
                    <a:pt x="4350" y="99"/>
                    <a:pt x="4471" y="137"/>
                  </a:cubicBezTo>
                  <a:lnTo>
                    <a:pt x="4471" y="137"/>
                  </a:lnTo>
                  <a:lnTo>
                    <a:pt x="4437" y="123"/>
                  </a:lnTo>
                  <a:cubicBezTo>
                    <a:pt x="4271" y="51"/>
                    <a:pt x="4097" y="1"/>
                    <a:pt x="3916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0"/>
            <p:cNvSpPr/>
            <p:nvPr/>
          </p:nvSpPr>
          <p:spPr>
            <a:xfrm>
              <a:off x="6430350" y="1890075"/>
              <a:ext cx="115225" cy="44825"/>
            </a:xfrm>
            <a:custGeom>
              <a:avLst/>
              <a:gdLst/>
              <a:ahLst/>
              <a:cxnLst/>
              <a:rect l="l" t="t" r="r" b="b"/>
              <a:pathLst>
                <a:path w="4609" h="1793" extrusionOk="0">
                  <a:moveTo>
                    <a:pt x="3925" y="1"/>
                  </a:moveTo>
                  <a:cubicBezTo>
                    <a:pt x="3858" y="1"/>
                    <a:pt x="3791" y="8"/>
                    <a:pt x="3724" y="24"/>
                  </a:cubicBezTo>
                  <a:cubicBezTo>
                    <a:pt x="3639" y="38"/>
                    <a:pt x="3525" y="52"/>
                    <a:pt x="3439" y="81"/>
                  </a:cubicBezTo>
                  <a:cubicBezTo>
                    <a:pt x="3025" y="195"/>
                    <a:pt x="2640" y="337"/>
                    <a:pt x="2241" y="537"/>
                  </a:cubicBezTo>
                  <a:cubicBezTo>
                    <a:pt x="2012" y="651"/>
                    <a:pt x="1756" y="765"/>
                    <a:pt x="1513" y="894"/>
                  </a:cubicBezTo>
                  <a:cubicBezTo>
                    <a:pt x="928" y="1179"/>
                    <a:pt x="358" y="1507"/>
                    <a:pt x="1" y="1693"/>
                  </a:cubicBezTo>
                  <a:lnTo>
                    <a:pt x="158" y="1792"/>
                  </a:lnTo>
                  <a:cubicBezTo>
                    <a:pt x="515" y="1593"/>
                    <a:pt x="1085" y="1293"/>
                    <a:pt x="1670" y="979"/>
                  </a:cubicBezTo>
                  <a:cubicBezTo>
                    <a:pt x="1927" y="865"/>
                    <a:pt x="2169" y="751"/>
                    <a:pt x="2398" y="623"/>
                  </a:cubicBezTo>
                  <a:cubicBezTo>
                    <a:pt x="2783" y="437"/>
                    <a:pt x="3182" y="295"/>
                    <a:pt x="3596" y="166"/>
                  </a:cubicBezTo>
                  <a:cubicBezTo>
                    <a:pt x="3681" y="152"/>
                    <a:pt x="3796" y="123"/>
                    <a:pt x="3881" y="109"/>
                  </a:cubicBezTo>
                  <a:cubicBezTo>
                    <a:pt x="3950" y="94"/>
                    <a:pt x="4019" y="87"/>
                    <a:pt x="4087" y="87"/>
                  </a:cubicBezTo>
                  <a:cubicBezTo>
                    <a:pt x="4272" y="87"/>
                    <a:pt x="4452" y="140"/>
                    <a:pt x="4609" y="223"/>
                  </a:cubicBezTo>
                  <a:lnTo>
                    <a:pt x="4452" y="123"/>
                  </a:lnTo>
                  <a:cubicBezTo>
                    <a:pt x="4286" y="51"/>
                    <a:pt x="4105" y="1"/>
                    <a:pt x="3925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0"/>
            <p:cNvSpPr/>
            <p:nvPr/>
          </p:nvSpPr>
          <p:spPr>
            <a:xfrm>
              <a:off x="6420725" y="1884725"/>
              <a:ext cx="115575" cy="44825"/>
            </a:xfrm>
            <a:custGeom>
              <a:avLst/>
              <a:gdLst/>
              <a:ahLst/>
              <a:cxnLst/>
              <a:rect l="l" t="t" r="r" b="b"/>
              <a:pathLst>
                <a:path w="4623" h="1793" extrusionOk="0">
                  <a:moveTo>
                    <a:pt x="3940" y="1"/>
                  </a:moveTo>
                  <a:cubicBezTo>
                    <a:pt x="3872" y="1"/>
                    <a:pt x="3805" y="8"/>
                    <a:pt x="3738" y="24"/>
                  </a:cubicBezTo>
                  <a:cubicBezTo>
                    <a:pt x="3638" y="38"/>
                    <a:pt x="3539" y="52"/>
                    <a:pt x="3453" y="81"/>
                  </a:cubicBezTo>
                  <a:cubicBezTo>
                    <a:pt x="3039" y="195"/>
                    <a:pt x="2640" y="337"/>
                    <a:pt x="2255" y="537"/>
                  </a:cubicBezTo>
                  <a:cubicBezTo>
                    <a:pt x="2026" y="651"/>
                    <a:pt x="1770" y="765"/>
                    <a:pt x="1527" y="894"/>
                  </a:cubicBezTo>
                  <a:cubicBezTo>
                    <a:pt x="928" y="1193"/>
                    <a:pt x="357" y="1507"/>
                    <a:pt x="1" y="1693"/>
                  </a:cubicBezTo>
                  <a:lnTo>
                    <a:pt x="172" y="1793"/>
                  </a:lnTo>
                  <a:cubicBezTo>
                    <a:pt x="529" y="1593"/>
                    <a:pt x="1099" y="1293"/>
                    <a:pt x="1684" y="979"/>
                  </a:cubicBezTo>
                  <a:cubicBezTo>
                    <a:pt x="1927" y="865"/>
                    <a:pt x="2183" y="737"/>
                    <a:pt x="2412" y="623"/>
                  </a:cubicBezTo>
                  <a:cubicBezTo>
                    <a:pt x="2783" y="437"/>
                    <a:pt x="3196" y="295"/>
                    <a:pt x="3610" y="166"/>
                  </a:cubicBezTo>
                  <a:cubicBezTo>
                    <a:pt x="3696" y="152"/>
                    <a:pt x="3810" y="123"/>
                    <a:pt x="3895" y="109"/>
                  </a:cubicBezTo>
                  <a:cubicBezTo>
                    <a:pt x="3952" y="102"/>
                    <a:pt x="4011" y="99"/>
                    <a:pt x="4071" y="99"/>
                  </a:cubicBezTo>
                  <a:cubicBezTo>
                    <a:pt x="4263" y="99"/>
                    <a:pt x="4459" y="136"/>
                    <a:pt x="4623" y="223"/>
                  </a:cubicBezTo>
                  <a:lnTo>
                    <a:pt x="4466" y="123"/>
                  </a:lnTo>
                  <a:cubicBezTo>
                    <a:pt x="4300" y="51"/>
                    <a:pt x="4119" y="1"/>
                    <a:pt x="3940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0"/>
            <p:cNvSpPr/>
            <p:nvPr/>
          </p:nvSpPr>
          <p:spPr>
            <a:xfrm>
              <a:off x="6411450" y="1879175"/>
              <a:ext cx="115575" cy="44300"/>
            </a:xfrm>
            <a:custGeom>
              <a:avLst/>
              <a:gdLst/>
              <a:ahLst/>
              <a:cxnLst/>
              <a:rect l="l" t="t" r="r" b="b"/>
              <a:pathLst>
                <a:path w="4623" h="1772" extrusionOk="0">
                  <a:moveTo>
                    <a:pt x="3923" y="1"/>
                  </a:moveTo>
                  <a:cubicBezTo>
                    <a:pt x="3857" y="1"/>
                    <a:pt x="3791" y="6"/>
                    <a:pt x="3724" y="17"/>
                  </a:cubicBezTo>
                  <a:cubicBezTo>
                    <a:pt x="3639" y="32"/>
                    <a:pt x="3539" y="32"/>
                    <a:pt x="3439" y="60"/>
                  </a:cubicBezTo>
                  <a:cubicBezTo>
                    <a:pt x="3039" y="189"/>
                    <a:pt x="2640" y="331"/>
                    <a:pt x="2255" y="531"/>
                  </a:cubicBezTo>
                  <a:cubicBezTo>
                    <a:pt x="2012" y="631"/>
                    <a:pt x="1770" y="759"/>
                    <a:pt x="1513" y="888"/>
                  </a:cubicBezTo>
                  <a:cubicBezTo>
                    <a:pt x="928" y="1187"/>
                    <a:pt x="358" y="1487"/>
                    <a:pt x="1" y="1686"/>
                  </a:cubicBezTo>
                  <a:lnTo>
                    <a:pt x="158" y="1772"/>
                  </a:lnTo>
                  <a:cubicBezTo>
                    <a:pt x="514" y="1587"/>
                    <a:pt x="1085" y="1273"/>
                    <a:pt x="1684" y="973"/>
                  </a:cubicBezTo>
                  <a:cubicBezTo>
                    <a:pt x="1927" y="845"/>
                    <a:pt x="2183" y="731"/>
                    <a:pt x="2412" y="617"/>
                  </a:cubicBezTo>
                  <a:cubicBezTo>
                    <a:pt x="2783" y="417"/>
                    <a:pt x="3196" y="274"/>
                    <a:pt x="3610" y="160"/>
                  </a:cubicBezTo>
                  <a:cubicBezTo>
                    <a:pt x="3710" y="131"/>
                    <a:pt x="3795" y="117"/>
                    <a:pt x="3895" y="103"/>
                  </a:cubicBezTo>
                  <a:cubicBezTo>
                    <a:pt x="3959" y="92"/>
                    <a:pt x="4024" y="86"/>
                    <a:pt x="4090" y="86"/>
                  </a:cubicBezTo>
                  <a:cubicBezTo>
                    <a:pt x="4276" y="86"/>
                    <a:pt x="4465" y="129"/>
                    <a:pt x="4623" y="203"/>
                  </a:cubicBezTo>
                  <a:lnTo>
                    <a:pt x="4466" y="117"/>
                  </a:lnTo>
                  <a:cubicBezTo>
                    <a:pt x="4287" y="43"/>
                    <a:pt x="4108" y="1"/>
                    <a:pt x="3923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0"/>
            <p:cNvSpPr/>
            <p:nvPr/>
          </p:nvSpPr>
          <p:spPr>
            <a:xfrm>
              <a:off x="6402550" y="1873675"/>
              <a:ext cx="115575" cy="44475"/>
            </a:xfrm>
            <a:custGeom>
              <a:avLst/>
              <a:gdLst/>
              <a:ahLst/>
              <a:cxnLst/>
              <a:rect l="l" t="t" r="r" b="b"/>
              <a:pathLst>
                <a:path w="4623" h="1779" extrusionOk="0">
                  <a:moveTo>
                    <a:pt x="3931" y="1"/>
                  </a:moveTo>
                  <a:cubicBezTo>
                    <a:pt x="3863" y="1"/>
                    <a:pt x="3794" y="8"/>
                    <a:pt x="3724" y="23"/>
                  </a:cubicBezTo>
                  <a:cubicBezTo>
                    <a:pt x="3638" y="38"/>
                    <a:pt x="3538" y="52"/>
                    <a:pt x="3438" y="66"/>
                  </a:cubicBezTo>
                  <a:cubicBezTo>
                    <a:pt x="3039" y="195"/>
                    <a:pt x="2639" y="337"/>
                    <a:pt x="2254" y="537"/>
                  </a:cubicBezTo>
                  <a:cubicBezTo>
                    <a:pt x="2012" y="637"/>
                    <a:pt x="1769" y="765"/>
                    <a:pt x="1512" y="894"/>
                  </a:cubicBezTo>
                  <a:cubicBezTo>
                    <a:pt x="928" y="1179"/>
                    <a:pt x="357" y="1493"/>
                    <a:pt x="0" y="1692"/>
                  </a:cubicBezTo>
                  <a:lnTo>
                    <a:pt x="157" y="1778"/>
                  </a:lnTo>
                  <a:cubicBezTo>
                    <a:pt x="514" y="1593"/>
                    <a:pt x="1084" y="1279"/>
                    <a:pt x="1684" y="979"/>
                  </a:cubicBezTo>
                  <a:cubicBezTo>
                    <a:pt x="1926" y="851"/>
                    <a:pt x="2183" y="737"/>
                    <a:pt x="2411" y="623"/>
                  </a:cubicBezTo>
                  <a:cubicBezTo>
                    <a:pt x="2782" y="423"/>
                    <a:pt x="3196" y="280"/>
                    <a:pt x="3609" y="166"/>
                  </a:cubicBezTo>
                  <a:cubicBezTo>
                    <a:pt x="3695" y="138"/>
                    <a:pt x="3795" y="123"/>
                    <a:pt x="3895" y="109"/>
                  </a:cubicBezTo>
                  <a:cubicBezTo>
                    <a:pt x="3958" y="98"/>
                    <a:pt x="4023" y="92"/>
                    <a:pt x="4089" y="92"/>
                  </a:cubicBezTo>
                  <a:cubicBezTo>
                    <a:pt x="4275" y="92"/>
                    <a:pt x="4464" y="135"/>
                    <a:pt x="4622" y="209"/>
                  </a:cubicBezTo>
                  <a:lnTo>
                    <a:pt x="4465" y="123"/>
                  </a:lnTo>
                  <a:cubicBezTo>
                    <a:pt x="4289" y="51"/>
                    <a:pt x="4113" y="1"/>
                    <a:pt x="3931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0"/>
            <p:cNvSpPr/>
            <p:nvPr/>
          </p:nvSpPr>
          <p:spPr>
            <a:xfrm>
              <a:off x="6393275" y="1868325"/>
              <a:ext cx="115575" cy="44475"/>
            </a:xfrm>
            <a:custGeom>
              <a:avLst/>
              <a:gdLst/>
              <a:ahLst/>
              <a:cxnLst/>
              <a:rect l="l" t="t" r="r" b="b"/>
              <a:pathLst>
                <a:path w="4623" h="1779" extrusionOk="0">
                  <a:moveTo>
                    <a:pt x="3931" y="1"/>
                  </a:moveTo>
                  <a:cubicBezTo>
                    <a:pt x="3863" y="1"/>
                    <a:pt x="3794" y="8"/>
                    <a:pt x="3724" y="23"/>
                  </a:cubicBezTo>
                  <a:cubicBezTo>
                    <a:pt x="3638" y="38"/>
                    <a:pt x="3524" y="52"/>
                    <a:pt x="3438" y="66"/>
                  </a:cubicBezTo>
                  <a:cubicBezTo>
                    <a:pt x="3025" y="195"/>
                    <a:pt x="2639" y="337"/>
                    <a:pt x="2240" y="537"/>
                  </a:cubicBezTo>
                  <a:cubicBezTo>
                    <a:pt x="2012" y="637"/>
                    <a:pt x="1769" y="765"/>
                    <a:pt x="1512" y="894"/>
                  </a:cubicBezTo>
                  <a:cubicBezTo>
                    <a:pt x="928" y="1179"/>
                    <a:pt x="357" y="1493"/>
                    <a:pt x="0" y="1692"/>
                  </a:cubicBezTo>
                  <a:lnTo>
                    <a:pt x="157" y="1778"/>
                  </a:lnTo>
                  <a:cubicBezTo>
                    <a:pt x="514" y="1593"/>
                    <a:pt x="1085" y="1279"/>
                    <a:pt x="1669" y="979"/>
                  </a:cubicBezTo>
                  <a:cubicBezTo>
                    <a:pt x="1926" y="851"/>
                    <a:pt x="2169" y="737"/>
                    <a:pt x="2411" y="623"/>
                  </a:cubicBezTo>
                  <a:cubicBezTo>
                    <a:pt x="2782" y="423"/>
                    <a:pt x="3196" y="280"/>
                    <a:pt x="3595" y="166"/>
                  </a:cubicBezTo>
                  <a:cubicBezTo>
                    <a:pt x="3695" y="138"/>
                    <a:pt x="3795" y="123"/>
                    <a:pt x="3881" y="109"/>
                  </a:cubicBezTo>
                  <a:cubicBezTo>
                    <a:pt x="3948" y="98"/>
                    <a:pt x="4014" y="92"/>
                    <a:pt x="4079" y="92"/>
                  </a:cubicBezTo>
                  <a:cubicBezTo>
                    <a:pt x="4264" y="92"/>
                    <a:pt x="4443" y="135"/>
                    <a:pt x="4622" y="209"/>
                  </a:cubicBezTo>
                  <a:lnTo>
                    <a:pt x="4451" y="123"/>
                  </a:lnTo>
                  <a:cubicBezTo>
                    <a:pt x="4285" y="51"/>
                    <a:pt x="4112" y="1"/>
                    <a:pt x="3931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0"/>
            <p:cNvSpPr/>
            <p:nvPr/>
          </p:nvSpPr>
          <p:spPr>
            <a:xfrm>
              <a:off x="6384000" y="1863350"/>
              <a:ext cx="115225" cy="44100"/>
            </a:xfrm>
            <a:custGeom>
              <a:avLst/>
              <a:gdLst/>
              <a:ahLst/>
              <a:cxnLst/>
              <a:rect l="l" t="t" r="r" b="b"/>
              <a:pathLst>
                <a:path w="4609" h="1764" extrusionOk="0">
                  <a:moveTo>
                    <a:pt x="3925" y="0"/>
                  </a:moveTo>
                  <a:cubicBezTo>
                    <a:pt x="3857" y="0"/>
                    <a:pt x="3790" y="7"/>
                    <a:pt x="3724" y="23"/>
                  </a:cubicBezTo>
                  <a:cubicBezTo>
                    <a:pt x="3638" y="37"/>
                    <a:pt x="3524" y="51"/>
                    <a:pt x="3438" y="80"/>
                  </a:cubicBezTo>
                  <a:cubicBezTo>
                    <a:pt x="3010" y="165"/>
                    <a:pt x="2240" y="522"/>
                    <a:pt x="1513" y="879"/>
                  </a:cubicBezTo>
                  <a:cubicBezTo>
                    <a:pt x="928" y="1178"/>
                    <a:pt x="357" y="1478"/>
                    <a:pt x="0" y="1677"/>
                  </a:cubicBezTo>
                  <a:lnTo>
                    <a:pt x="157" y="1763"/>
                  </a:lnTo>
                  <a:cubicBezTo>
                    <a:pt x="514" y="1578"/>
                    <a:pt x="1085" y="1250"/>
                    <a:pt x="1670" y="964"/>
                  </a:cubicBezTo>
                  <a:cubicBezTo>
                    <a:pt x="2397" y="608"/>
                    <a:pt x="3167" y="251"/>
                    <a:pt x="3595" y="165"/>
                  </a:cubicBezTo>
                  <a:cubicBezTo>
                    <a:pt x="3681" y="137"/>
                    <a:pt x="3795" y="123"/>
                    <a:pt x="3881" y="108"/>
                  </a:cubicBezTo>
                  <a:cubicBezTo>
                    <a:pt x="3956" y="92"/>
                    <a:pt x="4029" y="83"/>
                    <a:pt x="4102" y="83"/>
                  </a:cubicBezTo>
                  <a:cubicBezTo>
                    <a:pt x="4278" y="83"/>
                    <a:pt x="4447" y="131"/>
                    <a:pt x="4608" y="222"/>
                  </a:cubicBezTo>
                  <a:lnTo>
                    <a:pt x="4451" y="123"/>
                  </a:lnTo>
                  <a:cubicBezTo>
                    <a:pt x="4285" y="50"/>
                    <a:pt x="4104" y="0"/>
                    <a:pt x="3925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0"/>
            <p:cNvSpPr/>
            <p:nvPr/>
          </p:nvSpPr>
          <p:spPr>
            <a:xfrm>
              <a:off x="6374375" y="1857775"/>
              <a:ext cx="115575" cy="43950"/>
            </a:xfrm>
            <a:custGeom>
              <a:avLst/>
              <a:gdLst/>
              <a:ahLst/>
              <a:cxnLst/>
              <a:rect l="l" t="t" r="r" b="b"/>
              <a:pathLst>
                <a:path w="4623" h="1758" extrusionOk="0">
                  <a:moveTo>
                    <a:pt x="3932" y="1"/>
                  </a:moveTo>
                  <a:cubicBezTo>
                    <a:pt x="3867" y="1"/>
                    <a:pt x="3801" y="6"/>
                    <a:pt x="3738" y="17"/>
                  </a:cubicBezTo>
                  <a:cubicBezTo>
                    <a:pt x="3638" y="32"/>
                    <a:pt x="3538" y="46"/>
                    <a:pt x="3453" y="60"/>
                  </a:cubicBezTo>
                  <a:cubicBezTo>
                    <a:pt x="3025" y="160"/>
                    <a:pt x="2254" y="517"/>
                    <a:pt x="1527" y="873"/>
                  </a:cubicBezTo>
                  <a:cubicBezTo>
                    <a:pt x="928" y="1173"/>
                    <a:pt x="357" y="1473"/>
                    <a:pt x="0" y="1672"/>
                  </a:cubicBezTo>
                  <a:lnTo>
                    <a:pt x="171" y="1758"/>
                  </a:lnTo>
                  <a:cubicBezTo>
                    <a:pt x="528" y="1558"/>
                    <a:pt x="1099" y="1244"/>
                    <a:pt x="1684" y="959"/>
                  </a:cubicBezTo>
                  <a:cubicBezTo>
                    <a:pt x="2411" y="602"/>
                    <a:pt x="3181" y="246"/>
                    <a:pt x="3609" y="160"/>
                  </a:cubicBezTo>
                  <a:cubicBezTo>
                    <a:pt x="3709" y="117"/>
                    <a:pt x="3809" y="117"/>
                    <a:pt x="3895" y="103"/>
                  </a:cubicBezTo>
                  <a:cubicBezTo>
                    <a:pt x="3958" y="92"/>
                    <a:pt x="4022" y="87"/>
                    <a:pt x="4087" y="87"/>
                  </a:cubicBezTo>
                  <a:cubicBezTo>
                    <a:pt x="4270" y="87"/>
                    <a:pt x="4454" y="129"/>
                    <a:pt x="4622" y="203"/>
                  </a:cubicBezTo>
                  <a:lnTo>
                    <a:pt x="4465" y="117"/>
                  </a:lnTo>
                  <a:cubicBezTo>
                    <a:pt x="4307" y="44"/>
                    <a:pt x="4118" y="1"/>
                    <a:pt x="3932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0"/>
            <p:cNvSpPr/>
            <p:nvPr/>
          </p:nvSpPr>
          <p:spPr>
            <a:xfrm>
              <a:off x="6365100" y="1852425"/>
              <a:ext cx="115575" cy="43950"/>
            </a:xfrm>
            <a:custGeom>
              <a:avLst/>
              <a:gdLst/>
              <a:ahLst/>
              <a:cxnLst/>
              <a:rect l="l" t="t" r="r" b="b"/>
              <a:pathLst>
                <a:path w="4623" h="1758" extrusionOk="0">
                  <a:moveTo>
                    <a:pt x="3927" y="1"/>
                  </a:moveTo>
                  <a:cubicBezTo>
                    <a:pt x="3859" y="1"/>
                    <a:pt x="3791" y="6"/>
                    <a:pt x="3724" y="17"/>
                  </a:cubicBezTo>
                  <a:cubicBezTo>
                    <a:pt x="3638" y="32"/>
                    <a:pt x="3538" y="46"/>
                    <a:pt x="3438" y="60"/>
                  </a:cubicBezTo>
                  <a:cubicBezTo>
                    <a:pt x="2996" y="160"/>
                    <a:pt x="2254" y="517"/>
                    <a:pt x="1513" y="873"/>
                  </a:cubicBezTo>
                  <a:cubicBezTo>
                    <a:pt x="928" y="1173"/>
                    <a:pt x="357" y="1473"/>
                    <a:pt x="0" y="1672"/>
                  </a:cubicBezTo>
                  <a:lnTo>
                    <a:pt x="157" y="1758"/>
                  </a:lnTo>
                  <a:cubicBezTo>
                    <a:pt x="514" y="1558"/>
                    <a:pt x="1085" y="1259"/>
                    <a:pt x="1684" y="959"/>
                  </a:cubicBezTo>
                  <a:cubicBezTo>
                    <a:pt x="2411" y="602"/>
                    <a:pt x="3182" y="260"/>
                    <a:pt x="3610" y="160"/>
                  </a:cubicBezTo>
                  <a:cubicBezTo>
                    <a:pt x="3695" y="117"/>
                    <a:pt x="3795" y="117"/>
                    <a:pt x="3895" y="103"/>
                  </a:cubicBezTo>
                  <a:cubicBezTo>
                    <a:pt x="3958" y="92"/>
                    <a:pt x="4023" y="87"/>
                    <a:pt x="4087" y="87"/>
                  </a:cubicBezTo>
                  <a:cubicBezTo>
                    <a:pt x="4270" y="87"/>
                    <a:pt x="4454" y="129"/>
                    <a:pt x="4622" y="203"/>
                  </a:cubicBezTo>
                  <a:lnTo>
                    <a:pt x="4465" y="117"/>
                  </a:lnTo>
                  <a:cubicBezTo>
                    <a:pt x="4307" y="44"/>
                    <a:pt x="4118" y="1"/>
                    <a:pt x="3927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0"/>
            <p:cNvSpPr/>
            <p:nvPr/>
          </p:nvSpPr>
          <p:spPr>
            <a:xfrm>
              <a:off x="6355825" y="1847075"/>
              <a:ext cx="115225" cy="43950"/>
            </a:xfrm>
            <a:custGeom>
              <a:avLst/>
              <a:gdLst/>
              <a:ahLst/>
              <a:cxnLst/>
              <a:rect l="l" t="t" r="r" b="b"/>
              <a:pathLst>
                <a:path w="4609" h="1758" extrusionOk="0">
                  <a:moveTo>
                    <a:pt x="3924" y="1"/>
                  </a:moveTo>
                  <a:cubicBezTo>
                    <a:pt x="3858" y="1"/>
                    <a:pt x="3791" y="6"/>
                    <a:pt x="3724" y="17"/>
                  </a:cubicBezTo>
                  <a:cubicBezTo>
                    <a:pt x="3638" y="32"/>
                    <a:pt x="3524" y="46"/>
                    <a:pt x="3438" y="60"/>
                  </a:cubicBezTo>
                  <a:cubicBezTo>
                    <a:pt x="2996" y="160"/>
                    <a:pt x="2240" y="517"/>
                    <a:pt x="1513" y="873"/>
                  </a:cubicBezTo>
                  <a:cubicBezTo>
                    <a:pt x="928" y="1173"/>
                    <a:pt x="357" y="1473"/>
                    <a:pt x="0" y="1672"/>
                  </a:cubicBezTo>
                  <a:lnTo>
                    <a:pt x="157" y="1758"/>
                  </a:lnTo>
                  <a:cubicBezTo>
                    <a:pt x="514" y="1558"/>
                    <a:pt x="1085" y="1244"/>
                    <a:pt x="1670" y="959"/>
                  </a:cubicBezTo>
                  <a:cubicBezTo>
                    <a:pt x="2411" y="602"/>
                    <a:pt x="3167" y="246"/>
                    <a:pt x="3595" y="160"/>
                  </a:cubicBezTo>
                  <a:cubicBezTo>
                    <a:pt x="3695" y="132"/>
                    <a:pt x="3795" y="117"/>
                    <a:pt x="3881" y="103"/>
                  </a:cubicBezTo>
                  <a:cubicBezTo>
                    <a:pt x="3948" y="92"/>
                    <a:pt x="4014" y="87"/>
                    <a:pt x="4079" y="87"/>
                  </a:cubicBezTo>
                  <a:cubicBezTo>
                    <a:pt x="4263" y="87"/>
                    <a:pt x="4440" y="129"/>
                    <a:pt x="4608" y="203"/>
                  </a:cubicBezTo>
                  <a:lnTo>
                    <a:pt x="4451" y="117"/>
                  </a:lnTo>
                  <a:cubicBezTo>
                    <a:pt x="4293" y="44"/>
                    <a:pt x="4112" y="1"/>
                    <a:pt x="3924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0"/>
            <p:cNvSpPr/>
            <p:nvPr/>
          </p:nvSpPr>
          <p:spPr>
            <a:xfrm>
              <a:off x="6346550" y="1841725"/>
              <a:ext cx="115225" cy="43950"/>
            </a:xfrm>
            <a:custGeom>
              <a:avLst/>
              <a:gdLst/>
              <a:ahLst/>
              <a:cxnLst/>
              <a:rect l="l" t="t" r="r" b="b"/>
              <a:pathLst>
                <a:path w="4609" h="1758" extrusionOk="0">
                  <a:moveTo>
                    <a:pt x="3918" y="1"/>
                  </a:moveTo>
                  <a:cubicBezTo>
                    <a:pt x="3853" y="1"/>
                    <a:pt x="3787" y="6"/>
                    <a:pt x="3724" y="18"/>
                  </a:cubicBezTo>
                  <a:cubicBezTo>
                    <a:pt x="3638" y="32"/>
                    <a:pt x="3524" y="46"/>
                    <a:pt x="3439" y="60"/>
                  </a:cubicBezTo>
                  <a:cubicBezTo>
                    <a:pt x="3011" y="160"/>
                    <a:pt x="2240" y="488"/>
                    <a:pt x="1513" y="873"/>
                  </a:cubicBezTo>
                  <a:cubicBezTo>
                    <a:pt x="928" y="1173"/>
                    <a:pt x="357" y="1473"/>
                    <a:pt x="1" y="1672"/>
                  </a:cubicBezTo>
                  <a:lnTo>
                    <a:pt x="158" y="1758"/>
                  </a:lnTo>
                  <a:cubicBezTo>
                    <a:pt x="528" y="1558"/>
                    <a:pt x="1085" y="1244"/>
                    <a:pt x="1670" y="959"/>
                  </a:cubicBezTo>
                  <a:cubicBezTo>
                    <a:pt x="2397" y="602"/>
                    <a:pt x="3168" y="246"/>
                    <a:pt x="3595" y="160"/>
                  </a:cubicBezTo>
                  <a:cubicBezTo>
                    <a:pt x="3710" y="117"/>
                    <a:pt x="3795" y="117"/>
                    <a:pt x="3881" y="103"/>
                  </a:cubicBezTo>
                  <a:cubicBezTo>
                    <a:pt x="3948" y="92"/>
                    <a:pt x="4014" y="87"/>
                    <a:pt x="4079" y="87"/>
                  </a:cubicBezTo>
                  <a:cubicBezTo>
                    <a:pt x="4263" y="87"/>
                    <a:pt x="4440" y="129"/>
                    <a:pt x="4608" y="203"/>
                  </a:cubicBezTo>
                  <a:lnTo>
                    <a:pt x="4451" y="117"/>
                  </a:lnTo>
                  <a:cubicBezTo>
                    <a:pt x="4293" y="44"/>
                    <a:pt x="4104" y="1"/>
                    <a:pt x="3918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0"/>
            <p:cNvSpPr/>
            <p:nvPr/>
          </p:nvSpPr>
          <p:spPr>
            <a:xfrm>
              <a:off x="6336925" y="1836375"/>
              <a:ext cx="115575" cy="43950"/>
            </a:xfrm>
            <a:custGeom>
              <a:avLst/>
              <a:gdLst/>
              <a:ahLst/>
              <a:cxnLst/>
              <a:rect l="l" t="t" r="r" b="b"/>
              <a:pathLst>
                <a:path w="4623" h="1758" extrusionOk="0">
                  <a:moveTo>
                    <a:pt x="3932" y="1"/>
                  </a:moveTo>
                  <a:cubicBezTo>
                    <a:pt x="3867" y="1"/>
                    <a:pt x="3801" y="6"/>
                    <a:pt x="3738" y="18"/>
                  </a:cubicBezTo>
                  <a:cubicBezTo>
                    <a:pt x="3638" y="32"/>
                    <a:pt x="3538" y="46"/>
                    <a:pt x="3453" y="60"/>
                  </a:cubicBezTo>
                  <a:cubicBezTo>
                    <a:pt x="2996" y="160"/>
                    <a:pt x="2254" y="517"/>
                    <a:pt x="1527" y="873"/>
                  </a:cubicBezTo>
                  <a:cubicBezTo>
                    <a:pt x="928" y="1173"/>
                    <a:pt x="357" y="1473"/>
                    <a:pt x="0" y="1672"/>
                  </a:cubicBezTo>
                  <a:lnTo>
                    <a:pt x="172" y="1758"/>
                  </a:lnTo>
                  <a:cubicBezTo>
                    <a:pt x="528" y="1558"/>
                    <a:pt x="1099" y="1259"/>
                    <a:pt x="1684" y="959"/>
                  </a:cubicBezTo>
                  <a:cubicBezTo>
                    <a:pt x="2411" y="602"/>
                    <a:pt x="3182" y="260"/>
                    <a:pt x="3610" y="160"/>
                  </a:cubicBezTo>
                  <a:cubicBezTo>
                    <a:pt x="3695" y="132"/>
                    <a:pt x="3809" y="117"/>
                    <a:pt x="3895" y="103"/>
                  </a:cubicBezTo>
                  <a:cubicBezTo>
                    <a:pt x="3958" y="92"/>
                    <a:pt x="4023" y="87"/>
                    <a:pt x="4087" y="87"/>
                  </a:cubicBezTo>
                  <a:cubicBezTo>
                    <a:pt x="4270" y="87"/>
                    <a:pt x="4454" y="129"/>
                    <a:pt x="4622" y="203"/>
                  </a:cubicBezTo>
                  <a:lnTo>
                    <a:pt x="4465" y="117"/>
                  </a:lnTo>
                  <a:cubicBezTo>
                    <a:pt x="4307" y="44"/>
                    <a:pt x="4118" y="1"/>
                    <a:pt x="3932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0"/>
            <p:cNvSpPr/>
            <p:nvPr/>
          </p:nvSpPr>
          <p:spPr>
            <a:xfrm>
              <a:off x="6327650" y="1831050"/>
              <a:ext cx="115575" cy="43925"/>
            </a:xfrm>
            <a:custGeom>
              <a:avLst/>
              <a:gdLst/>
              <a:ahLst/>
              <a:cxnLst/>
              <a:rect l="l" t="t" r="r" b="b"/>
              <a:pathLst>
                <a:path w="4623" h="1757" extrusionOk="0">
                  <a:moveTo>
                    <a:pt x="3927" y="0"/>
                  </a:moveTo>
                  <a:cubicBezTo>
                    <a:pt x="3859" y="0"/>
                    <a:pt x="3791" y="5"/>
                    <a:pt x="3724" y="17"/>
                  </a:cubicBezTo>
                  <a:cubicBezTo>
                    <a:pt x="3638" y="31"/>
                    <a:pt x="3538" y="45"/>
                    <a:pt x="3438" y="59"/>
                  </a:cubicBezTo>
                  <a:cubicBezTo>
                    <a:pt x="2996" y="159"/>
                    <a:pt x="2254" y="516"/>
                    <a:pt x="1513" y="872"/>
                  </a:cubicBezTo>
                  <a:cubicBezTo>
                    <a:pt x="928" y="1172"/>
                    <a:pt x="357" y="1472"/>
                    <a:pt x="1" y="1671"/>
                  </a:cubicBezTo>
                  <a:lnTo>
                    <a:pt x="157" y="1757"/>
                  </a:lnTo>
                  <a:cubicBezTo>
                    <a:pt x="514" y="1557"/>
                    <a:pt x="1085" y="1243"/>
                    <a:pt x="1684" y="958"/>
                  </a:cubicBezTo>
                  <a:cubicBezTo>
                    <a:pt x="2411" y="601"/>
                    <a:pt x="3182" y="245"/>
                    <a:pt x="3610" y="159"/>
                  </a:cubicBezTo>
                  <a:cubicBezTo>
                    <a:pt x="3695" y="116"/>
                    <a:pt x="3795" y="116"/>
                    <a:pt x="3895" y="102"/>
                  </a:cubicBezTo>
                  <a:cubicBezTo>
                    <a:pt x="3958" y="91"/>
                    <a:pt x="4023" y="86"/>
                    <a:pt x="4087" y="86"/>
                  </a:cubicBezTo>
                  <a:cubicBezTo>
                    <a:pt x="4270" y="86"/>
                    <a:pt x="4454" y="128"/>
                    <a:pt x="4623" y="202"/>
                  </a:cubicBezTo>
                  <a:lnTo>
                    <a:pt x="4451" y="116"/>
                  </a:lnTo>
                  <a:cubicBezTo>
                    <a:pt x="4304" y="43"/>
                    <a:pt x="4117" y="0"/>
                    <a:pt x="3927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0"/>
            <p:cNvSpPr/>
            <p:nvPr/>
          </p:nvSpPr>
          <p:spPr>
            <a:xfrm>
              <a:off x="6318375" y="1825525"/>
              <a:ext cx="115575" cy="44100"/>
            </a:xfrm>
            <a:custGeom>
              <a:avLst/>
              <a:gdLst/>
              <a:ahLst/>
              <a:cxnLst/>
              <a:rect l="l" t="t" r="r" b="b"/>
              <a:pathLst>
                <a:path w="4623" h="1764" extrusionOk="0">
                  <a:moveTo>
                    <a:pt x="3931" y="1"/>
                  </a:moveTo>
                  <a:cubicBezTo>
                    <a:pt x="3863" y="1"/>
                    <a:pt x="3794" y="8"/>
                    <a:pt x="3724" y="24"/>
                  </a:cubicBezTo>
                  <a:cubicBezTo>
                    <a:pt x="3638" y="38"/>
                    <a:pt x="3524" y="52"/>
                    <a:pt x="3439" y="66"/>
                  </a:cubicBezTo>
                  <a:cubicBezTo>
                    <a:pt x="3011" y="166"/>
                    <a:pt x="2240" y="523"/>
                    <a:pt x="1513" y="879"/>
                  </a:cubicBezTo>
                  <a:cubicBezTo>
                    <a:pt x="928" y="1179"/>
                    <a:pt x="357" y="1479"/>
                    <a:pt x="1" y="1678"/>
                  </a:cubicBezTo>
                  <a:lnTo>
                    <a:pt x="158" y="1764"/>
                  </a:lnTo>
                  <a:cubicBezTo>
                    <a:pt x="514" y="1564"/>
                    <a:pt x="1085" y="1250"/>
                    <a:pt x="1670" y="965"/>
                  </a:cubicBezTo>
                  <a:cubicBezTo>
                    <a:pt x="2411" y="608"/>
                    <a:pt x="3168" y="252"/>
                    <a:pt x="3595" y="166"/>
                  </a:cubicBezTo>
                  <a:cubicBezTo>
                    <a:pt x="3695" y="138"/>
                    <a:pt x="3795" y="123"/>
                    <a:pt x="3881" y="109"/>
                  </a:cubicBezTo>
                  <a:cubicBezTo>
                    <a:pt x="3951" y="94"/>
                    <a:pt x="4022" y="86"/>
                    <a:pt x="4093" y="86"/>
                  </a:cubicBezTo>
                  <a:cubicBezTo>
                    <a:pt x="4281" y="86"/>
                    <a:pt x="4467" y="136"/>
                    <a:pt x="4623" y="209"/>
                  </a:cubicBezTo>
                  <a:lnTo>
                    <a:pt x="4451" y="123"/>
                  </a:lnTo>
                  <a:cubicBezTo>
                    <a:pt x="4286" y="51"/>
                    <a:pt x="4112" y="1"/>
                    <a:pt x="3931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0"/>
            <p:cNvSpPr/>
            <p:nvPr/>
          </p:nvSpPr>
          <p:spPr>
            <a:xfrm>
              <a:off x="6309100" y="1820350"/>
              <a:ext cx="115225" cy="43925"/>
            </a:xfrm>
            <a:custGeom>
              <a:avLst/>
              <a:gdLst/>
              <a:ahLst/>
              <a:cxnLst/>
              <a:rect l="l" t="t" r="r" b="b"/>
              <a:pathLst>
                <a:path w="4609" h="1757" extrusionOk="0">
                  <a:moveTo>
                    <a:pt x="3918" y="0"/>
                  </a:moveTo>
                  <a:cubicBezTo>
                    <a:pt x="3853" y="0"/>
                    <a:pt x="3787" y="5"/>
                    <a:pt x="3724" y="17"/>
                  </a:cubicBezTo>
                  <a:cubicBezTo>
                    <a:pt x="3624" y="31"/>
                    <a:pt x="3524" y="45"/>
                    <a:pt x="3439" y="59"/>
                  </a:cubicBezTo>
                  <a:cubicBezTo>
                    <a:pt x="3011" y="159"/>
                    <a:pt x="2240" y="516"/>
                    <a:pt x="1513" y="873"/>
                  </a:cubicBezTo>
                  <a:cubicBezTo>
                    <a:pt x="928" y="1172"/>
                    <a:pt x="357" y="1472"/>
                    <a:pt x="1" y="1671"/>
                  </a:cubicBezTo>
                  <a:lnTo>
                    <a:pt x="158" y="1757"/>
                  </a:lnTo>
                  <a:cubicBezTo>
                    <a:pt x="514" y="1557"/>
                    <a:pt x="1085" y="1243"/>
                    <a:pt x="1670" y="958"/>
                  </a:cubicBezTo>
                  <a:cubicBezTo>
                    <a:pt x="2397" y="601"/>
                    <a:pt x="3168" y="245"/>
                    <a:pt x="3596" y="159"/>
                  </a:cubicBezTo>
                  <a:cubicBezTo>
                    <a:pt x="3710" y="116"/>
                    <a:pt x="3795" y="116"/>
                    <a:pt x="3881" y="102"/>
                  </a:cubicBezTo>
                  <a:cubicBezTo>
                    <a:pt x="3958" y="85"/>
                    <a:pt x="4034" y="77"/>
                    <a:pt x="4110" y="77"/>
                  </a:cubicBezTo>
                  <a:cubicBezTo>
                    <a:pt x="4287" y="77"/>
                    <a:pt x="4458" y="122"/>
                    <a:pt x="4608" y="202"/>
                  </a:cubicBezTo>
                  <a:lnTo>
                    <a:pt x="4452" y="116"/>
                  </a:lnTo>
                  <a:cubicBezTo>
                    <a:pt x="4293" y="43"/>
                    <a:pt x="4104" y="0"/>
                    <a:pt x="3918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0"/>
            <p:cNvSpPr/>
            <p:nvPr/>
          </p:nvSpPr>
          <p:spPr>
            <a:xfrm>
              <a:off x="6589075" y="1826450"/>
              <a:ext cx="124825" cy="76350"/>
            </a:xfrm>
            <a:custGeom>
              <a:avLst/>
              <a:gdLst/>
              <a:ahLst/>
              <a:cxnLst/>
              <a:rect l="l" t="t" r="r" b="b"/>
              <a:pathLst>
                <a:path w="4993" h="3054" extrusionOk="0">
                  <a:moveTo>
                    <a:pt x="4822" y="1"/>
                  </a:moveTo>
                  <a:lnTo>
                    <a:pt x="585" y="2454"/>
                  </a:lnTo>
                  <a:cubicBezTo>
                    <a:pt x="371" y="2583"/>
                    <a:pt x="157" y="2768"/>
                    <a:pt x="0" y="2954"/>
                  </a:cubicBezTo>
                  <a:lnTo>
                    <a:pt x="157" y="3054"/>
                  </a:lnTo>
                  <a:cubicBezTo>
                    <a:pt x="314" y="2854"/>
                    <a:pt x="514" y="2697"/>
                    <a:pt x="742" y="2554"/>
                  </a:cubicBezTo>
                  <a:lnTo>
                    <a:pt x="4993" y="86"/>
                  </a:lnTo>
                  <a:lnTo>
                    <a:pt x="4822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0"/>
            <p:cNvSpPr/>
            <p:nvPr/>
          </p:nvSpPr>
          <p:spPr>
            <a:xfrm>
              <a:off x="6579425" y="1820750"/>
              <a:ext cx="124850" cy="76000"/>
            </a:xfrm>
            <a:custGeom>
              <a:avLst/>
              <a:gdLst/>
              <a:ahLst/>
              <a:cxnLst/>
              <a:rect l="l" t="t" r="r" b="b"/>
              <a:pathLst>
                <a:path w="4994" h="3040" extrusionOk="0">
                  <a:moveTo>
                    <a:pt x="4837" y="1"/>
                  </a:moveTo>
                  <a:lnTo>
                    <a:pt x="600" y="2454"/>
                  </a:lnTo>
                  <a:cubicBezTo>
                    <a:pt x="386" y="2583"/>
                    <a:pt x="172" y="2754"/>
                    <a:pt x="1" y="2954"/>
                  </a:cubicBezTo>
                  <a:lnTo>
                    <a:pt x="172" y="3039"/>
                  </a:lnTo>
                  <a:cubicBezTo>
                    <a:pt x="329" y="2854"/>
                    <a:pt x="529" y="2682"/>
                    <a:pt x="757" y="2540"/>
                  </a:cubicBezTo>
                  <a:lnTo>
                    <a:pt x="4994" y="86"/>
                  </a:lnTo>
                  <a:lnTo>
                    <a:pt x="4837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0"/>
            <p:cNvSpPr/>
            <p:nvPr/>
          </p:nvSpPr>
          <p:spPr>
            <a:xfrm>
              <a:off x="6570150" y="1815400"/>
              <a:ext cx="124850" cy="76000"/>
            </a:xfrm>
            <a:custGeom>
              <a:avLst/>
              <a:gdLst/>
              <a:ahLst/>
              <a:cxnLst/>
              <a:rect l="l" t="t" r="r" b="b"/>
              <a:pathLst>
                <a:path w="4994" h="3040" extrusionOk="0">
                  <a:moveTo>
                    <a:pt x="4837" y="1"/>
                  </a:moveTo>
                  <a:lnTo>
                    <a:pt x="586" y="2454"/>
                  </a:lnTo>
                  <a:cubicBezTo>
                    <a:pt x="372" y="2583"/>
                    <a:pt x="158" y="2754"/>
                    <a:pt x="1" y="2954"/>
                  </a:cubicBezTo>
                  <a:lnTo>
                    <a:pt x="158" y="3039"/>
                  </a:lnTo>
                  <a:cubicBezTo>
                    <a:pt x="315" y="2854"/>
                    <a:pt x="515" y="2682"/>
                    <a:pt x="757" y="2540"/>
                  </a:cubicBezTo>
                  <a:lnTo>
                    <a:pt x="4994" y="86"/>
                  </a:lnTo>
                  <a:lnTo>
                    <a:pt x="4837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0"/>
            <p:cNvSpPr/>
            <p:nvPr/>
          </p:nvSpPr>
          <p:spPr>
            <a:xfrm>
              <a:off x="6560900" y="1810050"/>
              <a:ext cx="124825" cy="76000"/>
            </a:xfrm>
            <a:custGeom>
              <a:avLst/>
              <a:gdLst/>
              <a:ahLst/>
              <a:cxnLst/>
              <a:rect l="l" t="t" r="r" b="b"/>
              <a:pathLst>
                <a:path w="4993" h="3040" extrusionOk="0">
                  <a:moveTo>
                    <a:pt x="4836" y="1"/>
                  </a:moveTo>
                  <a:lnTo>
                    <a:pt x="585" y="2454"/>
                  </a:lnTo>
                  <a:cubicBezTo>
                    <a:pt x="371" y="2583"/>
                    <a:pt x="157" y="2754"/>
                    <a:pt x="0" y="2954"/>
                  </a:cubicBezTo>
                  <a:lnTo>
                    <a:pt x="157" y="3039"/>
                  </a:lnTo>
                  <a:cubicBezTo>
                    <a:pt x="314" y="2854"/>
                    <a:pt x="514" y="2683"/>
                    <a:pt x="742" y="2540"/>
                  </a:cubicBezTo>
                  <a:lnTo>
                    <a:pt x="4993" y="86"/>
                  </a:lnTo>
                  <a:lnTo>
                    <a:pt x="4836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0"/>
            <p:cNvSpPr/>
            <p:nvPr/>
          </p:nvSpPr>
          <p:spPr>
            <a:xfrm>
              <a:off x="6551625" y="1804350"/>
              <a:ext cx="124850" cy="76350"/>
            </a:xfrm>
            <a:custGeom>
              <a:avLst/>
              <a:gdLst/>
              <a:ahLst/>
              <a:cxnLst/>
              <a:rect l="l" t="t" r="r" b="b"/>
              <a:pathLst>
                <a:path w="4994" h="3054" extrusionOk="0">
                  <a:moveTo>
                    <a:pt x="4822" y="0"/>
                  </a:moveTo>
                  <a:lnTo>
                    <a:pt x="585" y="2468"/>
                  </a:lnTo>
                  <a:cubicBezTo>
                    <a:pt x="371" y="2597"/>
                    <a:pt x="157" y="2768"/>
                    <a:pt x="0" y="2968"/>
                  </a:cubicBezTo>
                  <a:lnTo>
                    <a:pt x="157" y="3053"/>
                  </a:lnTo>
                  <a:cubicBezTo>
                    <a:pt x="314" y="2853"/>
                    <a:pt x="514" y="2697"/>
                    <a:pt x="742" y="2554"/>
                  </a:cubicBezTo>
                  <a:lnTo>
                    <a:pt x="4993" y="100"/>
                  </a:lnTo>
                  <a:lnTo>
                    <a:pt x="4822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0"/>
            <p:cNvSpPr/>
            <p:nvPr/>
          </p:nvSpPr>
          <p:spPr>
            <a:xfrm>
              <a:off x="6542700" y="1799350"/>
              <a:ext cx="124850" cy="76000"/>
            </a:xfrm>
            <a:custGeom>
              <a:avLst/>
              <a:gdLst/>
              <a:ahLst/>
              <a:cxnLst/>
              <a:rect l="l" t="t" r="r" b="b"/>
              <a:pathLst>
                <a:path w="4994" h="3040" extrusionOk="0">
                  <a:moveTo>
                    <a:pt x="4822" y="1"/>
                  </a:moveTo>
                  <a:lnTo>
                    <a:pt x="585" y="2454"/>
                  </a:lnTo>
                  <a:cubicBezTo>
                    <a:pt x="371" y="2583"/>
                    <a:pt x="157" y="2754"/>
                    <a:pt x="1" y="2954"/>
                  </a:cubicBezTo>
                  <a:lnTo>
                    <a:pt x="157" y="3039"/>
                  </a:lnTo>
                  <a:cubicBezTo>
                    <a:pt x="314" y="2854"/>
                    <a:pt x="514" y="2683"/>
                    <a:pt x="742" y="2540"/>
                  </a:cubicBezTo>
                  <a:lnTo>
                    <a:pt x="4993" y="86"/>
                  </a:lnTo>
                  <a:lnTo>
                    <a:pt x="4822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0"/>
            <p:cNvSpPr/>
            <p:nvPr/>
          </p:nvSpPr>
          <p:spPr>
            <a:xfrm>
              <a:off x="6533075" y="1794000"/>
              <a:ext cx="124850" cy="76000"/>
            </a:xfrm>
            <a:custGeom>
              <a:avLst/>
              <a:gdLst/>
              <a:ahLst/>
              <a:cxnLst/>
              <a:rect l="l" t="t" r="r" b="b"/>
              <a:pathLst>
                <a:path w="4994" h="3040" extrusionOk="0">
                  <a:moveTo>
                    <a:pt x="4836" y="1"/>
                  </a:moveTo>
                  <a:lnTo>
                    <a:pt x="600" y="2454"/>
                  </a:lnTo>
                  <a:cubicBezTo>
                    <a:pt x="371" y="2583"/>
                    <a:pt x="172" y="2754"/>
                    <a:pt x="0" y="2954"/>
                  </a:cubicBezTo>
                  <a:lnTo>
                    <a:pt x="172" y="3039"/>
                  </a:lnTo>
                  <a:cubicBezTo>
                    <a:pt x="328" y="2854"/>
                    <a:pt x="528" y="2683"/>
                    <a:pt x="756" y="2540"/>
                  </a:cubicBezTo>
                  <a:lnTo>
                    <a:pt x="4993" y="86"/>
                  </a:lnTo>
                  <a:lnTo>
                    <a:pt x="4836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0"/>
            <p:cNvSpPr/>
            <p:nvPr/>
          </p:nvSpPr>
          <p:spPr>
            <a:xfrm>
              <a:off x="6523800" y="1788650"/>
              <a:ext cx="124850" cy="76000"/>
            </a:xfrm>
            <a:custGeom>
              <a:avLst/>
              <a:gdLst/>
              <a:ahLst/>
              <a:cxnLst/>
              <a:rect l="l" t="t" r="r" b="b"/>
              <a:pathLst>
                <a:path w="4994" h="3040" extrusionOk="0">
                  <a:moveTo>
                    <a:pt x="4836" y="1"/>
                  </a:moveTo>
                  <a:lnTo>
                    <a:pt x="585" y="2454"/>
                  </a:lnTo>
                  <a:cubicBezTo>
                    <a:pt x="371" y="2583"/>
                    <a:pt x="157" y="2754"/>
                    <a:pt x="0" y="2954"/>
                  </a:cubicBezTo>
                  <a:lnTo>
                    <a:pt x="157" y="3039"/>
                  </a:lnTo>
                  <a:cubicBezTo>
                    <a:pt x="329" y="2854"/>
                    <a:pt x="514" y="2683"/>
                    <a:pt x="757" y="2540"/>
                  </a:cubicBezTo>
                  <a:lnTo>
                    <a:pt x="4993" y="86"/>
                  </a:lnTo>
                  <a:lnTo>
                    <a:pt x="4836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0"/>
            <p:cNvSpPr/>
            <p:nvPr/>
          </p:nvSpPr>
          <p:spPr>
            <a:xfrm>
              <a:off x="6514525" y="1783300"/>
              <a:ext cx="124850" cy="76000"/>
            </a:xfrm>
            <a:custGeom>
              <a:avLst/>
              <a:gdLst/>
              <a:ahLst/>
              <a:cxnLst/>
              <a:rect l="l" t="t" r="r" b="b"/>
              <a:pathLst>
                <a:path w="4994" h="3040" extrusionOk="0">
                  <a:moveTo>
                    <a:pt x="4822" y="1"/>
                  </a:moveTo>
                  <a:lnTo>
                    <a:pt x="585" y="2454"/>
                  </a:lnTo>
                  <a:cubicBezTo>
                    <a:pt x="371" y="2583"/>
                    <a:pt x="158" y="2754"/>
                    <a:pt x="1" y="2954"/>
                  </a:cubicBezTo>
                  <a:lnTo>
                    <a:pt x="158" y="3039"/>
                  </a:lnTo>
                  <a:cubicBezTo>
                    <a:pt x="314" y="2854"/>
                    <a:pt x="514" y="2683"/>
                    <a:pt x="742" y="2540"/>
                  </a:cubicBezTo>
                  <a:lnTo>
                    <a:pt x="4993" y="86"/>
                  </a:lnTo>
                  <a:lnTo>
                    <a:pt x="4822" y="1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0"/>
            <p:cNvSpPr/>
            <p:nvPr/>
          </p:nvSpPr>
          <p:spPr>
            <a:xfrm>
              <a:off x="6505250" y="1777600"/>
              <a:ext cx="124850" cy="76350"/>
            </a:xfrm>
            <a:custGeom>
              <a:avLst/>
              <a:gdLst/>
              <a:ahLst/>
              <a:cxnLst/>
              <a:rect l="l" t="t" r="r" b="b"/>
              <a:pathLst>
                <a:path w="4994" h="3054" extrusionOk="0">
                  <a:moveTo>
                    <a:pt x="4822" y="0"/>
                  </a:moveTo>
                  <a:lnTo>
                    <a:pt x="586" y="2468"/>
                  </a:lnTo>
                  <a:cubicBezTo>
                    <a:pt x="372" y="2597"/>
                    <a:pt x="158" y="2768"/>
                    <a:pt x="1" y="2968"/>
                  </a:cubicBezTo>
                  <a:lnTo>
                    <a:pt x="158" y="3053"/>
                  </a:lnTo>
                  <a:cubicBezTo>
                    <a:pt x="315" y="2854"/>
                    <a:pt x="514" y="2697"/>
                    <a:pt x="742" y="2554"/>
                  </a:cubicBezTo>
                  <a:lnTo>
                    <a:pt x="4994" y="100"/>
                  </a:lnTo>
                  <a:lnTo>
                    <a:pt x="4822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0"/>
            <p:cNvSpPr/>
            <p:nvPr/>
          </p:nvSpPr>
          <p:spPr>
            <a:xfrm>
              <a:off x="6495625" y="1771900"/>
              <a:ext cx="124850" cy="76350"/>
            </a:xfrm>
            <a:custGeom>
              <a:avLst/>
              <a:gdLst/>
              <a:ahLst/>
              <a:cxnLst/>
              <a:rect l="l" t="t" r="r" b="b"/>
              <a:pathLst>
                <a:path w="4994" h="3054" extrusionOk="0">
                  <a:moveTo>
                    <a:pt x="4836" y="0"/>
                  </a:moveTo>
                  <a:lnTo>
                    <a:pt x="600" y="2468"/>
                  </a:lnTo>
                  <a:cubicBezTo>
                    <a:pt x="386" y="2597"/>
                    <a:pt x="172" y="2768"/>
                    <a:pt x="1" y="2967"/>
                  </a:cubicBezTo>
                  <a:lnTo>
                    <a:pt x="172" y="3053"/>
                  </a:lnTo>
                  <a:cubicBezTo>
                    <a:pt x="329" y="2853"/>
                    <a:pt x="528" y="2696"/>
                    <a:pt x="757" y="2554"/>
                  </a:cubicBezTo>
                  <a:lnTo>
                    <a:pt x="4993" y="100"/>
                  </a:lnTo>
                  <a:lnTo>
                    <a:pt x="4836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0"/>
            <p:cNvSpPr/>
            <p:nvPr/>
          </p:nvSpPr>
          <p:spPr>
            <a:xfrm>
              <a:off x="6486350" y="1766550"/>
              <a:ext cx="124850" cy="76350"/>
            </a:xfrm>
            <a:custGeom>
              <a:avLst/>
              <a:gdLst/>
              <a:ahLst/>
              <a:cxnLst/>
              <a:rect l="l" t="t" r="r" b="b"/>
              <a:pathLst>
                <a:path w="4994" h="3054" extrusionOk="0">
                  <a:moveTo>
                    <a:pt x="4837" y="0"/>
                  </a:moveTo>
                  <a:lnTo>
                    <a:pt x="585" y="2468"/>
                  </a:lnTo>
                  <a:cubicBezTo>
                    <a:pt x="372" y="2597"/>
                    <a:pt x="158" y="2768"/>
                    <a:pt x="1" y="2967"/>
                  </a:cubicBezTo>
                  <a:lnTo>
                    <a:pt x="158" y="3053"/>
                  </a:lnTo>
                  <a:cubicBezTo>
                    <a:pt x="329" y="2853"/>
                    <a:pt x="514" y="2696"/>
                    <a:pt x="757" y="2554"/>
                  </a:cubicBezTo>
                  <a:lnTo>
                    <a:pt x="4994" y="86"/>
                  </a:lnTo>
                  <a:lnTo>
                    <a:pt x="4837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0"/>
            <p:cNvSpPr/>
            <p:nvPr/>
          </p:nvSpPr>
          <p:spPr>
            <a:xfrm>
              <a:off x="6477075" y="1761200"/>
              <a:ext cx="124850" cy="76350"/>
            </a:xfrm>
            <a:custGeom>
              <a:avLst/>
              <a:gdLst/>
              <a:ahLst/>
              <a:cxnLst/>
              <a:rect l="l" t="t" r="r" b="b"/>
              <a:pathLst>
                <a:path w="4994" h="3054" extrusionOk="0">
                  <a:moveTo>
                    <a:pt x="4837" y="0"/>
                  </a:moveTo>
                  <a:lnTo>
                    <a:pt x="586" y="2468"/>
                  </a:lnTo>
                  <a:cubicBezTo>
                    <a:pt x="372" y="2597"/>
                    <a:pt x="158" y="2768"/>
                    <a:pt x="1" y="2967"/>
                  </a:cubicBezTo>
                  <a:lnTo>
                    <a:pt x="158" y="3053"/>
                  </a:lnTo>
                  <a:cubicBezTo>
                    <a:pt x="315" y="2853"/>
                    <a:pt x="514" y="2696"/>
                    <a:pt x="743" y="2554"/>
                  </a:cubicBezTo>
                  <a:lnTo>
                    <a:pt x="4994" y="100"/>
                  </a:lnTo>
                  <a:lnTo>
                    <a:pt x="4837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0"/>
            <p:cNvSpPr/>
            <p:nvPr/>
          </p:nvSpPr>
          <p:spPr>
            <a:xfrm>
              <a:off x="6467800" y="1755850"/>
              <a:ext cx="124850" cy="76350"/>
            </a:xfrm>
            <a:custGeom>
              <a:avLst/>
              <a:gdLst/>
              <a:ahLst/>
              <a:cxnLst/>
              <a:rect l="l" t="t" r="r" b="b"/>
              <a:pathLst>
                <a:path w="4994" h="3054" extrusionOk="0">
                  <a:moveTo>
                    <a:pt x="4823" y="0"/>
                  </a:moveTo>
                  <a:lnTo>
                    <a:pt x="586" y="2468"/>
                  </a:lnTo>
                  <a:cubicBezTo>
                    <a:pt x="372" y="2597"/>
                    <a:pt x="158" y="2768"/>
                    <a:pt x="1" y="2967"/>
                  </a:cubicBezTo>
                  <a:lnTo>
                    <a:pt x="158" y="3053"/>
                  </a:lnTo>
                  <a:cubicBezTo>
                    <a:pt x="315" y="2853"/>
                    <a:pt x="514" y="2696"/>
                    <a:pt x="743" y="2554"/>
                  </a:cubicBezTo>
                  <a:lnTo>
                    <a:pt x="4994" y="100"/>
                  </a:lnTo>
                  <a:lnTo>
                    <a:pt x="4823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0"/>
            <p:cNvSpPr/>
            <p:nvPr/>
          </p:nvSpPr>
          <p:spPr>
            <a:xfrm>
              <a:off x="6458175" y="1750500"/>
              <a:ext cx="124850" cy="76350"/>
            </a:xfrm>
            <a:custGeom>
              <a:avLst/>
              <a:gdLst/>
              <a:ahLst/>
              <a:cxnLst/>
              <a:rect l="l" t="t" r="r" b="b"/>
              <a:pathLst>
                <a:path w="4994" h="3054" extrusionOk="0">
                  <a:moveTo>
                    <a:pt x="4837" y="0"/>
                  </a:moveTo>
                  <a:lnTo>
                    <a:pt x="600" y="2468"/>
                  </a:lnTo>
                  <a:cubicBezTo>
                    <a:pt x="386" y="2597"/>
                    <a:pt x="172" y="2768"/>
                    <a:pt x="1" y="2967"/>
                  </a:cubicBezTo>
                  <a:lnTo>
                    <a:pt x="172" y="3053"/>
                  </a:lnTo>
                  <a:cubicBezTo>
                    <a:pt x="329" y="2853"/>
                    <a:pt x="528" y="2696"/>
                    <a:pt x="757" y="2554"/>
                  </a:cubicBezTo>
                  <a:lnTo>
                    <a:pt x="4994" y="100"/>
                  </a:lnTo>
                  <a:lnTo>
                    <a:pt x="4837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0"/>
            <p:cNvSpPr/>
            <p:nvPr/>
          </p:nvSpPr>
          <p:spPr>
            <a:xfrm>
              <a:off x="6448900" y="1745150"/>
              <a:ext cx="124850" cy="76350"/>
            </a:xfrm>
            <a:custGeom>
              <a:avLst/>
              <a:gdLst/>
              <a:ahLst/>
              <a:cxnLst/>
              <a:rect l="l" t="t" r="r" b="b"/>
              <a:pathLst>
                <a:path w="4994" h="3054" extrusionOk="0">
                  <a:moveTo>
                    <a:pt x="4837" y="0"/>
                  </a:moveTo>
                  <a:lnTo>
                    <a:pt x="586" y="2468"/>
                  </a:lnTo>
                  <a:cubicBezTo>
                    <a:pt x="372" y="2597"/>
                    <a:pt x="158" y="2768"/>
                    <a:pt x="1" y="2968"/>
                  </a:cubicBezTo>
                  <a:lnTo>
                    <a:pt x="158" y="3053"/>
                  </a:lnTo>
                  <a:cubicBezTo>
                    <a:pt x="329" y="2853"/>
                    <a:pt x="514" y="2696"/>
                    <a:pt x="757" y="2554"/>
                  </a:cubicBezTo>
                  <a:lnTo>
                    <a:pt x="4994" y="100"/>
                  </a:lnTo>
                  <a:lnTo>
                    <a:pt x="4837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0"/>
            <p:cNvSpPr/>
            <p:nvPr/>
          </p:nvSpPr>
          <p:spPr>
            <a:xfrm>
              <a:off x="6439625" y="1739800"/>
              <a:ext cx="124850" cy="76350"/>
            </a:xfrm>
            <a:custGeom>
              <a:avLst/>
              <a:gdLst/>
              <a:ahLst/>
              <a:cxnLst/>
              <a:rect l="l" t="t" r="r" b="b"/>
              <a:pathLst>
                <a:path w="4994" h="3054" extrusionOk="0">
                  <a:moveTo>
                    <a:pt x="4823" y="0"/>
                  </a:moveTo>
                  <a:lnTo>
                    <a:pt x="586" y="2468"/>
                  </a:lnTo>
                  <a:cubicBezTo>
                    <a:pt x="372" y="2597"/>
                    <a:pt x="158" y="2768"/>
                    <a:pt x="1" y="2968"/>
                  </a:cubicBezTo>
                  <a:lnTo>
                    <a:pt x="158" y="3053"/>
                  </a:lnTo>
                  <a:cubicBezTo>
                    <a:pt x="315" y="2853"/>
                    <a:pt x="514" y="2696"/>
                    <a:pt x="743" y="2554"/>
                  </a:cubicBezTo>
                  <a:lnTo>
                    <a:pt x="4994" y="86"/>
                  </a:lnTo>
                  <a:lnTo>
                    <a:pt x="4823" y="0"/>
                  </a:ln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0"/>
            <p:cNvSpPr/>
            <p:nvPr/>
          </p:nvSpPr>
          <p:spPr>
            <a:xfrm>
              <a:off x="6718525" y="1837150"/>
              <a:ext cx="24625" cy="15000"/>
            </a:xfrm>
            <a:custGeom>
              <a:avLst/>
              <a:gdLst/>
              <a:ahLst/>
              <a:cxnLst/>
              <a:rect l="l" t="t" r="r" b="b"/>
              <a:pathLst>
                <a:path w="985" h="600" extrusionOk="0">
                  <a:moveTo>
                    <a:pt x="985" y="1"/>
                  </a:moveTo>
                  <a:lnTo>
                    <a:pt x="0" y="600"/>
                  </a:lnTo>
                  <a:lnTo>
                    <a:pt x="985" y="72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0"/>
            <p:cNvSpPr/>
            <p:nvPr/>
          </p:nvSpPr>
          <p:spPr>
            <a:xfrm>
              <a:off x="6701750" y="1844650"/>
              <a:ext cx="41400" cy="24975"/>
            </a:xfrm>
            <a:custGeom>
              <a:avLst/>
              <a:gdLst/>
              <a:ahLst/>
              <a:cxnLst/>
              <a:rect l="l" t="t" r="r" b="b"/>
              <a:pathLst>
                <a:path w="1656" h="999" extrusionOk="0">
                  <a:moveTo>
                    <a:pt x="1656" y="0"/>
                  </a:moveTo>
                  <a:lnTo>
                    <a:pt x="1" y="999"/>
                  </a:lnTo>
                  <a:lnTo>
                    <a:pt x="1656" y="72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0"/>
            <p:cNvSpPr/>
            <p:nvPr/>
          </p:nvSpPr>
          <p:spPr>
            <a:xfrm>
              <a:off x="6315525" y="1813125"/>
              <a:ext cx="274625" cy="107875"/>
            </a:xfrm>
            <a:custGeom>
              <a:avLst/>
              <a:gdLst/>
              <a:ahLst/>
              <a:cxnLst/>
              <a:rect l="l" t="t" r="r" b="b"/>
              <a:pathLst>
                <a:path w="10985" h="4315" extrusionOk="0">
                  <a:moveTo>
                    <a:pt x="3193" y="1"/>
                  </a:moveTo>
                  <a:cubicBezTo>
                    <a:pt x="3064" y="1"/>
                    <a:pt x="2914" y="15"/>
                    <a:pt x="2739" y="49"/>
                  </a:cubicBezTo>
                  <a:cubicBezTo>
                    <a:pt x="2112" y="177"/>
                    <a:pt x="899" y="762"/>
                    <a:pt x="0" y="1247"/>
                  </a:cubicBezTo>
                  <a:cubicBezTo>
                    <a:pt x="708" y="1042"/>
                    <a:pt x="1439" y="939"/>
                    <a:pt x="2168" y="939"/>
                  </a:cubicBezTo>
                  <a:cubicBezTo>
                    <a:pt x="2909" y="939"/>
                    <a:pt x="3647" y="1046"/>
                    <a:pt x="4351" y="1261"/>
                  </a:cubicBezTo>
                  <a:cubicBezTo>
                    <a:pt x="6677" y="2017"/>
                    <a:pt x="10257" y="4200"/>
                    <a:pt x="10257" y="4200"/>
                  </a:cubicBezTo>
                  <a:cubicBezTo>
                    <a:pt x="10315" y="4193"/>
                    <a:pt x="10373" y="4190"/>
                    <a:pt x="10431" y="4190"/>
                  </a:cubicBezTo>
                  <a:cubicBezTo>
                    <a:pt x="10619" y="4190"/>
                    <a:pt x="10810" y="4227"/>
                    <a:pt x="10985" y="4314"/>
                  </a:cubicBezTo>
                  <a:lnTo>
                    <a:pt x="3752" y="120"/>
                  </a:lnTo>
                  <a:cubicBezTo>
                    <a:pt x="3620" y="54"/>
                    <a:pt x="3445" y="1"/>
                    <a:pt x="3193" y="1"/>
                  </a:cubicBezTo>
                  <a:close/>
                </a:path>
              </a:pathLst>
            </a:custGeom>
            <a:solidFill>
              <a:srgbClr val="000000">
                <a:alpha val="26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0"/>
            <p:cNvSpPr/>
            <p:nvPr/>
          </p:nvSpPr>
          <p:spPr>
            <a:xfrm>
              <a:off x="5760250" y="1155925"/>
              <a:ext cx="146950" cy="111050"/>
            </a:xfrm>
            <a:custGeom>
              <a:avLst/>
              <a:gdLst/>
              <a:ahLst/>
              <a:cxnLst/>
              <a:rect l="l" t="t" r="r" b="b"/>
              <a:pathLst>
                <a:path w="5878" h="4442" extrusionOk="0">
                  <a:moveTo>
                    <a:pt x="3351" y="0"/>
                  </a:moveTo>
                  <a:cubicBezTo>
                    <a:pt x="3304" y="0"/>
                    <a:pt x="3257" y="1"/>
                    <a:pt x="3210" y="3"/>
                  </a:cubicBezTo>
                  <a:cubicBezTo>
                    <a:pt x="2811" y="31"/>
                    <a:pt x="2440" y="117"/>
                    <a:pt x="2055" y="160"/>
                  </a:cubicBezTo>
                  <a:cubicBezTo>
                    <a:pt x="1641" y="203"/>
                    <a:pt x="1099" y="374"/>
                    <a:pt x="699" y="388"/>
                  </a:cubicBezTo>
                  <a:cubicBezTo>
                    <a:pt x="571" y="388"/>
                    <a:pt x="443" y="417"/>
                    <a:pt x="343" y="459"/>
                  </a:cubicBezTo>
                  <a:cubicBezTo>
                    <a:pt x="143" y="588"/>
                    <a:pt x="29" y="802"/>
                    <a:pt x="15" y="1016"/>
                  </a:cubicBezTo>
                  <a:cubicBezTo>
                    <a:pt x="0" y="1330"/>
                    <a:pt x="15" y="1643"/>
                    <a:pt x="86" y="1943"/>
                  </a:cubicBezTo>
                  <a:cubicBezTo>
                    <a:pt x="143" y="2171"/>
                    <a:pt x="171" y="2385"/>
                    <a:pt x="214" y="2599"/>
                  </a:cubicBezTo>
                  <a:cubicBezTo>
                    <a:pt x="214" y="2713"/>
                    <a:pt x="243" y="2813"/>
                    <a:pt x="300" y="2927"/>
                  </a:cubicBezTo>
                  <a:cubicBezTo>
                    <a:pt x="443" y="3198"/>
                    <a:pt x="870" y="3384"/>
                    <a:pt x="1142" y="3512"/>
                  </a:cubicBezTo>
                  <a:cubicBezTo>
                    <a:pt x="1341" y="3584"/>
                    <a:pt x="1527" y="3669"/>
                    <a:pt x="1726" y="3726"/>
                  </a:cubicBezTo>
                  <a:lnTo>
                    <a:pt x="1783" y="3526"/>
                  </a:lnTo>
                  <a:cubicBezTo>
                    <a:pt x="1783" y="3526"/>
                    <a:pt x="1923" y="3400"/>
                    <a:pt x="2354" y="3400"/>
                  </a:cubicBezTo>
                  <a:cubicBezTo>
                    <a:pt x="2570" y="3400"/>
                    <a:pt x="2858" y="3431"/>
                    <a:pt x="3239" y="3526"/>
                  </a:cubicBezTo>
                  <a:cubicBezTo>
                    <a:pt x="4408" y="3812"/>
                    <a:pt x="4423" y="4168"/>
                    <a:pt x="4423" y="4168"/>
                  </a:cubicBezTo>
                  <a:cubicBezTo>
                    <a:pt x="4408" y="4268"/>
                    <a:pt x="4365" y="4354"/>
                    <a:pt x="4351" y="4439"/>
                  </a:cubicBezTo>
                  <a:cubicBezTo>
                    <a:pt x="4365" y="4441"/>
                    <a:pt x="4379" y="4442"/>
                    <a:pt x="4392" y="4442"/>
                  </a:cubicBezTo>
                  <a:cubicBezTo>
                    <a:pt x="4737" y="4442"/>
                    <a:pt x="4928" y="3928"/>
                    <a:pt x="5079" y="3626"/>
                  </a:cubicBezTo>
                  <a:cubicBezTo>
                    <a:pt x="5321" y="3084"/>
                    <a:pt x="5521" y="2528"/>
                    <a:pt x="5664" y="1957"/>
                  </a:cubicBezTo>
                  <a:cubicBezTo>
                    <a:pt x="5878" y="1158"/>
                    <a:pt x="5164" y="431"/>
                    <a:pt x="4380" y="160"/>
                  </a:cubicBezTo>
                  <a:cubicBezTo>
                    <a:pt x="4041" y="47"/>
                    <a:pt x="3692" y="0"/>
                    <a:pt x="3351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40"/>
            <p:cNvSpPr/>
            <p:nvPr/>
          </p:nvSpPr>
          <p:spPr>
            <a:xfrm>
              <a:off x="5739550" y="1167050"/>
              <a:ext cx="51025" cy="90600"/>
            </a:xfrm>
            <a:custGeom>
              <a:avLst/>
              <a:gdLst/>
              <a:ahLst/>
              <a:cxnLst/>
              <a:rect l="l" t="t" r="r" b="b"/>
              <a:pathLst>
                <a:path w="2041" h="3624" extrusionOk="0">
                  <a:moveTo>
                    <a:pt x="2041" y="0"/>
                  </a:moveTo>
                  <a:lnTo>
                    <a:pt x="1970" y="14"/>
                  </a:lnTo>
                  <a:cubicBezTo>
                    <a:pt x="1556" y="86"/>
                    <a:pt x="1042" y="300"/>
                    <a:pt x="629" y="357"/>
                  </a:cubicBezTo>
                  <a:cubicBezTo>
                    <a:pt x="500" y="357"/>
                    <a:pt x="400" y="400"/>
                    <a:pt x="286" y="442"/>
                  </a:cubicBezTo>
                  <a:cubicBezTo>
                    <a:pt x="115" y="585"/>
                    <a:pt x="1" y="785"/>
                    <a:pt x="15" y="1013"/>
                  </a:cubicBezTo>
                  <a:cubicBezTo>
                    <a:pt x="15" y="1327"/>
                    <a:pt x="58" y="1641"/>
                    <a:pt x="144" y="1940"/>
                  </a:cubicBezTo>
                  <a:lnTo>
                    <a:pt x="315" y="2582"/>
                  </a:lnTo>
                  <a:cubicBezTo>
                    <a:pt x="329" y="2696"/>
                    <a:pt x="358" y="2796"/>
                    <a:pt x="429" y="2910"/>
                  </a:cubicBezTo>
                  <a:cubicBezTo>
                    <a:pt x="600" y="3181"/>
                    <a:pt x="1042" y="3338"/>
                    <a:pt x="1328" y="3438"/>
                  </a:cubicBezTo>
                  <a:cubicBezTo>
                    <a:pt x="1513" y="3509"/>
                    <a:pt x="1713" y="3567"/>
                    <a:pt x="1927" y="3624"/>
                  </a:cubicBezTo>
                  <a:lnTo>
                    <a:pt x="1970" y="3424"/>
                  </a:lnTo>
                  <a:cubicBezTo>
                    <a:pt x="1898" y="2925"/>
                    <a:pt x="1898" y="2440"/>
                    <a:pt x="1955" y="1969"/>
                  </a:cubicBezTo>
                  <a:cubicBezTo>
                    <a:pt x="2027" y="1184"/>
                    <a:pt x="2041" y="0"/>
                    <a:pt x="2041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40"/>
            <p:cNvSpPr/>
            <p:nvPr/>
          </p:nvSpPr>
          <p:spPr>
            <a:xfrm>
              <a:off x="5710675" y="1210200"/>
              <a:ext cx="90975" cy="73450"/>
            </a:xfrm>
            <a:custGeom>
              <a:avLst/>
              <a:gdLst/>
              <a:ahLst/>
              <a:cxnLst/>
              <a:rect l="l" t="t" r="r" b="b"/>
              <a:pathLst>
                <a:path w="3639" h="2938" extrusionOk="0">
                  <a:moveTo>
                    <a:pt x="2996" y="0"/>
                  </a:moveTo>
                  <a:lnTo>
                    <a:pt x="0" y="72"/>
                  </a:lnTo>
                  <a:lnTo>
                    <a:pt x="514" y="1997"/>
                  </a:lnTo>
                  <a:lnTo>
                    <a:pt x="728" y="2582"/>
                  </a:lnTo>
                  <a:cubicBezTo>
                    <a:pt x="799" y="2654"/>
                    <a:pt x="871" y="2711"/>
                    <a:pt x="956" y="2753"/>
                  </a:cubicBezTo>
                  <a:cubicBezTo>
                    <a:pt x="1214" y="2878"/>
                    <a:pt x="1490" y="2938"/>
                    <a:pt x="1763" y="2938"/>
                  </a:cubicBezTo>
                  <a:cubicBezTo>
                    <a:pt x="2306" y="2938"/>
                    <a:pt x="2840" y="2700"/>
                    <a:pt x="3210" y="2254"/>
                  </a:cubicBezTo>
                  <a:cubicBezTo>
                    <a:pt x="3367" y="2069"/>
                    <a:pt x="3638" y="1783"/>
                    <a:pt x="3638" y="1783"/>
                  </a:cubicBezTo>
                  <a:lnTo>
                    <a:pt x="2996" y="0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0"/>
            <p:cNvSpPr/>
            <p:nvPr/>
          </p:nvSpPr>
          <p:spPr>
            <a:xfrm>
              <a:off x="5567650" y="1068600"/>
              <a:ext cx="229700" cy="168750"/>
            </a:xfrm>
            <a:custGeom>
              <a:avLst/>
              <a:gdLst/>
              <a:ahLst/>
              <a:cxnLst/>
              <a:rect l="l" t="t" r="r" b="b"/>
              <a:pathLst>
                <a:path w="9188" h="6750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586"/>
                    <a:pt x="87" y="1813"/>
                    <a:pt x="857" y="2526"/>
                  </a:cubicBezTo>
                  <a:cubicBezTo>
                    <a:pt x="1627" y="3239"/>
                    <a:pt x="3425" y="4209"/>
                    <a:pt x="4166" y="4637"/>
                  </a:cubicBezTo>
                  <a:cubicBezTo>
                    <a:pt x="5137" y="5179"/>
                    <a:pt x="5778" y="6363"/>
                    <a:pt x="5778" y="6363"/>
                  </a:cubicBezTo>
                  <a:cubicBezTo>
                    <a:pt x="5778" y="6363"/>
                    <a:pt x="6104" y="6750"/>
                    <a:pt x="6996" y="6750"/>
                  </a:cubicBezTo>
                  <a:cubicBezTo>
                    <a:pt x="7160" y="6750"/>
                    <a:pt x="7343" y="6737"/>
                    <a:pt x="7547" y="6706"/>
                  </a:cubicBezTo>
                  <a:cubicBezTo>
                    <a:pt x="8475" y="6563"/>
                    <a:pt x="8874" y="6206"/>
                    <a:pt x="9002" y="5935"/>
                  </a:cubicBezTo>
                  <a:cubicBezTo>
                    <a:pt x="9002" y="5935"/>
                    <a:pt x="9045" y="5507"/>
                    <a:pt x="9074" y="5279"/>
                  </a:cubicBezTo>
                  <a:cubicBezTo>
                    <a:pt x="9188" y="4566"/>
                    <a:pt x="9188" y="3853"/>
                    <a:pt x="9088" y="313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0047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0"/>
            <p:cNvSpPr/>
            <p:nvPr/>
          </p:nvSpPr>
          <p:spPr>
            <a:xfrm>
              <a:off x="5552600" y="1045825"/>
              <a:ext cx="267225" cy="131225"/>
            </a:xfrm>
            <a:custGeom>
              <a:avLst/>
              <a:gdLst/>
              <a:ahLst/>
              <a:cxnLst/>
              <a:rect l="l" t="t" r="r" b="b"/>
              <a:pathLst>
                <a:path w="10689" h="5249" extrusionOk="0">
                  <a:moveTo>
                    <a:pt x="2408" y="1"/>
                  </a:moveTo>
                  <a:cubicBezTo>
                    <a:pt x="1" y="1"/>
                    <a:pt x="539" y="1536"/>
                    <a:pt x="1530" y="2296"/>
                  </a:cubicBezTo>
                  <a:cubicBezTo>
                    <a:pt x="2301" y="2881"/>
                    <a:pt x="4255" y="3779"/>
                    <a:pt x="5739" y="4635"/>
                  </a:cubicBezTo>
                  <a:cubicBezTo>
                    <a:pt x="6473" y="5067"/>
                    <a:pt x="7165" y="5249"/>
                    <a:pt x="7766" y="5249"/>
                  </a:cubicBezTo>
                  <a:cubicBezTo>
                    <a:pt x="8356" y="5249"/>
                    <a:pt x="8859" y="5075"/>
                    <a:pt x="9234" y="4792"/>
                  </a:cubicBezTo>
                  <a:cubicBezTo>
                    <a:pt x="10689" y="3708"/>
                    <a:pt x="8164" y="2538"/>
                    <a:pt x="7122" y="2124"/>
                  </a:cubicBezTo>
                  <a:cubicBezTo>
                    <a:pt x="6081" y="1711"/>
                    <a:pt x="4911" y="142"/>
                    <a:pt x="2800" y="13"/>
                  </a:cubicBezTo>
                  <a:cubicBezTo>
                    <a:pt x="2661" y="5"/>
                    <a:pt x="2530" y="1"/>
                    <a:pt x="2408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40"/>
            <p:cNvSpPr/>
            <p:nvPr/>
          </p:nvSpPr>
          <p:spPr>
            <a:xfrm>
              <a:off x="5721025" y="1236225"/>
              <a:ext cx="497875" cy="501450"/>
            </a:xfrm>
            <a:custGeom>
              <a:avLst/>
              <a:gdLst/>
              <a:ahLst/>
              <a:cxnLst/>
              <a:rect l="l" t="t" r="r" b="b"/>
              <a:pathLst>
                <a:path w="19915" h="20058" extrusionOk="0">
                  <a:moveTo>
                    <a:pt x="2982" y="1"/>
                  </a:moveTo>
                  <a:cubicBezTo>
                    <a:pt x="2888" y="427"/>
                    <a:pt x="1579" y="854"/>
                    <a:pt x="706" y="854"/>
                  </a:cubicBezTo>
                  <a:cubicBezTo>
                    <a:pt x="383" y="854"/>
                    <a:pt x="120" y="796"/>
                    <a:pt x="0" y="657"/>
                  </a:cubicBezTo>
                  <a:lnTo>
                    <a:pt x="0" y="657"/>
                  </a:lnTo>
                  <a:cubicBezTo>
                    <a:pt x="927" y="5265"/>
                    <a:pt x="1783" y="11256"/>
                    <a:pt x="2511" y="12497"/>
                  </a:cubicBezTo>
                  <a:cubicBezTo>
                    <a:pt x="2939" y="13210"/>
                    <a:pt x="3367" y="13510"/>
                    <a:pt x="5064" y="14295"/>
                  </a:cubicBezTo>
                  <a:cubicBezTo>
                    <a:pt x="6733" y="15079"/>
                    <a:pt x="13552" y="18260"/>
                    <a:pt x="16705" y="20058"/>
                  </a:cubicBezTo>
                  <a:lnTo>
                    <a:pt x="19915" y="16820"/>
                  </a:lnTo>
                  <a:cubicBezTo>
                    <a:pt x="18916" y="15079"/>
                    <a:pt x="17818" y="13011"/>
                    <a:pt x="13196" y="11998"/>
                  </a:cubicBezTo>
                  <a:cubicBezTo>
                    <a:pt x="12268" y="11784"/>
                    <a:pt x="9372" y="11356"/>
                    <a:pt x="7475" y="11071"/>
                  </a:cubicBezTo>
                  <a:cubicBezTo>
                    <a:pt x="6905" y="8160"/>
                    <a:pt x="2982" y="1"/>
                    <a:pt x="2982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40"/>
            <p:cNvSpPr/>
            <p:nvPr/>
          </p:nvSpPr>
          <p:spPr>
            <a:xfrm>
              <a:off x="5795900" y="1241625"/>
              <a:ext cx="74575" cy="59175"/>
            </a:xfrm>
            <a:custGeom>
              <a:avLst/>
              <a:gdLst/>
              <a:ahLst/>
              <a:cxnLst/>
              <a:rect l="l" t="t" r="r" b="b"/>
              <a:pathLst>
                <a:path w="2983" h="2367" extrusionOk="0">
                  <a:moveTo>
                    <a:pt x="922" y="0"/>
                  </a:moveTo>
                  <a:cubicBezTo>
                    <a:pt x="491" y="0"/>
                    <a:pt x="357" y="127"/>
                    <a:pt x="357" y="127"/>
                  </a:cubicBezTo>
                  <a:lnTo>
                    <a:pt x="300" y="312"/>
                  </a:lnTo>
                  <a:lnTo>
                    <a:pt x="1" y="1496"/>
                  </a:lnTo>
                  <a:lnTo>
                    <a:pt x="2583" y="2367"/>
                  </a:lnTo>
                  <a:cubicBezTo>
                    <a:pt x="2583" y="2310"/>
                    <a:pt x="2740" y="1639"/>
                    <a:pt x="2911" y="1026"/>
                  </a:cubicBezTo>
                  <a:cubicBezTo>
                    <a:pt x="2939" y="940"/>
                    <a:pt x="2954" y="855"/>
                    <a:pt x="2982" y="769"/>
                  </a:cubicBezTo>
                  <a:cubicBezTo>
                    <a:pt x="2982" y="769"/>
                    <a:pt x="2939" y="412"/>
                    <a:pt x="1813" y="127"/>
                  </a:cubicBezTo>
                  <a:cubicBezTo>
                    <a:pt x="1427" y="32"/>
                    <a:pt x="1137" y="0"/>
                    <a:pt x="922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0"/>
            <p:cNvSpPr/>
            <p:nvPr/>
          </p:nvSpPr>
          <p:spPr>
            <a:xfrm>
              <a:off x="5681425" y="1272825"/>
              <a:ext cx="423350" cy="525850"/>
            </a:xfrm>
            <a:custGeom>
              <a:avLst/>
              <a:gdLst/>
              <a:ahLst/>
              <a:cxnLst/>
              <a:rect l="l" t="t" r="r" b="b"/>
              <a:pathLst>
                <a:path w="16934" h="21034" extrusionOk="0">
                  <a:moveTo>
                    <a:pt x="4899" y="1"/>
                  </a:moveTo>
                  <a:cubicBezTo>
                    <a:pt x="4672" y="1"/>
                    <a:pt x="4498" y="34"/>
                    <a:pt x="4423" y="106"/>
                  </a:cubicBezTo>
                  <a:cubicBezTo>
                    <a:pt x="4423" y="106"/>
                    <a:pt x="1" y="13016"/>
                    <a:pt x="1156" y="14571"/>
                  </a:cubicBezTo>
                  <a:cubicBezTo>
                    <a:pt x="2326" y="16112"/>
                    <a:pt x="8360" y="19236"/>
                    <a:pt x="13596" y="21033"/>
                  </a:cubicBezTo>
                  <a:lnTo>
                    <a:pt x="16934" y="13187"/>
                  </a:lnTo>
                  <a:cubicBezTo>
                    <a:pt x="16934" y="13187"/>
                    <a:pt x="15537" y="12344"/>
                    <a:pt x="13630" y="12344"/>
                  </a:cubicBezTo>
                  <a:cubicBezTo>
                    <a:pt x="13032" y="12344"/>
                    <a:pt x="12384" y="12427"/>
                    <a:pt x="11713" y="12645"/>
                  </a:cubicBezTo>
                  <a:cubicBezTo>
                    <a:pt x="9887" y="12146"/>
                    <a:pt x="8032" y="11789"/>
                    <a:pt x="6163" y="11575"/>
                  </a:cubicBezTo>
                  <a:cubicBezTo>
                    <a:pt x="7247" y="9435"/>
                    <a:pt x="7033" y="4656"/>
                    <a:pt x="7290" y="1033"/>
                  </a:cubicBezTo>
                  <a:cubicBezTo>
                    <a:pt x="7335" y="459"/>
                    <a:pt x="5747" y="1"/>
                    <a:pt x="4899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40"/>
            <p:cNvSpPr/>
            <p:nvPr/>
          </p:nvSpPr>
          <p:spPr>
            <a:xfrm>
              <a:off x="5681425" y="1272825"/>
              <a:ext cx="423350" cy="525850"/>
            </a:xfrm>
            <a:custGeom>
              <a:avLst/>
              <a:gdLst/>
              <a:ahLst/>
              <a:cxnLst/>
              <a:rect l="l" t="t" r="r" b="b"/>
              <a:pathLst>
                <a:path w="16934" h="21034" extrusionOk="0">
                  <a:moveTo>
                    <a:pt x="4899" y="1"/>
                  </a:moveTo>
                  <a:cubicBezTo>
                    <a:pt x="4672" y="1"/>
                    <a:pt x="4498" y="34"/>
                    <a:pt x="4423" y="106"/>
                  </a:cubicBezTo>
                  <a:cubicBezTo>
                    <a:pt x="4423" y="106"/>
                    <a:pt x="1" y="13016"/>
                    <a:pt x="1156" y="14571"/>
                  </a:cubicBezTo>
                  <a:cubicBezTo>
                    <a:pt x="2326" y="16112"/>
                    <a:pt x="8360" y="19236"/>
                    <a:pt x="13596" y="21033"/>
                  </a:cubicBezTo>
                  <a:lnTo>
                    <a:pt x="16934" y="13187"/>
                  </a:lnTo>
                  <a:cubicBezTo>
                    <a:pt x="16934" y="13187"/>
                    <a:pt x="15537" y="12344"/>
                    <a:pt x="13630" y="12344"/>
                  </a:cubicBezTo>
                  <a:cubicBezTo>
                    <a:pt x="13032" y="12344"/>
                    <a:pt x="12384" y="12427"/>
                    <a:pt x="11713" y="12645"/>
                  </a:cubicBezTo>
                  <a:cubicBezTo>
                    <a:pt x="9887" y="12146"/>
                    <a:pt x="8032" y="11789"/>
                    <a:pt x="6163" y="11575"/>
                  </a:cubicBezTo>
                  <a:cubicBezTo>
                    <a:pt x="7247" y="9435"/>
                    <a:pt x="7033" y="4656"/>
                    <a:pt x="7290" y="1033"/>
                  </a:cubicBezTo>
                  <a:cubicBezTo>
                    <a:pt x="7335" y="459"/>
                    <a:pt x="5747" y="1"/>
                    <a:pt x="4899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40"/>
            <p:cNvSpPr/>
            <p:nvPr/>
          </p:nvSpPr>
          <p:spPr>
            <a:xfrm>
              <a:off x="5992050" y="1438700"/>
              <a:ext cx="471350" cy="393075"/>
            </a:xfrm>
            <a:custGeom>
              <a:avLst/>
              <a:gdLst/>
              <a:ahLst/>
              <a:cxnLst/>
              <a:rect l="l" t="t" r="r" b="b"/>
              <a:pathLst>
                <a:path w="18854" h="15723" extrusionOk="0">
                  <a:moveTo>
                    <a:pt x="15006" y="0"/>
                  </a:moveTo>
                  <a:cubicBezTo>
                    <a:pt x="14277" y="0"/>
                    <a:pt x="13424" y="181"/>
                    <a:pt x="12440" y="589"/>
                  </a:cubicBezTo>
                  <a:cubicBezTo>
                    <a:pt x="10643" y="1317"/>
                    <a:pt x="9915" y="1531"/>
                    <a:pt x="9045" y="1959"/>
                  </a:cubicBezTo>
                  <a:cubicBezTo>
                    <a:pt x="8075" y="2458"/>
                    <a:pt x="7790" y="3128"/>
                    <a:pt x="7133" y="4070"/>
                  </a:cubicBezTo>
                  <a:cubicBezTo>
                    <a:pt x="6578" y="4663"/>
                    <a:pt x="6011" y="4955"/>
                    <a:pt x="5631" y="4955"/>
                  </a:cubicBezTo>
                  <a:cubicBezTo>
                    <a:pt x="5582" y="4955"/>
                    <a:pt x="5536" y="4950"/>
                    <a:pt x="5493" y="4940"/>
                  </a:cubicBezTo>
                  <a:cubicBezTo>
                    <a:pt x="5476" y="4939"/>
                    <a:pt x="5457" y="4938"/>
                    <a:pt x="5438" y="4938"/>
                  </a:cubicBezTo>
                  <a:cubicBezTo>
                    <a:pt x="4735" y="4938"/>
                    <a:pt x="2422" y="5931"/>
                    <a:pt x="1270" y="8193"/>
                  </a:cubicBezTo>
                  <a:cubicBezTo>
                    <a:pt x="1" y="10675"/>
                    <a:pt x="243" y="13171"/>
                    <a:pt x="1071" y="14569"/>
                  </a:cubicBezTo>
                  <a:cubicBezTo>
                    <a:pt x="2715" y="15072"/>
                    <a:pt x="4612" y="15723"/>
                    <a:pt x="7542" y="15723"/>
                  </a:cubicBezTo>
                  <a:cubicBezTo>
                    <a:pt x="8019" y="15723"/>
                    <a:pt x="8524" y="15706"/>
                    <a:pt x="9059" y="15668"/>
                  </a:cubicBezTo>
                  <a:cubicBezTo>
                    <a:pt x="10800" y="15539"/>
                    <a:pt x="13367" y="13913"/>
                    <a:pt x="14437" y="12872"/>
                  </a:cubicBezTo>
                  <a:cubicBezTo>
                    <a:pt x="16834" y="10518"/>
                    <a:pt x="17676" y="8606"/>
                    <a:pt x="18260" y="5739"/>
                  </a:cubicBezTo>
                  <a:cubicBezTo>
                    <a:pt x="18854" y="2897"/>
                    <a:pt x="17923" y="0"/>
                    <a:pt x="15006" y="0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0"/>
            <p:cNvSpPr/>
            <p:nvPr/>
          </p:nvSpPr>
          <p:spPr>
            <a:xfrm>
              <a:off x="6362950" y="1247650"/>
              <a:ext cx="177275" cy="177625"/>
            </a:xfrm>
            <a:custGeom>
              <a:avLst/>
              <a:gdLst/>
              <a:ahLst/>
              <a:cxnLst/>
              <a:rect l="l" t="t" r="r" b="b"/>
              <a:pathLst>
                <a:path w="7091" h="7105" extrusionOk="0">
                  <a:moveTo>
                    <a:pt x="3553" y="0"/>
                  </a:moveTo>
                  <a:cubicBezTo>
                    <a:pt x="1584" y="0"/>
                    <a:pt x="1" y="1598"/>
                    <a:pt x="1" y="3552"/>
                  </a:cubicBezTo>
                  <a:cubicBezTo>
                    <a:pt x="1" y="5507"/>
                    <a:pt x="1584" y="7104"/>
                    <a:pt x="3553" y="7104"/>
                  </a:cubicBezTo>
                  <a:cubicBezTo>
                    <a:pt x="5507" y="7104"/>
                    <a:pt x="7091" y="5507"/>
                    <a:pt x="7091" y="3552"/>
                  </a:cubicBezTo>
                  <a:cubicBezTo>
                    <a:pt x="7091" y="1598"/>
                    <a:pt x="5507" y="0"/>
                    <a:pt x="3553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0"/>
            <p:cNvSpPr/>
            <p:nvPr/>
          </p:nvSpPr>
          <p:spPr>
            <a:xfrm>
              <a:off x="6301975" y="1420250"/>
              <a:ext cx="105225" cy="111725"/>
            </a:xfrm>
            <a:custGeom>
              <a:avLst/>
              <a:gdLst/>
              <a:ahLst/>
              <a:cxnLst/>
              <a:rect l="l" t="t" r="r" b="b"/>
              <a:pathLst>
                <a:path w="4209" h="4469" extrusionOk="0">
                  <a:moveTo>
                    <a:pt x="1042" y="1"/>
                  </a:moveTo>
                  <a:lnTo>
                    <a:pt x="229" y="1998"/>
                  </a:lnTo>
                  <a:cubicBezTo>
                    <a:pt x="0" y="2597"/>
                    <a:pt x="172" y="3767"/>
                    <a:pt x="1669" y="4337"/>
                  </a:cubicBezTo>
                  <a:cubicBezTo>
                    <a:pt x="1883" y="4425"/>
                    <a:pt x="2106" y="4468"/>
                    <a:pt x="2326" y="4468"/>
                  </a:cubicBezTo>
                  <a:cubicBezTo>
                    <a:pt x="2679" y="4468"/>
                    <a:pt x="3026" y="4357"/>
                    <a:pt x="3324" y="4138"/>
                  </a:cubicBezTo>
                  <a:lnTo>
                    <a:pt x="4209" y="2868"/>
                  </a:lnTo>
                  <a:lnTo>
                    <a:pt x="1042" y="1"/>
                  </a:ln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0"/>
            <p:cNvSpPr/>
            <p:nvPr/>
          </p:nvSpPr>
          <p:spPr>
            <a:xfrm>
              <a:off x="6303050" y="1380675"/>
              <a:ext cx="38900" cy="53875"/>
            </a:xfrm>
            <a:custGeom>
              <a:avLst/>
              <a:gdLst/>
              <a:ahLst/>
              <a:cxnLst/>
              <a:rect l="l" t="t" r="r" b="b"/>
              <a:pathLst>
                <a:path w="1556" h="2155" extrusionOk="0">
                  <a:moveTo>
                    <a:pt x="0" y="0"/>
                  </a:moveTo>
                  <a:cubicBezTo>
                    <a:pt x="0" y="0"/>
                    <a:pt x="186" y="956"/>
                    <a:pt x="385" y="1384"/>
                  </a:cubicBezTo>
                  <a:cubicBezTo>
                    <a:pt x="599" y="1798"/>
                    <a:pt x="985" y="2083"/>
                    <a:pt x="1427" y="2154"/>
                  </a:cubicBezTo>
                  <a:lnTo>
                    <a:pt x="1555" y="8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0"/>
            <p:cNvSpPr/>
            <p:nvPr/>
          </p:nvSpPr>
          <p:spPr>
            <a:xfrm>
              <a:off x="6287000" y="1289175"/>
              <a:ext cx="41750" cy="95450"/>
            </a:xfrm>
            <a:custGeom>
              <a:avLst/>
              <a:gdLst/>
              <a:ahLst/>
              <a:cxnLst/>
              <a:rect l="l" t="t" r="r" b="b"/>
              <a:pathLst>
                <a:path w="1670" h="3818" extrusionOk="0">
                  <a:moveTo>
                    <a:pt x="1314" y="0"/>
                  </a:moveTo>
                  <a:cubicBezTo>
                    <a:pt x="1009" y="0"/>
                    <a:pt x="711" y="107"/>
                    <a:pt x="485" y="322"/>
                  </a:cubicBezTo>
                  <a:cubicBezTo>
                    <a:pt x="0" y="750"/>
                    <a:pt x="171" y="2191"/>
                    <a:pt x="642" y="3646"/>
                  </a:cubicBezTo>
                  <a:lnTo>
                    <a:pt x="1669" y="3817"/>
                  </a:lnTo>
                  <a:lnTo>
                    <a:pt x="1555" y="22"/>
                  </a:lnTo>
                  <a:cubicBezTo>
                    <a:pt x="1475" y="8"/>
                    <a:pt x="1394" y="0"/>
                    <a:pt x="1314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0"/>
            <p:cNvSpPr/>
            <p:nvPr/>
          </p:nvSpPr>
          <p:spPr>
            <a:xfrm>
              <a:off x="6276300" y="1256950"/>
              <a:ext cx="245750" cy="246500"/>
            </a:xfrm>
            <a:custGeom>
              <a:avLst/>
              <a:gdLst/>
              <a:ahLst/>
              <a:cxnLst/>
              <a:rect l="l" t="t" r="r" b="b"/>
              <a:pathLst>
                <a:path w="9830" h="9860" extrusionOk="0">
                  <a:moveTo>
                    <a:pt x="6289" y="1"/>
                  </a:moveTo>
                  <a:cubicBezTo>
                    <a:pt x="5434" y="1"/>
                    <a:pt x="4565" y="219"/>
                    <a:pt x="3880" y="598"/>
                  </a:cubicBezTo>
                  <a:cubicBezTo>
                    <a:pt x="1855" y="1697"/>
                    <a:pt x="2540" y="4321"/>
                    <a:pt x="2540" y="4321"/>
                  </a:cubicBezTo>
                  <a:cubicBezTo>
                    <a:pt x="2411" y="3908"/>
                    <a:pt x="2326" y="3622"/>
                    <a:pt x="2069" y="3337"/>
                  </a:cubicBezTo>
                  <a:cubicBezTo>
                    <a:pt x="1960" y="3209"/>
                    <a:pt x="1708" y="3103"/>
                    <a:pt x="1422" y="3103"/>
                  </a:cubicBezTo>
                  <a:cubicBezTo>
                    <a:pt x="1073" y="3103"/>
                    <a:pt x="673" y="3260"/>
                    <a:pt x="414" y="3722"/>
                  </a:cubicBezTo>
                  <a:cubicBezTo>
                    <a:pt x="0" y="4507"/>
                    <a:pt x="542" y="5577"/>
                    <a:pt x="1113" y="5948"/>
                  </a:cubicBezTo>
                  <a:cubicBezTo>
                    <a:pt x="1170" y="5976"/>
                    <a:pt x="1241" y="6019"/>
                    <a:pt x="1313" y="6048"/>
                  </a:cubicBezTo>
                  <a:cubicBezTo>
                    <a:pt x="1500" y="6135"/>
                    <a:pt x="1687" y="6179"/>
                    <a:pt x="1884" y="6179"/>
                  </a:cubicBezTo>
                  <a:cubicBezTo>
                    <a:pt x="1912" y="6179"/>
                    <a:pt x="1940" y="6178"/>
                    <a:pt x="1969" y="6176"/>
                  </a:cubicBezTo>
                  <a:cubicBezTo>
                    <a:pt x="1981" y="6177"/>
                    <a:pt x="1993" y="6177"/>
                    <a:pt x="2005" y="6177"/>
                  </a:cubicBezTo>
                  <a:cubicBezTo>
                    <a:pt x="2277" y="6177"/>
                    <a:pt x="2529" y="6022"/>
                    <a:pt x="2625" y="5762"/>
                  </a:cubicBezTo>
                  <a:lnTo>
                    <a:pt x="2625" y="5762"/>
                  </a:lnTo>
                  <a:lnTo>
                    <a:pt x="2525" y="6861"/>
                  </a:lnTo>
                  <a:lnTo>
                    <a:pt x="2268" y="9728"/>
                  </a:lnTo>
                  <a:cubicBezTo>
                    <a:pt x="2411" y="9728"/>
                    <a:pt x="2554" y="9714"/>
                    <a:pt x="2682" y="9685"/>
                  </a:cubicBezTo>
                  <a:cubicBezTo>
                    <a:pt x="3096" y="9614"/>
                    <a:pt x="3481" y="9528"/>
                    <a:pt x="3880" y="9400"/>
                  </a:cubicBezTo>
                  <a:cubicBezTo>
                    <a:pt x="4237" y="9300"/>
                    <a:pt x="4480" y="9186"/>
                    <a:pt x="4480" y="9186"/>
                  </a:cubicBezTo>
                  <a:cubicBezTo>
                    <a:pt x="4950" y="9386"/>
                    <a:pt x="5421" y="9543"/>
                    <a:pt x="5920" y="9671"/>
                  </a:cubicBezTo>
                  <a:cubicBezTo>
                    <a:pt x="5920" y="9671"/>
                    <a:pt x="6798" y="9859"/>
                    <a:pt x="7319" y="9859"/>
                  </a:cubicBezTo>
                  <a:cubicBezTo>
                    <a:pt x="7354" y="9859"/>
                    <a:pt x="7387" y="9858"/>
                    <a:pt x="7418" y="9856"/>
                  </a:cubicBezTo>
                  <a:cubicBezTo>
                    <a:pt x="8260" y="9785"/>
                    <a:pt x="8816" y="9157"/>
                    <a:pt x="9116" y="8287"/>
                  </a:cubicBezTo>
                  <a:cubicBezTo>
                    <a:pt x="9615" y="6875"/>
                    <a:pt x="9829" y="5734"/>
                    <a:pt x="9672" y="2881"/>
                  </a:cubicBezTo>
                  <a:cubicBezTo>
                    <a:pt x="9550" y="820"/>
                    <a:pt x="7945" y="1"/>
                    <a:pt x="6289" y="1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0"/>
            <p:cNvSpPr/>
            <p:nvPr/>
          </p:nvSpPr>
          <p:spPr>
            <a:xfrm>
              <a:off x="6316950" y="1208600"/>
              <a:ext cx="236475" cy="179475"/>
            </a:xfrm>
            <a:custGeom>
              <a:avLst/>
              <a:gdLst/>
              <a:ahLst/>
              <a:cxnLst/>
              <a:rect l="l" t="t" r="r" b="b"/>
              <a:pathLst>
                <a:path w="9459" h="7179" extrusionOk="0">
                  <a:moveTo>
                    <a:pt x="5547" y="0"/>
                  </a:moveTo>
                  <a:cubicBezTo>
                    <a:pt x="5316" y="0"/>
                    <a:pt x="5087" y="61"/>
                    <a:pt x="4865" y="121"/>
                  </a:cubicBezTo>
                  <a:cubicBezTo>
                    <a:pt x="4409" y="264"/>
                    <a:pt x="3938" y="407"/>
                    <a:pt x="3481" y="535"/>
                  </a:cubicBezTo>
                  <a:cubicBezTo>
                    <a:pt x="2654" y="749"/>
                    <a:pt x="1784" y="835"/>
                    <a:pt x="1013" y="1205"/>
                  </a:cubicBezTo>
                  <a:cubicBezTo>
                    <a:pt x="842" y="1305"/>
                    <a:pt x="685" y="1419"/>
                    <a:pt x="543" y="1562"/>
                  </a:cubicBezTo>
                  <a:cubicBezTo>
                    <a:pt x="357" y="1805"/>
                    <a:pt x="272" y="2061"/>
                    <a:pt x="272" y="2347"/>
                  </a:cubicBezTo>
                  <a:cubicBezTo>
                    <a:pt x="257" y="2703"/>
                    <a:pt x="400" y="3031"/>
                    <a:pt x="329" y="3374"/>
                  </a:cubicBezTo>
                  <a:cubicBezTo>
                    <a:pt x="272" y="3631"/>
                    <a:pt x="215" y="3887"/>
                    <a:pt x="157" y="4173"/>
                  </a:cubicBezTo>
                  <a:cubicBezTo>
                    <a:pt x="100" y="4458"/>
                    <a:pt x="58" y="4743"/>
                    <a:pt x="1" y="5043"/>
                  </a:cubicBezTo>
                  <a:cubicBezTo>
                    <a:pt x="343" y="5128"/>
                    <a:pt x="628" y="5328"/>
                    <a:pt x="928" y="6241"/>
                  </a:cubicBezTo>
                  <a:cubicBezTo>
                    <a:pt x="971" y="6441"/>
                    <a:pt x="985" y="6626"/>
                    <a:pt x="999" y="6826"/>
                  </a:cubicBezTo>
                  <a:cubicBezTo>
                    <a:pt x="999" y="6969"/>
                    <a:pt x="999" y="7083"/>
                    <a:pt x="1128" y="7154"/>
                  </a:cubicBezTo>
                  <a:cubicBezTo>
                    <a:pt x="1159" y="7171"/>
                    <a:pt x="1193" y="7179"/>
                    <a:pt x="1229" y="7179"/>
                  </a:cubicBezTo>
                  <a:cubicBezTo>
                    <a:pt x="1342" y="7179"/>
                    <a:pt x="1469" y="7108"/>
                    <a:pt x="1555" y="7054"/>
                  </a:cubicBezTo>
                  <a:cubicBezTo>
                    <a:pt x="1655" y="7012"/>
                    <a:pt x="1769" y="6940"/>
                    <a:pt x="1855" y="6840"/>
                  </a:cubicBezTo>
                  <a:cubicBezTo>
                    <a:pt x="2540" y="6270"/>
                    <a:pt x="2982" y="5485"/>
                    <a:pt x="3125" y="4615"/>
                  </a:cubicBezTo>
                  <a:cubicBezTo>
                    <a:pt x="3139" y="4601"/>
                    <a:pt x="3139" y="4558"/>
                    <a:pt x="3139" y="4544"/>
                  </a:cubicBezTo>
                  <a:cubicBezTo>
                    <a:pt x="3182" y="4444"/>
                    <a:pt x="3196" y="4330"/>
                    <a:pt x="3196" y="4201"/>
                  </a:cubicBezTo>
                  <a:cubicBezTo>
                    <a:pt x="3813" y="4407"/>
                    <a:pt x="4471" y="4522"/>
                    <a:pt x="5133" y="4522"/>
                  </a:cubicBezTo>
                  <a:cubicBezTo>
                    <a:pt x="5343" y="4522"/>
                    <a:pt x="5554" y="4511"/>
                    <a:pt x="5764" y="4487"/>
                  </a:cubicBezTo>
                  <a:cubicBezTo>
                    <a:pt x="6391" y="4444"/>
                    <a:pt x="7005" y="4315"/>
                    <a:pt x="7604" y="4087"/>
                  </a:cubicBezTo>
                  <a:cubicBezTo>
                    <a:pt x="8118" y="3873"/>
                    <a:pt x="8674" y="3631"/>
                    <a:pt x="9073" y="3245"/>
                  </a:cubicBezTo>
                  <a:cubicBezTo>
                    <a:pt x="9216" y="3117"/>
                    <a:pt x="9344" y="2946"/>
                    <a:pt x="9401" y="2746"/>
                  </a:cubicBezTo>
                  <a:cubicBezTo>
                    <a:pt x="9459" y="2447"/>
                    <a:pt x="9316" y="2133"/>
                    <a:pt x="9045" y="1976"/>
                  </a:cubicBezTo>
                  <a:cubicBezTo>
                    <a:pt x="8844" y="1864"/>
                    <a:pt x="8617" y="1805"/>
                    <a:pt x="8384" y="1805"/>
                  </a:cubicBezTo>
                  <a:cubicBezTo>
                    <a:pt x="8319" y="1805"/>
                    <a:pt x="8254" y="1810"/>
                    <a:pt x="8189" y="1819"/>
                  </a:cubicBezTo>
                  <a:cubicBezTo>
                    <a:pt x="8260" y="1377"/>
                    <a:pt x="8046" y="920"/>
                    <a:pt x="7633" y="706"/>
                  </a:cubicBezTo>
                  <a:cubicBezTo>
                    <a:pt x="7432" y="596"/>
                    <a:pt x="7232" y="542"/>
                    <a:pt x="7031" y="542"/>
                  </a:cubicBezTo>
                  <a:cubicBezTo>
                    <a:pt x="6787" y="542"/>
                    <a:pt x="6541" y="621"/>
                    <a:pt x="6292" y="778"/>
                  </a:cubicBezTo>
                  <a:cubicBezTo>
                    <a:pt x="6406" y="464"/>
                    <a:pt x="6149" y="121"/>
                    <a:pt x="5835" y="36"/>
                  </a:cubicBezTo>
                  <a:cubicBezTo>
                    <a:pt x="5739" y="11"/>
                    <a:pt x="5643" y="0"/>
                    <a:pt x="5547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0"/>
            <p:cNvSpPr/>
            <p:nvPr/>
          </p:nvSpPr>
          <p:spPr>
            <a:xfrm>
              <a:off x="6295550" y="1267900"/>
              <a:ext cx="34975" cy="27550"/>
            </a:xfrm>
            <a:custGeom>
              <a:avLst/>
              <a:gdLst/>
              <a:ahLst/>
              <a:cxnLst/>
              <a:rect l="l" t="t" r="r" b="b"/>
              <a:pathLst>
                <a:path w="1399" h="1102" extrusionOk="0">
                  <a:moveTo>
                    <a:pt x="601" y="1"/>
                  </a:moveTo>
                  <a:cubicBezTo>
                    <a:pt x="364" y="1"/>
                    <a:pt x="126" y="128"/>
                    <a:pt x="1" y="360"/>
                  </a:cubicBezTo>
                  <a:lnTo>
                    <a:pt x="1199" y="1102"/>
                  </a:lnTo>
                  <a:cubicBezTo>
                    <a:pt x="1399" y="759"/>
                    <a:pt x="1285" y="317"/>
                    <a:pt x="971" y="103"/>
                  </a:cubicBezTo>
                  <a:cubicBezTo>
                    <a:pt x="942" y="103"/>
                    <a:pt x="942" y="89"/>
                    <a:pt x="928" y="89"/>
                  </a:cubicBezTo>
                  <a:cubicBezTo>
                    <a:pt x="827" y="29"/>
                    <a:pt x="714" y="1"/>
                    <a:pt x="601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0"/>
            <p:cNvSpPr/>
            <p:nvPr/>
          </p:nvSpPr>
          <p:spPr>
            <a:xfrm>
              <a:off x="6343350" y="1442000"/>
              <a:ext cx="62775" cy="62450"/>
            </a:xfrm>
            <a:custGeom>
              <a:avLst/>
              <a:gdLst/>
              <a:ahLst/>
              <a:cxnLst/>
              <a:rect l="l" t="t" r="r" b="b"/>
              <a:pathLst>
                <a:path w="2511" h="2498" extrusionOk="0">
                  <a:moveTo>
                    <a:pt x="0" y="1"/>
                  </a:moveTo>
                  <a:cubicBezTo>
                    <a:pt x="0" y="1"/>
                    <a:pt x="157" y="985"/>
                    <a:pt x="514" y="1499"/>
                  </a:cubicBezTo>
                  <a:cubicBezTo>
                    <a:pt x="642" y="1684"/>
                    <a:pt x="1198" y="2198"/>
                    <a:pt x="2211" y="2497"/>
                  </a:cubicBezTo>
                  <a:lnTo>
                    <a:pt x="2511" y="2055"/>
                  </a:lnTo>
                  <a:lnTo>
                    <a:pt x="1798" y="1784"/>
                  </a:lnTo>
                  <a:cubicBezTo>
                    <a:pt x="1512" y="1684"/>
                    <a:pt x="1227" y="1527"/>
                    <a:pt x="985" y="1342"/>
                  </a:cubicBezTo>
                  <a:cubicBezTo>
                    <a:pt x="585" y="1042"/>
                    <a:pt x="86" y="258"/>
                    <a:pt x="0" y="1"/>
                  </a:cubicBez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0"/>
            <p:cNvSpPr/>
            <p:nvPr/>
          </p:nvSpPr>
          <p:spPr>
            <a:xfrm>
              <a:off x="6423575" y="1389225"/>
              <a:ext cx="19650" cy="18600"/>
            </a:xfrm>
            <a:custGeom>
              <a:avLst/>
              <a:gdLst/>
              <a:ahLst/>
              <a:cxnLst/>
              <a:rect l="l" t="t" r="r" b="b"/>
              <a:pathLst>
                <a:path w="786" h="744" extrusionOk="0">
                  <a:moveTo>
                    <a:pt x="415" y="0"/>
                  </a:moveTo>
                  <a:cubicBezTo>
                    <a:pt x="215" y="0"/>
                    <a:pt x="29" y="143"/>
                    <a:pt x="15" y="329"/>
                  </a:cubicBezTo>
                  <a:cubicBezTo>
                    <a:pt x="1" y="543"/>
                    <a:pt x="158" y="728"/>
                    <a:pt x="358" y="742"/>
                  </a:cubicBezTo>
                  <a:cubicBezTo>
                    <a:pt x="367" y="743"/>
                    <a:pt x="376" y="743"/>
                    <a:pt x="384" y="743"/>
                  </a:cubicBezTo>
                  <a:cubicBezTo>
                    <a:pt x="586" y="743"/>
                    <a:pt x="744" y="591"/>
                    <a:pt x="771" y="400"/>
                  </a:cubicBezTo>
                  <a:cubicBezTo>
                    <a:pt x="786" y="186"/>
                    <a:pt x="629" y="15"/>
                    <a:pt x="415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0"/>
            <p:cNvSpPr/>
            <p:nvPr/>
          </p:nvSpPr>
          <p:spPr>
            <a:xfrm>
              <a:off x="6411825" y="1356225"/>
              <a:ext cx="23200" cy="14125"/>
            </a:xfrm>
            <a:custGeom>
              <a:avLst/>
              <a:gdLst/>
              <a:ahLst/>
              <a:cxnLst/>
              <a:rect l="l" t="t" r="r" b="b"/>
              <a:pathLst>
                <a:path w="928" h="565" extrusionOk="0">
                  <a:moveTo>
                    <a:pt x="482" y="1"/>
                  </a:moveTo>
                  <a:cubicBezTo>
                    <a:pt x="454" y="1"/>
                    <a:pt x="427" y="3"/>
                    <a:pt x="400" y="8"/>
                  </a:cubicBezTo>
                  <a:cubicBezTo>
                    <a:pt x="143" y="65"/>
                    <a:pt x="0" y="322"/>
                    <a:pt x="57" y="564"/>
                  </a:cubicBezTo>
                  <a:lnTo>
                    <a:pt x="927" y="350"/>
                  </a:lnTo>
                  <a:lnTo>
                    <a:pt x="927" y="336"/>
                  </a:lnTo>
                  <a:cubicBezTo>
                    <a:pt x="890" y="135"/>
                    <a:pt x="686" y="1"/>
                    <a:pt x="482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0"/>
            <p:cNvSpPr/>
            <p:nvPr/>
          </p:nvSpPr>
          <p:spPr>
            <a:xfrm>
              <a:off x="6425375" y="1455200"/>
              <a:ext cx="23200" cy="16275"/>
            </a:xfrm>
            <a:custGeom>
              <a:avLst/>
              <a:gdLst/>
              <a:ahLst/>
              <a:cxnLst/>
              <a:rect l="l" t="t" r="r" b="b"/>
              <a:pathLst>
                <a:path w="928" h="651" extrusionOk="0">
                  <a:moveTo>
                    <a:pt x="100" y="1"/>
                  </a:moveTo>
                  <a:cubicBezTo>
                    <a:pt x="0" y="229"/>
                    <a:pt x="100" y="500"/>
                    <a:pt x="343" y="614"/>
                  </a:cubicBezTo>
                  <a:lnTo>
                    <a:pt x="357" y="614"/>
                  </a:lnTo>
                  <a:cubicBezTo>
                    <a:pt x="413" y="639"/>
                    <a:pt x="472" y="650"/>
                    <a:pt x="529" y="650"/>
                  </a:cubicBezTo>
                  <a:cubicBezTo>
                    <a:pt x="702" y="650"/>
                    <a:pt x="863" y="543"/>
                    <a:pt x="927" y="37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0"/>
            <p:cNvSpPr/>
            <p:nvPr/>
          </p:nvSpPr>
          <p:spPr>
            <a:xfrm>
              <a:off x="6495625" y="1351375"/>
              <a:ext cx="22850" cy="16475"/>
            </a:xfrm>
            <a:custGeom>
              <a:avLst/>
              <a:gdLst/>
              <a:ahLst/>
              <a:cxnLst/>
              <a:rect l="l" t="t" r="r" b="b"/>
              <a:pathLst>
                <a:path w="914" h="659" extrusionOk="0">
                  <a:moveTo>
                    <a:pt x="411" y="0"/>
                  </a:moveTo>
                  <a:cubicBezTo>
                    <a:pt x="242" y="0"/>
                    <a:pt x="76" y="97"/>
                    <a:pt x="1" y="259"/>
                  </a:cubicBezTo>
                  <a:lnTo>
                    <a:pt x="828" y="659"/>
                  </a:lnTo>
                  <a:cubicBezTo>
                    <a:pt x="914" y="416"/>
                    <a:pt x="828" y="159"/>
                    <a:pt x="600" y="31"/>
                  </a:cubicBezTo>
                  <a:lnTo>
                    <a:pt x="571" y="31"/>
                  </a:lnTo>
                  <a:cubicBezTo>
                    <a:pt x="519" y="10"/>
                    <a:pt x="465" y="0"/>
                    <a:pt x="411" y="0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0"/>
            <p:cNvSpPr/>
            <p:nvPr/>
          </p:nvSpPr>
          <p:spPr>
            <a:xfrm>
              <a:off x="6487425" y="1385650"/>
              <a:ext cx="19625" cy="18750"/>
            </a:xfrm>
            <a:custGeom>
              <a:avLst/>
              <a:gdLst/>
              <a:ahLst/>
              <a:cxnLst/>
              <a:rect l="l" t="t" r="r" b="b"/>
              <a:pathLst>
                <a:path w="785" h="750" extrusionOk="0">
                  <a:moveTo>
                    <a:pt x="428" y="1"/>
                  </a:moveTo>
                  <a:cubicBezTo>
                    <a:pt x="229" y="1"/>
                    <a:pt x="43" y="143"/>
                    <a:pt x="29" y="329"/>
                  </a:cubicBezTo>
                  <a:cubicBezTo>
                    <a:pt x="0" y="543"/>
                    <a:pt x="157" y="728"/>
                    <a:pt x="357" y="743"/>
                  </a:cubicBezTo>
                  <a:cubicBezTo>
                    <a:pt x="380" y="747"/>
                    <a:pt x="402" y="749"/>
                    <a:pt x="423" y="749"/>
                  </a:cubicBezTo>
                  <a:cubicBezTo>
                    <a:pt x="605" y="749"/>
                    <a:pt x="744" y="595"/>
                    <a:pt x="756" y="429"/>
                  </a:cubicBezTo>
                  <a:cubicBezTo>
                    <a:pt x="785" y="229"/>
                    <a:pt x="642" y="29"/>
                    <a:pt x="428" y="1"/>
                  </a:cubicBezTo>
                  <a:close/>
                </a:path>
              </a:pathLst>
            </a:custGeom>
            <a:solidFill>
              <a:srgbClr val="002D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0"/>
            <p:cNvSpPr/>
            <p:nvPr/>
          </p:nvSpPr>
          <p:spPr>
            <a:xfrm>
              <a:off x="6457825" y="1389225"/>
              <a:ext cx="33900" cy="55300"/>
            </a:xfrm>
            <a:custGeom>
              <a:avLst/>
              <a:gdLst/>
              <a:ahLst/>
              <a:cxnLst/>
              <a:rect l="l" t="t" r="r" b="b"/>
              <a:pathLst>
                <a:path w="1356" h="2212" extrusionOk="0">
                  <a:moveTo>
                    <a:pt x="357" y="0"/>
                  </a:moveTo>
                  <a:lnTo>
                    <a:pt x="0" y="2212"/>
                  </a:lnTo>
                  <a:lnTo>
                    <a:pt x="1356" y="2155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F28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0"/>
            <p:cNvSpPr/>
            <p:nvPr/>
          </p:nvSpPr>
          <p:spPr>
            <a:xfrm>
              <a:off x="6662875" y="1760125"/>
              <a:ext cx="43675" cy="68950"/>
            </a:xfrm>
            <a:custGeom>
              <a:avLst/>
              <a:gdLst/>
              <a:ahLst/>
              <a:cxnLst/>
              <a:rect l="l" t="t" r="r" b="b"/>
              <a:pathLst>
                <a:path w="1747" h="2758" extrusionOk="0">
                  <a:moveTo>
                    <a:pt x="343" y="0"/>
                  </a:moveTo>
                  <a:lnTo>
                    <a:pt x="1" y="971"/>
                  </a:lnTo>
                  <a:lnTo>
                    <a:pt x="415" y="1213"/>
                  </a:lnTo>
                  <a:cubicBezTo>
                    <a:pt x="572" y="1441"/>
                    <a:pt x="629" y="1855"/>
                    <a:pt x="843" y="2240"/>
                  </a:cubicBezTo>
                  <a:cubicBezTo>
                    <a:pt x="1035" y="2610"/>
                    <a:pt x="1323" y="2758"/>
                    <a:pt x="1513" y="2758"/>
                  </a:cubicBezTo>
                  <a:cubicBezTo>
                    <a:pt x="1659" y="2758"/>
                    <a:pt x="1747" y="2669"/>
                    <a:pt x="1684" y="2525"/>
                  </a:cubicBezTo>
                  <a:cubicBezTo>
                    <a:pt x="1513" y="2155"/>
                    <a:pt x="1570" y="1541"/>
                    <a:pt x="1342" y="999"/>
                  </a:cubicBezTo>
                  <a:cubicBezTo>
                    <a:pt x="1171" y="614"/>
                    <a:pt x="843" y="329"/>
                    <a:pt x="343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0"/>
            <p:cNvSpPr/>
            <p:nvPr/>
          </p:nvSpPr>
          <p:spPr>
            <a:xfrm>
              <a:off x="6078375" y="1489800"/>
              <a:ext cx="358075" cy="535200"/>
            </a:xfrm>
            <a:custGeom>
              <a:avLst/>
              <a:gdLst/>
              <a:ahLst/>
              <a:cxnLst/>
              <a:rect l="l" t="t" r="r" b="b"/>
              <a:pathLst>
                <a:path w="14323" h="21408" extrusionOk="0">
                  <a:moveTo>
                    <a:pt x="5906" y="0"/>
                  </a:moveTo>
                  <a:cubicBezTo>
                    <a:pt x="3481" y="585"/>
                    <a:pt x="2996" y="1698"/>
                    <a:pt x="1997" y="5207"/>
                  </a:cubicBezTo>
                  <a:cubicBezTo>
                    <a:pt x="1355" y="7490"/>
                    <a:pt x="271" y="12597"/>
                    <a:pt x="171" y="13609"/>
                  </a:cubicBezTo>
                  <a:cubicBezTo>
                    <a:pt x="0" y="14965"/>
                    <a:pt x="29" y="15065"/>
                    <a:pt x="1384" y="15978"/>
                  </a:cubicBezTo>
                  <a:cubicBezTo>
                    <a:pt x="2625" y="16833"/>
                    <a:pt x="9401" y="20600"/>
                    <a:pt x="10942" y="21113"/>
                  </a:cubicBezTo>
                  <a:cubicBezTo>
                    <a:pt x="11628" y="21344"/>
                    <a:pt x="12382" y="21408"/>
                    <a:pt x="13003" y="21408"/>
                  </a:cubicBezTo>
                  <a:cubicBezTo>
                    <a:pt x="13761" y="21408"/>
                    <a:pt x="14322" y="21313"/>
                    <a:pt x="14322" y="21313"/>
                  </a:cubicBezTo>
                  <a:lnTo>
                    <a:pt x="11555" y="19701"/>
                  </a:lnTo>
                  <a:cubicBezTo>
                    <a:pt x="11555" y="19701"/>
                    <a:pt x="11783" y="19615"/>
                    <a:pt x="12482" y="19415"/>
                  </a:cubicBezTo>
                  <a:cubicBezTo>
                    <a:pt x="13181" y="19202"/>
                    <a:pt x="13538" y="19102"/>
                    <a:pt x="13795" y="18845"/>
                  </a:cubicBezTo>
                  <a:cubicBezTo>
                    <a:pt x="14011" y="18628"/>
                    <a:pt x="13875" y="18377"/>
                    <a:pt x="13263" y="18377"/>
                  </a:cubicBezTo>
                  <a:cubicBezTo>
                    <a:pt x="13190" y="18377"/>
                    <a:pt x="13111" y="18381"/>
                    <a:pt x="13024" y="18388"/>
                  </a:cubicBezTo>
                  <a:cubicBezTo>
                    <a:pt x="12969" y="18393"/>
                    <a:pt x="12912" y="18395"/>
                    <a:pt x="12855" y="18395"/>
                  </a:cubicBezTo>
                  <a:cubicBezTo>
                    <a:pt x="12168" y="18395"/>
                    <a:pt x="11366" y="18077"/>
                    <a:pt x="10516" y="18077"/>
                  </a:cubicBezTo>
                  <a:cubicBezTo>
                    <a:pt x="10383" y="18077"/>
                    <a:pt x="10249" y="18085"/>
                    <a:pt x="10114" y="18103"/>
                  </a:cubicBezTo>
                  <a:lnTo>
                    <a:pt x="4665" y="13609"/>
                  </a:lnTo>
                  <a:lnTo>
                    <a:pt x="6377" y="6177"/>
                  </a:lnTo>
                  <a:cubicBezTo>
                    <a:pt x="6377" y="6177"/>
                    <a:pt x="7832" y="1056"/>
                    <a:pt x="5906" y="0"/>
                  </a:cubicBezTo>
                  <a:close/>
                </a:path>
              </a:pathLst>
            </a:custGeom>
            <a:solidFill>
              <a:srgbClr val="FFA8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0"/>
            <p:cNvSpPr/>
            <p:nvPr/>
          </p:nvSpPr>
          <p:spPr>
            <a:xfrm>
              <a:off x="6099050" y="1478025"/>
              <a:ext cx="175475" cy="266750"/>
            </a:xfrm>
            <a:custGeom>
              <a:avLst/>
              <a:gdLst/>
              <a:ahLst/>
              <a:cxnLst/>
              <a:rect l="l" t="t" r="r" b="b"/>
              <a:pathLst>
                <a:path w="7019" h="10670" extrusionOk="0">
                  <a:moveTo>
                    <a:pt x="5564" y="1"/>
                  </a:moveTo>
                  <a:cubicBezTo>
                    <a:pt x="3082" y="671"/>
                    <a:pt x="2026" y="1484"/>
                    <a:pt x="1498" y="3039"/>
                  </a:cubicBezTo>
                  <a:cubicBezTo>
                    <a:pt x="956" y="4551"/>
                    <a:pt x="0" y="9302"/>
                    <a:pt x="0" y="9302"/>
                  </a:cubicBezTo>
                  <a:cubicBezTo>
                    <a:pt x="0" y="9302"/>
                    <a:pt x="771" y="10086"/>
                    <a:pt x="2269" y="10486"/>
                  </a:cubicBezTo>
                  <a:cubicBezTo>
                    <a:pt x="2768" y="10624"/>
                    <a:pt x="3209" y="10669"/>
                    <a:pt x="3574" y="10669"/>
                  </a:cubicBezTo>
                  <a:cubicBezTo>
                    <a:pt x="4305" y="10669"/>
                    <a:pt x="4737" y="10486"/>
                    <a:pt x="4737" y="10486"/>
                  </a:cubicBezTo>
                  <a:cubicBezTo>
                    <a:pt x="4737" y="10486"/>
                    <a:pt x="6077" y="5621"/>
                    <a:pt x="6334" y="4523"/>
                  </a:cubicBezTo>
                  <a:cubicBezTo>
                    <a:pt x="7019" y="1484"/>
                    <a:pt x="5564" y="1"/>
                    <a:pt x="5564" y="1"/>
                  </a:cubicBezTo>
                  <a:close/>
                </a:path>
              </a:pathLst>
            </a:custGeom>
            <a:solidFill>
              <a:srgbClr val="005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41"/>
          <p:cNvSpPr txBox="1">
            <a:spLocks noGrp="1"/>
          </p:cNvSpPr>
          <p:nvPr>
            <p:ph type="ctrTitle" idx="2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Teaching </a:t>
            </a:r>
            <a:r>
              <a:rPr lang="en">
                <a:solidFill>
                  <a:schemeClr val="lt2"/>
                </a:solidFill>
              </a:rPr>
              <a:t>Method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514" name="Google Shape;514;p41"/>
          <p:cNvSpPr/>
          <p:nvPr/>
        </p:nvSpPr>
        <p:spPr>
          <a:xfrm rot="-2132402">
            <a:off x="4149306" y="1719623"/>
            <a:ext cx="845388" cy="729431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5" name="Google Shape;515;p41"/>
          <p:cNvSpPr/>
          <p:nvPr/>
        </p:nvSpPr>
        <p:spPr>
          <a:xfrm rot="-2132402">
            <a:off x="6846786" y="1719623"/>
            <a:ext cx="845388" cy="729431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" name="Google Shape;516;p41"/>
          <p:cNvSpPr txBox="1">
            <a:spLocks noGrp="1"/>
          </p:cNvSpPr>
          <p:nvPr>
            <p:ph type="ctrTitle"/>
          </p:nvPr>
        </p:nvSpPr>
        <p:spPr>
          <a:xfrm>
            <a:off x="3726000" y="2519738"/>
            <a:ext cx="1692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Activities</a:t>
            </a:r>
            <a:endParaRPr/>
          </a:p>
        </p:txBody>
      </p:sp>
      <p:sp>
        <p:nvSpPr>
          <p:cNvPr id="517" name="Google Shape;517;p41"/>
          <p:cNvSpPr txBox="1">
            <a:spLocks noGrp="1"/>
          </p:cNvSpPr>
          <p:nvPr>
            <p:ph type="subTitle" idx="1"/>
          </p:nvPr>
        </p:nvSpPr>
        <p:spPr>
          <a:xfrm>
            <a:off x="3546450" y="2947665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It’s a gas giant and the biggest planet in the Solar System</a:t>
            </a:r>
            <a:endParaRPr dirty="0"/>
          </a:p>
        </p:txBody>
      </p:sp>
      <p:sp>
        <p:nvSpPr>
          <p:cNvPr id="518" name="Google Shape;518;p41"/>
          <p:cNvSpPr txBox="1">
            <a:spLocks noGrp="1"/>
          </p:cNvSpPr>
          <p:nvPr>
            <p:ph type="ctrTitle" idx="3"/>
          </p:nvPr>
        </p:nvSpPr>
        <p:spPr>
          <a:xfrm>
            <a:off x="6426000" y="2519738"/>
            <a:ext cx="1692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Feedback </a:t>
            </a:r>
            <a:endParaRPr/>
          </a:p>
        </p:txBody>
      </p:sp>
      <p:sp>
        <p:nvSpPr>
          <p:cNvPr id="519" name="Google Shape;519;p41"/>
          <p:cNvSpPr txBox="1">
            <a:spLocks noGrp="1"/>
          </p:cNvSpPr>
          <p:nvPr>
            <p:ph type="subTitle" idx="4"/>
          </p:nvPr>
        </p:nvSpPr>
        <p:spPr>
          <a:xfrm>
            <a:off x="6246450" y="2947665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Saturn is composed mostly of hydrogen and helium</a:t>
            </a:r>
            <a:endParaRPr dirty="0"/>
          </a:p>
        </p:txBody>
      </p:sp>
      <p:sp>
        <p:nvSpPr>
          <p:cNvPr id="520" name="Google Shape;520;p41"/>
          <p:cNvSpPr txBox="1">
            <a:spLocks noGrp="1"/>
          </p:cNvSpPr>
          <p:nvPr>
            <p:ph type="ctrTitle" idx="5"/>
          </p:nvPr>
        </p:nvSpPr>
        <p:spPr>
          <a:xfrm>
            <a:off x="1026000" y="2518563"/>
            <a:ext cx="1692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Goals</a:t>
            </a:r>
            <a:endParaRPr/>
          </a:p>
        </p:txBody>
      </p:sp>
      <p:sp>
        <p:nvSpPr>
          <p:cNvPr id="521" name="Google Shape;521;p41"/>
          <p:cNvSpPr/>
          <p:nvPr/>
        </p:nvSpPr>
        <p:spPr>
          <a:xfrm rot="-2132402">
            <a:off x="1451826" y="1719623"/>
            <a:ext cx="845388" cy="729431"/>
          </a:xfrm>
          <a:prstGeom prst="ellipse">
            <a:avLst/>
          </a:prstGeom>
          <a:solidFill>
            <a:srgbClr val="FF52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2" name="Google Shape;522;p41"/>
          <p:cNvSpPr/>
          <p:nvPr/>
        </p:nvSpPr>
        <p:spPr>
          <a:xfrm>
            <a:off x="1646719" y="1871698"/>
            <a:ext cx="455598" cy="433982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3" name="Google Shape;523;p41"/>
          <p:cNvGrpSpPr/>
          <p:nvPr/>
        </p:nvGrpSpPr>
        <p:grpSpPr>
          <a:xfrm>
            <a:off x="4341320" y="1918933"/>
            <a:ext cx="461367" cy="339513"/>
            <a:chOff x="-41526450" y="3653375"/>
            <a:chExt cx="315875" cy="247350"/>
          </a:xfrm>
        </p:grpSpPr>
        <p:sp>
          <p:nvSpPr>
            <p:cNvPr id="524" name="Google Shape;524;p41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1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" name="Google Shape;526;p41"/>
          <p:cNvGrpSpPr/>
          <p:nvPr/>
        </p:nvGrpSpPr>
        <p:grpSpPr>
          <a:xfrm>
            <a:off x="7055194" y="1871883"/>
            <a:ext cx="433606" cy="433613"/>
            <a:chOff x="-37804925" y="3953450"/>
            <a:chExt cx="315075" cy="318225"/>
          </a:xfrm>
        </p:grpSpPr>
        <p:sp>
          <p:nvSpPr>
            <p:cNvPr id="527" name="Google Shape;527;p41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1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1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0" name="Google Shape;530;p41"/>
          <p:cNvSpPr txBox="1">
            <a:spLocks noGrp="1"/>
          </p:cNvSpPr>
          <p:nvPr>
            <p:ph type="subTitle" idx="6"/>
          </p:nvPr>
        </p:nvSpPr>
        <p:spPr>
          <a:xfrm>
            <a:off x="846450" y="2947665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Despite being red, Mars is actually a cold place</a:t>
            </a:r>
            <a:endParaRPr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42"/>
          <p:cNvSpPr txBox="1">
            <a:spLocks noGrp="1"/>
          </p:cNvSpPr>
          <p:nvPr>
            <p:ph type="ctrTitle" idx="2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2"/>
                </a:solidFill>
              </a:rPr>
              <a:t>What Sets Us </a:t>
            </a:r>
            <a:r>
              <a:rPr lang="en">
                <a:solidFill>
                  <a:schemeClr val="lt2"/>
                </a:solidFill>
              </a:rPr>
              <a:t>Apart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536" name="Google Shape;536;p42"/>
          <p:cNvSpPr txBox="1">
            <a:spLocks noGrp="1"/>
          </p:cNvSpPr>
          <p:nvPr>
            <p:ph type="ctrTitle"/>
          </p:nvPr>
        </p:nvSpPr>
        <p:spPr>
          <a:xfrm>
            <a:off x="2466000" y="3249921"/>
            <a:ext cx="1692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537" name="Google Shape;537;p42"/>
          <p:cNvSpPr txBox="1">
            <a:spLocks noGrp="1"/>
          </p:cNvSpPr>
          <p:nvPr>
            <p:ph type="subTitle" idx="1"/>
          </p:nvPr>
        </p:nvSpPr>
        <p:spPr>
          <a:xfrm>
            <a:off x="2286450" y="3688341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538" name="Google Shape;538;p42"/>
          <p:cNvSpPr txBox="1">
            <a:spLocks noGrp="1"/>
          </p:cNvSpPr>
          <p:nvPr>
            <p:ph type="ctrTitle" idx="3"/>
          </p:nvPr>
        </p:nvSpPr>
        <p:spPr>
          <a:xfrm>
            <a:off x="6426000" y="1381075"/>
            <a:ext cx="1692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539" name="Google Shape;539;p42"/>
          <p:cNvSpPr txBox="1">
            <a:spLocks noGrp="1"/>
          </p:cNvSpPr>
          <p:nvPr>
            <p:ph type="subTitle" idx="4"/>
          </p:nvPr>
        </p:nvSpPr>
        <p:spPr>
          <a:xfrm>
            <a:off x="6246450" y="1820715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composed mostly of hydrogen and helium</a:t>
            </a:r>
            <a:endParaRPr/>
          </a:p>
        </p:txBody>
      </p:sp>
      <p:sp>
        <p:nvSpPr>
          <p:cNvPr id="540" name="Google Shape;540;p42"/>
          <p:cNvSpPr txBox="1">
            <a:spLocks noGrp="1"/>
          </p:cNvSpPr>
          <p:nvPr>
            <p:ph type="ctrTitle" idx="5"/>
          </p:nvPr>
        </p:nvSpPr>
        <p:spPr>
          <a:xfrm>
            <a:off x="1026000" y="1381075"/>
            <a:ext cx="1692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541" name="Google Shape;541;p42"/>
          <p:cNvSpPr txBox="1">
            <a:spLocks noGrp="1"/>
          </p:cNvSpPr>
          <p:nvPr>
            <p:ph type="subTitle" idx="6"/>
          </p:nvPr>
        </p:nvSpPr>
        <p:spPr>
          <a:xfrm>
            <a:off x="846450" y="1820715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a gas giant and the biggest planet in the Solar System</a:t>
            </a:r>
            <a:endParaRPr/>
          </a:p>
        </p:txBody>
      </p:sp>
      <p:sp>
        <p:nvSpPr>
          <p:cNvPr id="542" name="Google Shape;542;p42"/>
          <p:cNvSpPr txBox="1">
            <a:spLocks noGrp="1"/>
          </p:cNvSpPr>
          <p:nvPr>
            <p:ph type="ctrTitle" idx="7"/>
          </p:nvPr>
        </p:nvSpPr>
        <p:spPr>
          <a:xfrm>
            <a:off x="4986000" y="3249921"/>
            <a:ext cx="1692000" cy="54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543" name="Google Shape;543;p42"/>
          <p:cNvSpPr txBox="1">
            <a:spLocks noGrp="1"/>
          </p:cNvSpPr>
          <p:nvPr>
            <p:ph type="subTitle" idx="8"/>
          </p:nvPr>
        </p:nvSpPr>
        <p:spPr>
          <a:xfrm>
            <a:off x="4807242" y="3688341"/>
            <a:ext cx="2051100" cy="92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name, but it’s terribly hot</a:t>
            </a:r>
            <a:endParaRPr/>
          </a:p>
        </p:txBody>
      </p:sp>
      <p:grpSp>
        <p:nvGrpSpPr>
          <p:cNvPr id="544" name="Google Shape;544;p42"/>
          <p:cNvGrpSpPr/>
          <p:nvPr/>
        </p:nvGrpSpPr>
        <p:grpSpPr>
          <a:xfrm>
            <a:off x="3955291" y="1379529"/>
            <a:ext cx="1233418" cy="1810593"/>
            <a:chOff x="2024150" y="2306300"/>
            <a:chExt cx="270350" cy="397025"/>
          </a:xfrm>
        </p:grpSpPr>
        <p:sp>
          <p:nvSpPr>
            <p:cNvPr id="545" name="Google Shape;545;p42"/>
            <p:cNvSpPr/>
            <p:nvPr/>
          </p:nvSpPr>
          <p:spPr>
            <a:xfrm>
              <a:off x="2114000" y="2583950"/>
              <a:ext cx="56375" cy="118775"/>
            </a:xfrm>
            <a:custGeom>
              <a:avLst/>
              <a:gdLst/>
              <a:ahLst/>
              <a:cxnLst/>
              <a:rect l="l" t="t" r="r" b="b"/>
              <a:pathLst>
                <a:path w="2255" h="4751" extrusionOk="0">
                  <a:moveTo>
                    <a:pt x="2084" y="0"/>
                  </a:moveTo>
                  <a:lnTo>
                    <a:pt x="1" y="1184"/>
                  </a:lnTo>
                  <a:lnTo>
                    <a:pt x="1" y="2397"/>
                  </a:lnTo>
                  <a:lnTo>
                    <a:pt x="900" y="3952"/>
                  </a:lnTo>
                  <a:lnTo>
                    <a:pt x="942" y="4009"/>
                  </a:lnTo>
                  <a:lnTo>
                    <a:pt x="2255" y="4751"/>
                  </a:lnTo>
                  <a:lnTo>
                    <a:pt x="1413" y="3167"/>
                  </a:lnTo>
                  <a:lnTo>
                    <a:pt x="2084" y="1184"/>
                  </a:lnTo>
                  <a:lnTo>
                    <a:pt x="2084" y="0"/>
                  </a:ln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2"/>
            <p:cNvSpPr/>
            <p:nvPr/>
          </p:nvSpPr>
          <p:spPr>
            <a:xfrm>
              <a:off x="2114000" y="2583950"/>
              <a:ext cx="56375" cy="118775"/>
            </a:xfrm>
            <a:custGeom>
              <a:avLst/>
              <a:gdLst/>
              <a:ahLst/>
              <a:cxnLst/>
              <a:rect l="l" t="t" r="r" b="b"/>
              <a:pathLst>
                <a:path w="2255" h="4751" extrusionOk="0">
                  <a:moveTo>
                    <a:pt x="2084" y="0"/>
                  </a:moveTo>
                  <a:lnTo>
                    <a:pt x="1" y="1184"/>
                  </a:lnTo>
                  <a:lnTo>
                    <a:pt x="1" y="2397"/>
                  </a:lnTo>
                  <a:lnTo>
                    <a:pt x="900" y="3952"/>
                  </a:lnTo>
                  <a:lnTo>
                    <a:pt x="942" y="4009"/>
                  </a:lnTo>
                  <a:lnTo>
                    <a:pt x="2255" y="4751"/>
                  </a:lnTo>
                  <a:lnTo>
                    <a:pt x="1413" y="3167"/>
                  </a:lnTo>
                  <a:lnTo>
                    <a:pt x="2084" y="1184"/>
                  </a:lnTo>
                  <a:lnTo>
                    <a:pt x="2084" y="0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2"/>
            <p:cNvSpPr/>
            <p:nvPr/>
          </p:nvSpPr>
          <p:spPr>
            <a:xfrm>
              <a:off x="2024150" y="2306300"/>
              <a:ext cx="270350" cy="397025"/>
            </a:xfrm>
            <a:custGeom>
              <a:avLst/>
              <a:gdLst/>
              <a:ahLst/>
              <a:cxnLst/>
              <a:rect l="l" t="t" r="r" b="b"/>
              <a:pathLst>
                <a:path w="10814" h="15881" extrusionOk="0">
                  <a:moveTo>
                    <a:pt x="9051" y="1"/>
                  </a:moveTo>
                  <a:cubicBezTo>
                    <a:pt x="8837" y="1"/>
                    <a:pt x="8623" y="51"/>
                    <a:pt x="8431" y="151"/>
                  </a:cubicBezTo>
                  <a:lnTo>
                    <a:pt x="613" y="4659"/>
                  </a:lnTo>
                  <a:cubicBezTo>
                    <a:pt x="243" y="4901"/>
                    <a:pt x="14" y="5300"/>
                    <a:pt x="0" y="5757"/>
                  </a:cubicBezTo>
                  <a:lnTo>
                    <a:pt x="0" y="14330"/>
                  </a:lnTo>
                  <a:cubicBezTo>
                    <a:pt x="14" y="14773"/>
                    <a:pt x="243" y="15172"/>
                    <a:pt x="613" y="15415"/>
                  </a:cubicBezTo>
                  <a:lnTo>
                    <a:pt x="1141" y="15700"/>
                  </a:lnTo>
                  <a:cubicBezTo>
                    <a:pt x="1334" y="15800"/>
                    <a:pt x="1548" y="15850"/>
                    <a:pt x="1762" y="15850"/>
                  </a:cubicBezTo>
                  <a:cubicBezTo>
                    <a:pt x="1976" y="15850"/>
                    <a:pt x="2190" y="15800"/>
                    <a:pt x="2382" y="15700"/>
                  </a:cubicBezTo>
                  <a:lnTo>
                    <a:pt x="4893" y="14259"/>
                  </a:lnTo>
                  <a:lnTo>
                    <a:pt x="5792" y="15814"/>
                  </a:lnTo>
                  <a:cubicBezTo>
                    <a:pt x="5810" y="15859"/>
                    <a:pt x="5855" y="15881"/>
                    <a:pt x="5898" y="15881"/>
                  </a:cubicBezTo>
                  <a:cubicBezTo>
                    <a:pt x="5923" y="15881"/>
                    <a:pt x="5947" y="15873"/>
                    <a:pt x="5963" y="15857"/>
                  </a:cubicBezTo>
                  <a:cubicBezTo>
                    <a:pt x="6006" y="15843"/>
                    <a:pt x="6020" y="15828"/>
                    <a:pt x="6020" y="15786"/>
                  </a:cubicBezTo>
                  <a:lnTo>
                    <a:pt x="6962" y="13061"/>
                  </a:lnTo>
                  <a:lnTo>
                    <a:pt x="10171" y="11206"/>
                  </a:lnTo>
                  <a:cubicBezTo>
                    <a:pt x="10556" y="10964"/>
                    <a:pt x="10785" y="10564"/>
                    <a:pt x="10799" y="10122"/>
                  </a:cubicBezTo>
                  <a:lnTo>
                    <a:pt x="10813" y="1549"/>
                  </a:lnTo>
                  <a:cubicBezTo>
                    <a:pt x="10799" y="1092"/>
                    <a:pt x="10571" y="707"/>
                    <a:pt x="10200" y="450"/>
                  </a:cubicBezTo>
                  <a:lnTo>
                    <a:pt x="9672" y="151"/>
                  </a:lnTo>
                  <a:cubicBezTo>
                    <a:pt x="9479" y="51"/>
                    <a:pt x="9265" y="1"/>
                    <a:pt x="9051" y="1"/>
                  </a:cubicBezTo>
                  <a:close/>
                </a:path>
              </a:pathLst>
            </a:custGeom>
            <a:solidFill>
              <a:srgbClr val="FF5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2"/>
            <p:cNvSpPr/>
            <p:nvPr/>
          </p:nvSpPr>
          <p:spPr>
            <a:xfrm>
              <a:off x="2024150" y="2434875"/>
              <a:ext cx="57075" cy="268125"/>
            </a:xfrm>
            <a:custGeom>
              <a:avLst/>
              <a:gdLst/>
              <a:ahLst/>
              <a:cxnLst/>
              <a:rect l="l" t="t" r="r" b="b"/>
              <a:pathLst>
                <a:path w="2283" h="10725" extrusionOk="0">
                  <a:moveTo>
                    <a:pt x="2283" y="10628"/>
                  </a:moveTo>
                  <a:cubicBezTo>
                    <a:pt x="2277" y="10630"/>
                    <a:pt x="2271" y="10633"/>
                    <a:pt x="2265" y="10635"/>
                  </a:cubicBezTo>
                  <a:lnTo>
                    <a:pt x="2265" y="10635"/>
                  </a:lnTo>
                  <a:cubicBezTo>
                    <a:pt x="2271" y="10633"/>
                    <a:pt x="2277" y="10630"/>
                    <a:pt x="2283" y="10628"/>
                  </a:cubicBezTo>
                  <a:close/>
                  <a:moveTo>
                    <a:pt x="171" y="1"/>
                  </a:moveTo>
                  <a:cubicBezTo>
                    <a:pt x="71" y="186"/>
                    <a:pt x="0" y="400"/>
                    <a:pt x="0" y="628"/>
                  </a:cubicBezTo>
                  <a:lnTo>
                    <a:pt x="0" y="9202"/>
                  </a:lnTo>
                  <a:cubicBezTo>
                    <a:pt x="14" y="9644"/>
                    <a:pt x="243" y="10043"/>
                    <a:pt x="613" y="10286"/>
                  </a:cubicBezTo>
                  <a:lnTo>
                    <a:pt x="1141" y="10571"/>
                  </a:lnTo>
                  <a:cubicBezTo>
                    <a:pt x="1339" y="10674"/>
                    <a:pt x="1550" y="10724"/>
                    <a:pt x="1764" y="10724"/>
                  </a:cubicBezTo>
                  <a:cubicBezTo>
                    <a:pt x="1931" y="10724"/>
                    <a:pt x="2099" y="10694"/>
                    <a:pt x="2265" y="10635"/>
                  </a:cubicBezTo>
                  <a:lnTo>
                    <a:pt x="2265" y="10635"/>
                  </a:lnTo>
                  <a:cubicBezTo>
                    <a:pt x="2209" y="10654"/>
                    <a:pt x="2156" y="10663"/>
                    <a:pt x="2107" y="10663"/>
                  </a:cubicBezTo>
                  <a:cubicBezTo>
                    <a:pt x="1898" y="10663"/>
                    <a:pt x="1755" y="10497"/>
                    <a:pt x="1755" y="10215"/>
                  </a:cubicBezTo>
                  <a:lnTo>
                    <a:pt x="1755" y="1627"/>
                  </a:lnTo>
                  <a:cubicBezTo>
                    <a:pt x="1755" y="1413"/>
                    <a:pt x="1826" y="1199"/>
                    <a:pt x="1940" y="1013"/>
                  </a:cubicBezTo>
                  <a:lnTo>
                    <a:pt x="171" y="1"/>
                  </a:ln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2"/>
            <p:cNvSpPr/>
            <p:nvPr/>
          </p:nvSpPr>
          <p:spPr>
            <a:xfrm>
              <a:off x="2028425" y="2306300"/>
              <a:ext cx="265700" cy="153925"/>
            </a:xfrm>
            <a:custGeom>
              <a:avLst/>
              <a:gdLst/>
              <a:ahLst/>
              <a:cxnLst/>
              <a:rect l="l" t="t" r="r" b="b"/>
              <a:pathLst>
                <a:path w="10628" h="6157" extrusionOk="0">
                  <a:moveTo>
                    <a:pt x="8880" y="1"/>
                  </a:moveTo>
                  <a:cubicBezTo>
                    <a:pt x="8666" y="1"/>
                    <a:pt x="8452" y="51"/>
                    <a:pt x="8260" y="151"/>
                  </a:cubicBezTo>
                  <a:lnTo>
                    <a:pt x="442" y="4687"/>
                  </a:lnTo>
                  <a:cubicBezTo>
                    <a:pt x="257" y="4787"/>
                    <a:pt x="114" y="4944"/>
                    <a:pt x="0" y="5144"/>
                  </a:cubicBezTo>
                  <a:lnTo>
                    <a:pt x="1769" y="6156"/>
                  </a:lnTo>
                  <a:cubicBezTo>
                    <a:pt x="1869" y="5971"/>
                    <a:pt x="2040" y="5800"/>
                    <a:pt x="2211" y="5700"/>
                  </a:cubicBezTo>
                  <a:lnTo>
                    <a:pt x="10029" y="1192"/>
                  </a:lnTo>
                  <a:cubicBezTo>
                    <a:pt x="10132" y="1125"/>
                    <a:pt x="10230" y="1093"/>
                    <a:pt x="10316" y="1093"/>
                  </a:cubicBezTo>
                  <a:cubicBezTo>
                    <a:pt x="10468" y="1093"/>
                    <a:pt x="10583" y="1191"/>
                    <a:pt x="10628" y="1363"/>
                  </a:cubicBezTo>
                  <a:cubicBezTo>
                    <a:pt x="10557" y="992"/>
                    <a:pt x="10343" y="664"/>
                    <a:pt x="10029" y="450"/>
                  </a:cubicBezTo>
                  <a:lnTo>
                    <a:pt x="9501" y="151"/>
                  </a:lnTo>
                  <a:cubicBezTo>
                    <a:pt x="9308" y="51"/>
                    <a:pt x="9094" y="1"/>
                    <a:pt x="8880" y="1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2"/>
            <p:cNvSpPr/>
            <p:nvPr/>
          </p:nvSpPr>
          <p:spPr>
            <a:xfrm>
              <a:off x="2115450" y="2415675"/>
              <a:ext cx="131600" cy="187200"/>
            </a:xfrm>
            <a:custGeom>
              <a:avLst/>
              <a:gdLst/>
              <a:ahLst/>
              <a:cxnLst/>
              <a:rect l="l" t="t" r="r" b="b"/>
              <a:pathLst>
                <a:path w="5264" h="7488" extrusionOk="0">
                  <a:moveTo>
                    <a:pt x="4385" y="0"/>
                  </a:moveTo>
                  <a:cubicBezTo>
                    <a:pt x="4240" y="0"/>
                    <a:pt x="4084" y="46"/>
                    <a:pt x="3923" y="141"/>
                  </a:cubicBezTo>
                  <a:cubicBezTo>
                    <a:pt x="3238" y="540"/>
                    <a:pt x="2710" y="1995"/>
                    <a:pt x="2625" y="3051"/>
                  </a:cubicBezTo>
                  <a:cubicBezTo>
                    <a:pt x="2543" y="2278"/>
                    <a:pt x="2163" y="1592"/>
                    <a:pt x="1651" y="1592"/>
                  </a:cubicBezTo>
                  <a:cubicBezTo>
                    <a:pt x="1539" y="1592"/>
                    <a:pt x="1421" y="1624"/>
                    <a:pt x="1298" y="1696"/>
                  </a:cubicBezTo>
                  <a:cubicBezTo>
                    <a:pt x="913" y="1924"/>
                    <a:pt x="571" y="2409"/>
                    <a:pt x="314" y="2965"/>
                  </a:cubicBezTo>
                  <a:lnTo>
                    <a:pt x="314" y="2980"/>
                  </a:lnTo>
                  <a:cubicBezTo>
                    <a:pt x="128" y="3479"/>
                    <a:pt x="0" y="3993"/>
                    <a:pt x="0" y="4535"/>
                  </a:cubicBezTo>
                  <a:cubicBezTo>
                    <a:pt x="14" y="6132"/>
                    <a:pt x="999" y="6460"/>
                    <a:pt x="1783" y="7017"/>
                  </a:cubicBezTo>
                  <a:lnTo>
                    <a:pt x="2625" y="7488"/>
                  </a:lnTo>
                  <a:lnTo>
                    <a:pt x="3495" y="6018"/>
                  </a:lnTo>
                  <a:cubicBezTo>
                    <a:pt x="4294" y="4478"/>
                    <a:pt x="5264" y="3022"/>
                    <a:pt x="5264" y="1410"/>
                  </a:cubicBezTo>
                  <a:cubicBezTo>
                    <a:pt x="5264" y="897"/>
                    <a:pt x="5136" y="483"/>
                    <a:pt x="4922" y="255"/>
                  </a:cubicBezTo>
                  <a:cubicBezTo>
                    <a:pt x="4772" y="89"/>
                    <a:pt x="4588" y="0"/>
                    <a:pt x="43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43"/>
          <p:cNvSpPr txBox="1">
            <a:spLocks noGrp="1"/>
          </p:cNvSpPr>
          <p:nvPr>
            <p:ph type="title"/>
          </p:nvPr>
        </p:nvSpPr>
        <p:spPr>
          <a:xfrm>
            <a:off x="1523250" y="1291524"/>
            <a:ext cx="6097500" cy="157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4,498,300</a:t>
            </a:r>
            <a:endParaRPr/>
          </a:p>
        </p:txBody>
      </p:sp>
      <p:sp>
        <p:nvSpPr>
          <p:cNvPr id="556" name="Google Shape;556;p43"/>
          <p:cNvSpPr txBox="1">
            <a:spLocks noGrp="1"/>
          </p:cNvSpPr>
          <p:nvPr>
            <p:ph type="subTitle" idx="1"/>
          </p:nvPr>
        </p:nvSpPr>
        <p:spPr>
          <a:xfrm>
            <a:off x="3003750" y="2667834"/>
            <a:ext cx="3136500" cy="92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</a:rPr>
              <a:t>Big numbers catch your audience’s attention</a:t>
            </a:r>
            <a:endParaRPr>
              <a:solidFill>
                <a:schemeClr val="accent4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44"/>
          <p:cNvSpPr txBox="1"/>
          <p:nvPr/>
        </p:nvSpPr>
        <p:spPr>
          <a:xfrm>
            <a:off x="1076886" y="1413950"/>
            <a:ext cx="16920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rPr>
              <a:t>Jupiter</a:t>
            </a:r>
            <a:endParaRPr sz="2000">
              <a:solidFill>
                <a:srgbClr val="00477D"/>
              </a:solidFill>
              <a:latin typeface="Nunito Black"/>
              <a:ea typeface="Nunito Black"/>
              <a:cs typeface="Nunito Black"/>
              <a:sym typeface="Nunito Black"/>
            </a:endParaRPr>
          </a:p>
        </p:txBody>
      </p:sp>
      <p:sp>
        <p:nvSpPr>
          <p:cNvPr id="562" name="Google Shape;562;p44"/>
          <p:cNvSpPr txBox="1"/>
          <p:nvPr/>
        </p:nvSpPr>
        <p:spPr>
          <a:xfrm>
            <a:off x="897336" y="1853598"/>
            <a:ext cx="2051100" cy="7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0093FC"/>
                </a:solidFill>
                <a:latin typeface="Nunito"/>
                <a:ea typeface="Nunito"/>
                <a:cs typeface="Nunito"/>
                <a:sym typeface="Nunito"/>
              </a:rPr>
              <a:t>It’s a gas giant and the biggest planet</a:t>
            </a:r>
            <a:endParaRPr sz="160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grpSp>
        <p:nvGrpSpPr>
          <p:cNvPr id="563" name="Google Shape;563;p44"/>
          <p:cNvGrpSpPr/>
          <p:nvPr/>
        </p:nvGrpSpPr>
        <p:grpSpPr>
          <a:xfrm>
            <a:off x="3471867" y="1457562"/>
            <a:ext cx="2062435" cy="1814170"/>
            <a:chOff x="3558816" y="1121646"/>
            <a:chExt cx="2026366" cy="1782442"/>
          </a:xfrm>
        </p:grpSpPr>
        <p:sp>
          <p:nvSpPr>
            <p:cNvPr id="564" name="Google Shape;564;p44"/>
            <p:cNvSpPr/>
            <p:nvPr/>
          </p:nvSpPr>
          <p:spPr>
            <a:xfrm>
              <a:off x="3558816" y="1123901"/>
              <a:ext cx="2026366" cy="1780187"/>
            </a:xfrm>
            <a:custGeom>
              <a:avLst/>
              <a:gdLst/>
              <a:ahLst/>
              <a:cxnLst/>
              <a:rect l="l" t="t" r="r" b="b"/>
              <a:pathLst>
                <a:path w="114049" h="100264" extrusionOk="0">
                  <a:moveTo>
                    <a:pt x="107719" y="1"/>
                  </a:moveTo>
                  <a:cubicBezTo>
                    <a:pt x="106556" y="1"/>
                    <a:pt x="105399" y="285"/>
                    <a:pt x="104342" y="857"/>
                  </a:cubicBezTo>
                  <a:lnTo>
                    <a:pt x="3470" y="59099"/>
                  </a:lnTo>
                  <a:cubicBezTo>
                    <a:pt x="1502" y="60399"/>
                    <a:pt x="267" y="62568"/>
                    <a:pt x="134" y="64936"/>
                  </a:cubicBezTo>
                  <a:lnTo>
                    <a:pt x="134" y="93723"/>
                  </a:lnTo>
                  <a:cubicBezTo>
                    <a:pt x="0" y="97226"/>
                    <a:pt x="2702" y="100128"/>
                    <a:pt x="6205" y="100261"/>
                  </a:cubicBezTo>
                  <a:cubicBezTo>
                    <a:pt x="6264" y="100263"/>
                    <a:pt x="6323" y="100264"/>
                    <a:pt x="6382" y="100264"/>
                  </a:cubicBezTo>
                  <a:cubicBezTo>
                    <a:pt x="7621" y="100264"/>
                    <a:pt x="8822" y="99931"/>
                    <a:pt x="9841" y="99294"/>
                  </a:cubicBezTo>
                  <a:lnTo>
                    <a:pt x="110713" y="41052"/>
                  </a:lnTo>
                  <a:cubicBezTo>
                    <a:pt x="112648" y="39751"/>
                    <a:pt x="113915" y="37583"/>
                    <a:pt x="114049" y="35215"/>
                  </a:cubicBezTo>
                  <a:lnTo>
                    <a:pt x="114049" y="6428"/>
                  </a:lnTo>
                  <a:cubicBezTo>
                    <a:pt x="113915" y="4159"/>
                    <a:pt x="112748" y="2024"/>
                    <a:pt x="110880" y="723"/>
                  </a:cubicBezTo>
                  <a:cubicBezTo>
                    <a:pt x="109871" y="243"/>
                    <a:pt x="108792" y="1"/>
                    <a:pt x="107719" y="1"/>
                  </a:cubicBezTo>
                  <a:close/>
                </a:path>
              </a:pathLst>
            </a:custGeom>
            <a:solidFill>
              <a:srgbClr val="BF3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4"/>
            <p:cNvSpPr/>
            <p:nvPr/>
          </p:nvSpPr>
          <p:spPr>
            <a:xfrm>
              <a:off x="3577187" y="1121646"/>
              <a:ext cx="2006217" cy="1161124"/>
            </a:xfrm>
            <a:custGeom>
              <a:avLst/>
              <a:gdLst/>
              <a:ahLst/>
              <a:cxnLst/>
              <a:rect l="l" t="t" r="r" b="b"/>
              <a:pathLst>
                <a:path w="112915" h="65397" extrusionOk="0">
                  <a:moveTo>
                    <a:pt x="106660" y="0"/>
                  </a:moveTo>
                  <a:cubicBezTo>
                    <a:pt x="105506" y="0"/>
                    <a:pt x="104341" y="319"/>
                    <a:pt x="103308" y="984"/>
                  </a:cubicBezTo>
                  <a:lnTo>
                    <a:pt x="2402" y="59192"/>
                  </a:lnTo>
                  <a:cubicBezTo>
                    <a:pt x="1402" y="59826"/>
                    <a:pt x="601" y="60693"/>
                    <a:pt x="1" y="61727"/>
                  </a:cubicBezTo>
                  <a:lnTo>
                    <a:pt x="6338" y="65397"/>
                  </a:lnTo>
                  <a:cubicBezTo>
                    <a:pt x="6905" y="64363"/>
                    <a:pt x="7739" y="63495"/>
                    <a:pt x="8740" y="62861"/>
                  </a:cubicBezTo>
                  <a:lnTo>
                    <a:pt x="67515" y="28904"/>
                  </a:lnTo>
                  <a:lnTo>
                    <a:pt x="109579" y="4653"/>
                  </a:lnTo>
                  <a:cubicBezTo>
                    <a:pt x="110119" y="4340"/>
                    <a:pt x="110632" y="4191"/>
                    <a:pt x="111087" y="4191"/>
                  </a:cubicBezTo>
                  <a:cubicBezTo>
                    <a:pt x="112036" y="4191"/>
                    <a:pt x="112734" y="4838"/>
                    <a:pt x="112914" y="5987"/>
                  </a:cubicBezTo>
                  <a:cubicBezTo>
                    <a:pt x="112881" y="4887"/>
                    <a:pt x="112548" y="3853"/>
                    <a:pt x="111980" y="2952"/>
                  </a:cubicBezTo>
                  <a:cubicBezTo>
                    <a:pt x="110799" y="1041"/>
                    <a:pt x="108747" y="0"/>
                    <a:pt x="106660" y="0"/>
                  </a:cubicBezTo>
                  <a:close/>
                </a:path>
              </a:pathLst>
            </a:custGeom>
            <a:solidFill>
              <a:srgbClr val="FFC2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4"/>
            <p:cNvSpPr/>
            <p:nvPr/>
          </p:nvSpPr>
          <p:spPr>
            <a:xfrm>
              <a:off x="3672617" y="1196519"/>
              <a:ext cx="1911978" cy="1698958"/>
            </a:xfrm>
            <a:custGeom>
              <a:avLst/>
              <a:gdLst/>
              <a:ahLst/>
              <a:cxnLst/>
              <a:rect l="l" t="t" r="r" b="b"/>
              <a:pathLst>
                <a:path w="107611" h="95689" extrusionOk="0">
                  <a:moveTo>
                    <a:pt x="105737" y="1"/>
                  </a:moveTo>
                  <a:cubicBezTo>
                    <a:pt x="105295" y="1"/>
                    <a:pt x="104798" y="141"/>
                    <a:pt x="104274" y="436"/>
                  </a:cubicBezTo>
                  <a:lnTo>
                    <a:pt x="62178" y="24687"/>
                  </a:lnTo>
                  <a:lnTo>
                    <a:pt x="3336" y="58678"/>
                  </a:lnTo>
                  <a:cubicBezTo>
                    <a:pt x="1401" y="59979"/>
                    <a:pt x="133" y="62147"/>
                    <a:pt x="0" y="64515"/>
                  </a:cubicBezTo>
                  <a:lnTo>
                    <a:pt x="0" y="93303"/>
                  </a:lnTo>
                  <a:cubicBezTo>
                    <a:pt x="0" y="94800"/>
                    <a:pt x="763" y="95688"/>
                    <a:pt x="1889" y="95688"/>
                  </a:cubicBezTo>
                  <a:cubicBezTo>
                    <a:pt x="2343" y="95688"/>
                    <a:pt x="2856" y="95544"/>
                    <a:pt x="3402" y="95237"/>
                  </a:cubicBezTo>
                  <a:lnTo>
                    <a:pt x="104274" y="36996"/>
                  </a:lnTo>
                  <a:cubicBezTo>
                    <a:pt x="106209" y="35695"/>
                    <a:pt x="107477" y="33527"/>
                    <a:pt x="107610" y="31158"/>
                  </a:cubicBezTo>
                  <a:lnTo>
                    <a:pt x="107610" y="2404"/>
                  </a:lnTo>
                  <a:cubicBezTo>
                    <a:pt x="107610" y="879"/>
                    <a:pt x="106844" y="1"/>
                    <a:pt x="1057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" name="Google Shape;567;p44"/>
          <p:cNvGrpSpPr/>
          <p:nvPr/>
        </p:nvGrpSpPr>
        <p:grpSpPr>
          <a:xfrm>
            <a:off x="3752365" y="1847174"/>
            <a:ext cx="1615133" cy="1143391"/>
            <a:chOff x="3834407" y="1504444"/>
            <a:chExt cx="1586886" cy="1123394"/>
          </a:xfrm>
        </p:grpSpPr>
        <p:sp>
          <p:nvSpPr>
            <p:cNvPr id="568" name="Google Shape;568;p44"/>
            <p:cNvSpPr/>
            <p:nvPr/>
          </p:nvSpPr>
          <p:spPr>
            <a:xfrm>
              <a:off x="3834407" y="2263044"/>
              <a:ext cx="261680" cy="364794"/>
            </a:xfrm>
            <a:custGeom>
              <a:avLst/>
              <a:gdLst/>
              <a:ahLst/>
              <a:cxnLst/>
              <a:rect l="l" t="t" r="r" b="b"/>
              <a:pathLst>
                <a:path w="14728" h="20546" extrusionOk="0">
                  <a:moveTo>
                    <a:pt x="7705" y="0"/>
                  </a:moveTo>
                  <a:cubicBezTo>
                    <a:pt x="7396" y="0"/>
                    <a:pt x="6980" y="361"/>
                    <a:pt x="6705" y="911"/>
                  </a:cubicBezTo>
                  <a:lnTo>
                    <a:pt x="5037" y="6314"/>
                  </a:lnTo>
                  <a:cubicBezTo>
                    <a:pt x="4971" y="6648"/>
                    <a:pt x="4771" y="6948"/>
                    <a:pt x="4504" y="7148"/>
                  </a:cubicBezTo>
                  <a:lnTo>
                    <a:pt x="834" y="9984"/>
                  </a:lnTo>
                  <a:cubicBezTo>
                    <a:pt x="201" y="10451"/>
                    <a:pt x="1" y="11585"/>
                    <a:pt x="434" y="11885"/>
                  </a:cubicBezTo>
                  <a:lnTo>
                    <a:pt x="3103" y="13786"/>
                  </a:lnTo>
                  <a:cubicBezTo>
                    <a:pt x="3270" y="13953"/>
                    <a:pt x="3336" y="14253"/>
                    <a:pt x="3303" y="14487"/>
                  </a:cubicBezTo>
                  <a:lnTo>
                    <a:pt x="2669" y="19757"/>
                  </a:lnTo>
                  <a:cubicBezTo>
                    <a:pt x="2629" y="20261"/>
                    <a:pt x="2832" y="20545"/>
                    <a:pt x="3109" y="20545"/>
                  </a:cubicBezTo>
                  <a:cubicBezTo>
                    <a:pt x="3291" y="20545"/>
                    <a:pt x="3505" y="20422"/>
                    <a:pt x="3703" y="20158"/>
                  </a:cubicBezTo>
                  <a:lnTo>
                    <a:pt x="7039" y="15955"/>
                  </a:lnTo>
                  <a:cubicBezTo>
                    <a:pt x="7206" y="15754"/>
                    <a:pt x="7439" y="15588"/>
                    <a:pt x="7706" y="15588"/>
                  </a:cubicBezTo>
                  <a:lnTo>
                    <a:pt x="11042" y="15988"/>
                  </a:lnTo>
                  <a:cubicBezTo>
                    <a:pt x="11069" y="15993"/>
                    <a:pt x="11097" y="15995"/>
                    <a:pt x="11124" y="15995"/>
                  </a:cubicBezTo>
                  <a:cubicBezTo>
                    <a:pt x="11662" y="15995"/>
                    <a:pt x="12173" y="15087"/>
                    <a:pt x="12109" y="14420"/>
                  </a:cubicBezTo>
                  <a:lnTo>
                    <a:pt x="11475" y="9884"/>
                  </a:lnTo>
                  <a:cubicBezTo>
                    <a:pt x="11442" y="9550"/>
                    <a:pt x="11509" y="9216"/>
                    <a:pt x="11676" y="8916"/>
                  </a:cubicBezTo>
                  <a:lnTo>
                    <a:pt x="14344" y="3913"/>
                  </a:lnTo>
                  <a:cubicBezTo>
                    <a:pt x="14727" y="3235"/>
                    <a:pt x="14564" y="2505"/>
                    <a:pt x="14129" y="2505"/>
                  </a:cubicBezTo>
                  <a:cubicBezTo>
                    <a:pt x="14072" y="2505"/>
                    <a:pt x="14010" y="2518"/>
                    <a:pt x="13944" y="2545"/>
                  </a:cubicBezTo>
                  <a:lnTo>
                    <a:pt x="10275" y="3946"/>
                  </a:lnTo>
                  <a:lnTo>
                    <a:pt x="10208" y="3946"/>
                  </a:lnTo>
                  <a:cubicBezTo>
                    <a:pt x="10154" y="3973"/>
                    <a:pt x="10101" y="3985"/>
                    <a:pt x="10049" y="3985"/>
                  </a:cubicBezTo>
                  <a:cubicBezTo>
                    <a:pt x="9908" y="3985"/>
                    <a:pt x="9781" y="3892"/>
                    <a:pt x="9707" y="3746"/>
                  </a:cubicBezTo>
                  <a:lnTo>
                    <a:pt x="8040" y="243"/>
                  </a:lnTo>
                  <a:cubicBezTo>
                    <a:pt x="7966" y="76"/>
                    <a:pt x="7847" y="0"/>
                    <a:pt x="77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4"/>
            <p:cNvSpPr/>
            <p:nvPr/>
          </p:nvSpPr>
          <p:spPr>
            <a:xfrm>
              <a:off x="4166304" y="2073013"/>
              <a:ext cx="260560" cy="365291"/>
            </a:xfrm>
            <a:custGeom>
              <a:avLst/>
              <a:gdLst/>
              <a:ahLst/>
              <a:cxnLst/>
              <a:rect l="l" t="t" r="r" b="b"/>
              <a:pathLst>
                <a:path w="14665" h="20574" extrusionOk="0">
                  <a:moveTo>
                    <a:pt x="7660" y="0"/>
                  </a:moveTo>
                  <a:cubicBezTo>
                    <a:pt x="7338" y="0"/>
                    <a:pt x="6911" y="400"/>
                    <a:pt x="6705" y="973"/>
                  </a:cubicBezTo>
                  <a:lnTo>
                    <a:pt x="5037" y="6376"/>
                  </a:lnTo>
                  <a:cubicBezTo>
                    <a:pt x="4971" y="6710"/>
                    <a:pt x="4737" y="7010"/>
                    <a:pt x="4504" y="7210"/>
                  </a:cubicBezTo>
                  <a:lnTo>
                    <a:pt x="834" y="10046"/>
                  </a:lnTo>
                  <a:cubicBezTo>
                    <a:pt x="201" y="10479"/>
                    <a:pt x="1" y="11614"/>
                    <a:pt x="401" y="11880"/>
                  </a:cubicBezTo>
                  <a:lnTo>
                    <a:pt x="3069" y="13815"/>
                  </a:lnTo>
                  <a:cubicBezTo>
                    <a:pt x="3236" y="13982"/>
                    <a:pt x="3336" y="14282"/>
                    <a:pt x="3303" y="14516"/>
                  </a:cubicBezTo>
                  <a:lnTo>
                    <a:pt x="2669" y="19786"/>
                  </a:lnTo>
                  <a:cubicBezTo>
                    <a:pt x="2609" y="20289"/>
                    <a:pt x="2816" y="20574"/>
                    <a:pt x="3099" y="20574"/>
                  </a:cubicBezTo>
                  <a:cubicBezTo>
                    <a:pt x="3285" y="20574"/>
                    <a:pt x="3505" y="20451"/>
                    <a:pt x="3703" y="20186"/>
                  </a:cubicBezTo>
                  <a:lnTo>
                    <a:pt x="7039" y="15983"/>
                  </a:lnTo>
                  <a:cubicBezTo>
                    <a:pt x="7206" y="15783"/>
                    <a:pt x="7406" y="15616"/>
                    <a:pt x="7706" y="15616"/>
                  </a:cubicBezTo>
                  <a:lnTo>
                    <a:pt x="11042" y="16017"/>
                  </a:lnTo>
                  <a:cubicBezTo>
                    <a:pt x="11068" y="16021"/>
                    <a:pt x="11094" y="16024"/>
                    <a:pt x="11120" y="16024"/>
                  </a:cubicBezTo>
                  <a:cubicBezTo>
                    <a:pt x="11632" y="16024"/>
                    <a:pt x="12171" y="15116"/>
                    <a:pt x="12076" y="14449"/>
                  </a:cubicBezTo>
                  <a:lnTo>
                    <a:pt x="11475" y="9912"/>
                  </a:lnTo>
                  <a:cubicBezTo>
                    <a:pt x="11409" y="9579"/>
                    <a:pt x="11509" y="9212"/>
                    <a:pt x="11676" y="8945"/>
                  </a:cubicBezTo>
                  <a:lnTo>
                    <a:pt x="14311" y="3941"/>
                  </a:lnTo>
                  <a:cubicBezTo>
                    <a:pt x="14664" y="3234"/>
                    <a:pt x="14523" y="2500"/>
                    <a:pt x="14071" y="2500"/>
                  </a:cubicBezTo>
                  <a:cubicBezTo>
                    <a:pt x="14012" y="2500"/>
                    <a:pt x="13947" y="2513"/>
                    <a:pt x="13877" y="2540"/>
                  </a:cubicBezTo>
                  <a:lnTo>
                    <a:pt x="10208" y="3975"/>
                  </a:lnTo>
                  <a:lnTo>
                    <a:pt x="10174" y="3975"/>
                  </a:lnTo>
                  <a:cubicBezTo>
                    <a:pt x="10124" y="3991"/>
                    <a:pt x="10074" y="4000"/>
                    <a:pt x="10026" y="4000"/>
                  </a:cubicBezTo>
                  <a:cubicBezTo>
                    <a:pt x="9881" y="4000"/>
                    <a:pt x="9749" y="3925"/>
                    <a:pt x="9674" y="3775"/>
                  </a:cubicBezTo>
                  <a:lnTo>
                    <a:pt x="8006" y="272"/>
                  </a:lnTo>
                  <a:cubicBezTo>
                    <a:pt x="7933" y="84"/>
                    <a:pt x="7807" y="0"/>
                    <a:pt x="76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4"/>
            <p:cNvSpPr/>
            <p:nvPr/>
          </p:nvSpPr>
          <p:spPr>
            <a:xfrm>
              <a:off x="4497011" y="1883496"/>
              <a:ext cx="261129" cy="365291"/>
            </a:xfrm>
            <a:custGeom>
              <a:avLst/>
              <a:gdLst/>
              <a:ahLst/>
              <a:cxnLst/>
              <a:rect l="l" t="t" r="r" b="b"/>
              <a:pathLst>
                <a:path w="14697" h="20574" extrusionOk="0">
                  <a:moveTo>
                    <a:pt x="7678" y="0"/>
                  </a:moveTo>
                  <a:cubicBezTo>
                    <a:pt x="7352" y="0"/>
                    <a:pt x="6935" y="400"/>
                    <a:pt x="6706" y="972"/>
                  </a:cubicBezTo>
                  <a:lnTo>
                    <a:pt x="5038" y="6409"/>
                  </a:lnTo>
                  <a:cubicBezTo>
                    <a:pt x="4938" y="6743"/>
                    <a:pt x="4738" y="7010"/>
                    <a:pt x="4504" y="7243"/>
                  </a:cubicBezTo>
                  <a:lnTo>
                    <a:pt x="835" y="10079"/>
                  </a:lnTo>
                  <a:cubicBezTo>
                    <a:pt x="201" y="10512"/>
                    <a:pt x="1" y="11613"/>
                    <a:pt x="401" y="11913"/>
                  </a:cubicBezTo>
                  <a:lnTo>
                    <a:pt x="3070" y="13815"/>
                  </a:lnTo>
                  <a:cubicBezTo>
                    <a:pt x="3236" y="13982"/>
                    <a:pt x="3337" y="14282"/>
                    <a:pt x="3270" y="14515"/>
                  </a:cubicBezTo>
                  <a:lnTo>
                    <a:pt x="2669" y="19786"/>
                  </a:lnTo>
                  <a:cubicBezTo>
                    <a:pt x="2609" y="20289"/>
                    <a:pt x="2816" y="20574"/>
                    <a:pt x="3099" y="20574"/>
                  </a:cubicBezTo>
                  <a:cubicBezTo>
                    <a:pt x="3286" y="20574"/>
                    <a:pt x="3505" y="20451"/>
                    <a:pt x="3703" y="20186"/>
                  </a:cubicBezTo>
                  <a:lnTo>
                    <a:pt x="7039" y="15983"/>
                  </a:lnTo>
                  <a:cubicBezTo>
                    <a:pt x="7173" y="15749"/>
                    <a:pt x="7406" y="15616"/>
                    <a:pt x="7706" y="15616"/>
                  </a:cubicBezTo>
                  <a:lnTo>
                    <a:pt x="11042" y="16016"/>
                  </a:lnTo>
                  <a:cubicBezTo>
                    <a:pt x="11068" y="16021"/>
                    <a:pt x="11094" y="16024"/>
                    <a:pt x="11120" y="16024"/>
                  </a:cubicBezTo>
                  <a:cubicBezTo>
                    <a:pt x="11632" y="16024"/>
                    <a:pt x="12171" y="15115"/>
                    <a:pt x="12076" y="14449"/>
                  </a:cubicBezTo>
                  <a:lnTo>
                    <a:pt x="11442" y="9912"/>
                  </a:lnTo>
                  <a:cubicBezTo>
                    <a:pt x="11409" y="9578"/>
                    <a:pt x="11509" y="9245"/>
                    <a:pt x="11676" y="8945"/>
                  </a:cubicBezTo>
                  <a:lnTo>
                    <a:pt x="14344" y="3941"/>
                  </a:lnTo>
                  <a:cubicBezTo>
                    <a:pt x="14697" y="3237"/>
                    <a:pt x="14558" y="2532"/>
                    <a:pt x="14111" y="2532"/>
                  </a:cubicBezTo>
                  <a:cubicBezTo>
                    <a:pt x="14050" y="2532"/>
                    <a:pt x="13983" y="2545"/>
                    <a:pt x="13911" y="2573"/>
                  </a:cubicBezTo>
                  <a:lnTo>
                    <a:pt x="10241" y="3974"/>
                  </a:lnTo>
                  <a:lnTo>
                    <a:pt x="10208" y="3974"/>
                  </a:lnTo>
                  <a:cubicBezTo>
                    <a:pt x="10150" y="3991"/>
                    <a:pt x="10093" y="3999"/>
                    <a:pt x="10041" y="3999"/>
                  </a:cubicBezTo>
                  <a:cubicBezTo>
                    <a:pt x="9883" y="3999"/>
                    <a:pt x="9758" y="3924"/>
                    <a:pt x="9708" y="3774"/>
                  </a:cubicBezTo>
                  <a:lnTo>
                    <a:pt x="8040" y="272"/>
                  </a:lnTo>
                  <a:cubicBezTo>
                    <a:pt x="7956" y="84"/>
                    <a:pt x="7827" y="0"/>
                    <a:pt x="76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4"/>
            <p:cNvSpPr/>
            <p:nvPr/>
          </p:nvSpPr>
          <p:spPr>
            <a:xfrm>
              <a:off x="4829512" y="1693943"/>
              <a:ext cx="260525" cy="365327"/>
            </a:xfrm>
            <a:custGeom>
              <a:avLst/>
              <a:gdLst/>
              <a:ahLst/>
              <a:cxnLst/>
              <a:rect l="l" t="t" r="r" b="b"/>
              <a:pathLst>
                <a:path w="14663" h="20576" extrusionOk="0">
                  <a:moveTo>
                    <a:pt x="7621" y="1"/>
                  </a:moveTo>
                  <a:cubicBezTo>
                    <a:pt x="7289" y="1"/>
                    <a:pt x="6888" y="393"/>
                    <a:pt x="6705" y="941"/>
                  </a:cubicBezTo>
                  <a:lnTo>
                    <a:pt x="5037" y="6344"/>
                  </a:lnTo>
                  <a:cubicBezTo>
                    <a:pt x="4970" y="6678"/>
                    <a:pt x="4737" y="6978"/>
                    <a:pt x="4503" y="7178"/>
                  </a:cubicBezTo>
                  <a:lnTo>
                    <a:pt x="834" y="10014"/>
                  </a:lnTo>
                  <a:cubicBezTo>
                    <a:pt x="200" y="10481"/>
                    <a:pt x="0" y="11548"/>
                    <a:pt x="400" y="11848"/>
                  </a:cubicBezTo>
                  <a:lnTo>
                    <a:pt x="3069" y="13783"/>
                  </a:lnTo>
                  <a:cubicBezTo>
                    <a:pt x="3236" y="13983"/>
                    <a:pt x="3336" y="14283"/>
                    <a:pt x="3236" y="14517"/>
                  </a:cubicBezTo>
                  <a:lnTo>
                    <a:pt x="2635" y="19787"/>
                  </a:lnTo>
                  <a:cubicBezTo>
                    <a:pt x="2575" y="20291"/>
                    <a:pt x="2782" y="20575"/>
                    <a:pt x="3065" y="20575"/>
                  </a:cubicBezTo>
                  <a:cubicBezTo>
                    <a:pt x="3252" y="20575"/>
                    <a:pt x="3471" y="20452"/>
                    <a:pt x="3669" y="20188"/>
                  </a:cubicBezTo>
                  <a:lnTo>
                    <a:pt x="7005" y="15985"/>
                  </a:lnTo>
                  <a:cubicBezTo>
                    <a:pt x="7172" y="15785"/>
                    <a:pt x="7372" y="15618"/>
                    <a:pt x="7672" y="15618"/>
                  </a:cubicBezTo>
                  <a:lnTo>
                    <a:pt x="11008" y="16018"/>
                  </a:lnTo>
                  <a:cubicBezTo>
                    <a:pt x="11034" y="16023"/>
                    <a:pt x="11060" y="16025"/>
                    <a:pt x="11086" y="16025"/>
                  </a:cubicBezTo>
                  <a:cubicBezTo>
                    <a:pt x="11598" y="16025"/>
                    <a:pt x="12137" y="15117"/>
                    <a:pt x="12042" y="14450"/>
                  </a:cubicBezTo>
                  <a:lnTo>
                    <a:pt x="11408" y="9914"/>
                  </a:lnTo>
                  <a:cubicBezTo>
                    <a:pt x="11375" y="9580"/>
                    <a:pt x="11475" y="9247"/>
                    <a:pt x="11642" y="8946"/>
                  </a:cubicBezTo>
                  <a:lnTo>
                    <a:pt x="14310" y="3943"/>
                  </a:lnTo>
                  <a:cubicBezTo>
                    <a:pt x="14663" y="3238"/>
                    <a:pt x="14524" y="2534"/>
                    <a:pt x="14077" y="2534"/>
                  </a:cubicBezTo>
                  <a:cubicBezTo>
                    <a:pt x="14016" y="2534"/>
                    <a:pt x="13949" y="2547"/>
                    <a:pt x="13877" y="2575"/>
                  </a:cubicBezTo>
                  <a:lnTo>
                    <a:pt x="10207" y="3976"/>
                  </a:lnTo>
                  <a:lnTo>
                    <a:pt x="10174" y="3976"/>
                  </a:lnTo>
                  <a:cubicBezTo>
                    <a:pt x="10124" y="3993"/>
                    <a:pt x="10072" y="4001"/>
                    <a:pt x="10021" y="4001"/>
                  </a:cubicBezTo>
                  <a:cubicBezTo>
                    <a:pt x="9868" y="4001"/>
                    <a:pt x="9724" y="3926"/>
                    <a:pt x="9674" y="3776"/>
                  </a:cubicBezTo>
                  <a:lnTo>
                    <a:pt x="8006" y="273"/>
                  </a:lnTo>
                  <a:cubicBezTo>
                    <a:pt x="7911" y="84"/>
                    <a:pt x="7773" y="1"/>
                    <a:pt x="7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4"/>
            <p:cNvSpPr/>
            <p:nvPr/>
          </p:nvSpPr>
          <p:spPr>
            <a:xfrm>
              <a:off x="5159632" y="1504444"/>
              <a:ext cx="261662" cy="366286"/>
            </a:xfrm>
            <a:custGeom>
              <a:avLst/>
              <a:gdLst/>
              <a:ahLst/>
              <a:cxnLst/>
              <a:rect l="l" t="t" r="r" b="b"/>
              <a:pathLst>
                <a:path w="14727" h="20630" extrusionOk="0">
                  <a:moveTo>
                    <a:pt x="7682" y="1"/>
                  </a:moveTo>
                  <a:cubicBezTo>
                    <a:pt x="7340" y="1"/>
                    <a:pt x="6921" y="400"/>
                    <a:pt x="6738" y="973"/>
                  </a:cubicBezTo>
                  <a:lnTo>
                    <a:pt x="5070" y="6410"/>
                  </a:lnTo>
                  <a:cubicBezTo>
                    <a:pt x="4970" y="6743"/>
                    <a:pt x="4770" y="7010"/>
                    <a:pt x="4503" y="7244"/>
                  </a:cubicBezTo>
                  <a:lnTo>
                    <a:pt x="834" y="10079"/>
                  </a:lnTo>
                  <a:cubicBezTo>
                    <a:pt x="234" y="10513"/>
                    <a:pt x="0" y="11647"/>
                    <a:pt x="434" y="11947"/>
                  </a:cubicBezTo>
                  <a:lnTo>
                    <a:pt x="3102" y="13849"/>
                  </a:lnTo>
                  <a:cubicBezTo>
                    <a:pt x="3269" y="14015"/>
                    <a:pt x="3336" y="14316"/>
                    <a:pt x="3302" y="14549"/>
                  </a:cubicBezTo>
                  <a:lnTo>
                    <a:pt x="2669" y="19819"/>
                  </a:lnTo>
                  <a:cubicBezTo>
                    <a:pt x="2628" y="20331"/>
                    <a:pt x="2851" y="20629"/>
                    <a:pt x="3144" y="20629"/>
                  </a:cubicBezTo>
                  <a:cubicBezTo>
                    <a:pt x="3329" y="20629"/>
                    <a:pt x="3543" y="20511"/>
                    <a:pt x="3736" y="20253"/>
                  </a:cubicBezTo>
                  <a:lnTo>
                    <a:pt x="7072" y="16017"/>
                  </a:lnTo>
                  <a:cubicBezTo>
                    <a:pt x="7239" y="15817"/>
                    <a:pt x="7439" y="15650"/>
                    <a:pt x="7739" y="15650"/>
                  </a:cubicBezTo>
                  <a:lnTo>
                    <a:pt x="11075" y="16083"/>
                  </a:lnTo>
                  <a:cubicBezTo>
                    <a:pt x="11092" y="16086"/>
                    <a:pt x="11110" y="16087"/>
                    <a:pt x="11128" y="16087"/>
                  </a:cubicBezTo>
                  <a:cubicBezTo>
                    <a:pt x="11645" y="16087"/>
                    <a:pt x="12173" y="15160"/>
                    <a:pt x="12109" y="14482"/>
                  </a:cubicBezTo>
                  <a:lnTo>
                    <a:pt x="11475" y="9946"/>
                  </a:lnTo>
                  <a:cubicBezTo>
                    <a:pt x="11442" y="9612"/>
                    <a:pt x="11508" y="9279"/>
                    <a:pt x="11675" y="8978"/>
                  </a:cubicBezTo>
                  <a:lnTo>
                    <a:pt x="14344" y="3941"/>
                  </a:lnTo>
                  <a:cubicBezTo>
                    <a:pt x="14727" y="3264"/>
                    <a:pt x="14563" y="2534"/>
                    <a:pt x="14129" y="2534"/>
                  </a:cubicBezTo>
                  <a:cubicBezTo>
                    <a:pt x="14072" y="2534"/>
                    <a:pt x="14010" y="2547"/>
                    <a:pt x="13943" y="2574"/>
                  </a:cubicBezTo>
                  <a:lnTo>
                    <a:pt x="10274" y="3975"/>
                  </a:lnTo>
                  <a:lnTo>
                    <a:pt x="10241" y="3975"/>
                  </a:lnTo>
                  <a:cubicBezTo>
                    <a:pt x="10178" y="4002"/>
                    <a:pt x="10118" y="4014"/>
                    <a:pt x="10062" y="4014"/>
                  </a:cubicBezTo>
                  <a:cubicBezTo>
                    <a:pt x="9910" y="4014"/>
                    <a:pt x="9789" y="3921"/>
                    <a:pt x="9740" y="3775"/>
                  </a:cubicBezTo>
                  <a:lnTo>
                    <a:pt x="8073" y="272"/>
                  </a:lnTo>
                  <a:cubicBezTo>
                    <a:pt x="7978" y="84"/>
                    <a:pt x="7838" y="1"/>
                    <a:pt x="7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3" name="Google Shape;573;p44"/>
          <p:cNvSpPr txBox="1">
            <a:spLocks noGrp="1"/>
          </p:cNvSpPr>
          <p:nvPr>
            <p:ph type="ctrTitle"/>
          </p:nvPr>
        </p:nvSpPr>
        <p:spPr>
          <a:xfrm>
            <a:off x="1152000" y="501750"/>
            <a:ext cx="6840000" cy="54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</a:t>
            </a:r>
            <a:r>
              <a:rPr lang="en">
                <a:solidFill>
                  <a:schemeClr val="lt2"/>
                </a:solidFill>
              </a:rPr>
              <a:t>Curriculum</a:t>
            </a:r>
            <a:endParaRPr>
              <a:solidFill>
                <a:schemeClr val="lt2"/>
              </a:solidFill>
            </a:endParaRPr>
          </a:p>
        </p:txBody>
      </p:sp>
      <p:cxnSp>
        <p:nvCxnSpPr>
          <p:cNvPr id="574" name="Google Shape;574;p44"/>
          <p:cNvCxnSpPr/>
          <p:nvPr/>
        </p:nvCxnSpPr>
        <p:spPr>
          <a:xfrm flipH="1">
            <a:off x="5243450" y="2026135"/>
            <a:ext cx="1006200" cy="270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5" name="Google Shape;575;p44"/>
          <p:cNvCxnSpPr>
            <a:stCxn id="576" idx="0"/>
          </p:cNvCxnSpPr>
          <p:nvPr/>
        </p:nvCxnSpPr>
        <p:spPr>
          <a:xfrm rot="10800000">
            <a:off x="4572123" y="2450976"/>
            <a:ext cx="1200" cy="1029000"/>
          </a:xfrm>
          <a:prstGeom prst="straightConnector1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77" name="Google Shape;577;p44"/>
          <p:cNvSpPr/>
          <p:nvPr/>
        </p:nvSpPr>
        <p:spPr>
          <a:xfrm>
            <a:off x="2894350" y="2604100"/>
            <a:ext cx="1334775" cy="861725"/>
          </a:xfrm>
          <a:custGeom>
            <a:avLst/>
            <a:gdLst/>
            <a:ahLst/>
            <a:cxnLst/>
            <a:rect l="l" t="t" r="r" b="b"/>
            <a:pathLst>
              <a:path w="53391" h="34469" extrusionOk="0">
                <a:moveTo>
                  <a:pt x="0" y="34469"/>
                </a:moveTo>
                <a:lnTo>
                  <a:pt x="53391" y="34469"/>
                </a:lnTo>
                <a:lnTo>
                  <a:pt x="53391" y="0"/>
                </a:ln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78" name="Google Shape;578;p44"/>
          <p:cNvSpPr/>
          <p:nvPr/>
        </p:nvSpPr>
        <p:spPr>
          <a:xfrm>
            <a:off x="2894350" y="2026135"/>
            <a:ext cx="1000925" cy="754425"/>
          </a:xfrm>
          <a:custGeom>
            <a:avLst/>
            <a:gdLst/>
            <a:ahLst/>
            <a:cxnLst/>
            <a:rect l="l" t="t" r="r" b="b"/>
            <a:pathLst>
              <a:path w="40037" h="30177" extrusionOk="0">
                <a:moveTo>
                  <a:pt x="0" y="0"/>
                </a:moveTo>
                <a:lnTo>
                  <a:pt x="40037" y="4"/>
                </a:lnTo>
                <a:lnTo>
                  <a:pt x="40037" y="30177"/>
                </a:ln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79" name="Google Shape;579;p44"/>
          <p:cNvSpPr/>
          <p:nvPr/>
        </p:nvSpPr>
        <p:spPr>
          <a:xfrm flipH="1">
            <a:off x="4914875" y="2214400"/>
            <a:ext cx="1334775" cy="1251397"/>
          </a:xfrm>
          <a:custGeom>
            <a:avLst/>
            <a:gdLst/>
            <a:ahLst/>
            <a:cxnLst/>
            <a:rect l="l" t="t" r="r" b="b"/>
            <a:pathLst>
              <a:path w="53391" h="34469" extrusionOk="0">
                <a:moveTo>
                  <a:pt x="0" y="34469"/>
                </a:moveTo>
                <a:lnTo>
                  <a:pt x="53391" y="34469"/>
                </a:lnTo>
                <a:lnTo>
                  <a:pt x="53391" y="0"/>
                </a:lnTo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80" name="Google Shape;580;p44"/>
          <p:cNvSpPr txBox="1"/>
          <p:nvPr/>
        </p:nvSpPr>
        <p:spPr>
          <a:xfrm>
            <a:off x="1076886" y="2780550"/>
            <a:ext cx="16920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rPr>
              <a:t>Neptune</a:t>
            </a:r>
            <a:endParaRPr sz="2000">
              <a:solidFill>
                <a:srgbClr val="00477D"/>
              </a:solidFill>
              <a:latin typeface="Nunito Black"/>
              <a:ea typeface="Nunito Black"/>
              <a:cs typeface="Nunito Black"/>
              <a:sym typeface="Nunito Black"/>
            </a:endParaRPr>
          </a:p>
        </p:txBody>
      </p:sp>
      <p:sp>
        <p:nvSpPr>
          <p:cNvPr id="581" name="Google Shape;581;p44"/>
          <p:cNvSpPr txBox="1"/>
          <p:nvPr/>
        </p:nvSpPr>
        <p:spPr>
          <a:xfrm>
            <a:off x="897336" y="3220198"/>
            <a:ext cx="2051100" cy="7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It’s the farthest planet from the Sun</a:t>
            </a:r>
            <a:endParaRPr sz="160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582" name="Google Shape;582;p44"/>
          <p:cNvSpPr txBox="1"/>
          <p:nvPr/>
        </p:nvSpPr>
        <p:spPr>
          <a:xfrm>
            <a:off x="6377760" y="1414782"/>
            <a:ext cx="16920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rPr>
              <a:t>Venus</a:t>
            </a:r>
            <a:endParaRPr sz="2000">
              <a:solidFill>
                <a:srgbClr val="00477D"/>
              </a:solidFill>
              <a:latin typeface="Nunito Black"/>
              <a:ea typeface="Nunito Black"/>
              <a:cs typeface="Nunito Black"/>
              <a:sym typeface="Nunito Black"/>
            </a:endParaRPr>
          </a:p>
        </p:txBody>
      </p:sp>
      <p:sp>
        <p:nvSpPr>
          <p:cNvPr id="583" name="Google Shape;583;p44"/>
          <p:cNvSpPr txBox="1"/>
          <p:nvPr/>
        </p:nvSpPr>
        <p:spPr>
          <a:xfrm>
            <a:off x="6198210" y="1856172"/>
            <a:ext cx="2051100" cy="7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It has a beautiful name, but it’s hot</a:t>
            </a:r>
            <a:endParaRPr sz="1600">
              <a:solidFill>
                <a:srgbClr val="0093FC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584" name="Google Shape;584;p44"/>
          <p:cNvSpPr txBox="1"/>
          <p:nvPr/>
        </p:nvSpPr>
        <p:spPr>
          <a:xfrm>
            <a:off x="6377760" y="2777238"/>
            <a:ext cx="16920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rPr>
              <a:t>Saturn</a:t>
            </a:r>
            <a:endParaRPr sz="2000">
              <a:solidFill>
                <a:srgbClr val="00477D"/>
              </a:solidFill>
              <a:latin typeface="Nunito Black"/>
              <a:ea typeface="Nunito Black"/>
              <a:cs typeface="Nunito Black"/>
              <a:sym typeface="Nunito Black"/>
            </a:endParaRPr>
          </a:p>
        </p:txBody>
      </p:sp>
      <p:sp>
        <p:nvSpPr>
          <p:cNvPr id="585" name="Google Shape;585;p44"/>
          <p:cNvSpPr txBox="1"/>
          <p:nvPr/>
        </p:nvSpPr>
        <p:spPr>
          <a:xfrm>
            <a:off x="6198210" y="3218628"/>
            <a:ext cx="2051100" cy="7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It’s a gas giant and has several rings</a:t>
            </a:r>
            <a:endParaRPr sz="16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576" name="Google Shape;576;p44"/>
          <p:cNvSpPr txBox="1"/>
          <p:nvPr/>
        </p:nvSpPr>
        <p:spPr>
          <a:xfrm>
            <a:off x="3727323" y="3479976"/>
            <a:ext cx="1692000" cy="54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477D"/>
                </a:solidFill>
                <a:latin typeface="Nunito Black"/>
                <a:ea typeface="Nunito Black"/>
                <a:cs typeface="Nunito Black"/>
                <a:sym typeface="Nunito Black"/>
              </a:rPr>
              <a:t>Earth</a:t>
            </a:r>
            <a:endParaRPr sz="2000">
              <a:solidFill>
                <a:srgbClr val="00477D"/>
              </a:solidFill>
              <a:latin typeface="Nunito Black"/>
              <a:ea typeface="Nunito Black"/>
              <a:cs typeface="Nunito Black"/>
              <a:sym typeface="Nunito Black"/>
            </a:endParaRPr>
          </a:p>
        </p:txBody>
      </p:sp>
      <p:sp>
        <p:nvSpPr>
          <p:cNvPr id="586" name="Google Shape;586;p44"/>
          <p:cNvSpPr txBox="1"/>
          <p:nvPr/>
        </p:nvSpPr>
        <p:spPr>
          <a:xfrm>
            <a:off x="3547773" y="3918985"/>
            <a:ext cx="2051100" cy="75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It’s the third planet from the Sun</a:t>
            </a:r>
            <a:endParaRPr sz="1600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Languages Center by Slidesgo">
  <a:themeElements>
    <a:clrScheme name="Simple Light">
      <a:dk1>
        <a:srgbClr val="0093FC"/>
      </a:dk1>
      <a:lt1>
        <a:srgbClr val="FFFFFF"/>
      </a:lt1>
      <a:dk2>
        <a:srgbClr val="00477D"/>
      </a:dk2>
      <a:lt2>
        <a:srgbClr val="FF52A8"/>
      </a:lt2>
      <a:accent1>
        <a:srgbClr val="FFC2E0"/>
      </a:accent1>
      <a:accent2>
        <a:srgbClr val="002D4F"/>
      </a:accent2>
      <a:accent3>
        <a:srgbClr val="005EA6"/>
      </a:accent3>
      <a:accent4>
        <a:srgbClr val="0093FC"/>
      </a:accent4>
      <a:accent5>
        <a:srgbClr val="0093FC"/>
      </a:accent5>
      <a:accent6>
        <a:srgbClr val="0093FC"/>
      </a:accent6>
      <a:hlink>
        <a:srgbClr val="00477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208</TotalTime>
  <Words>1078</Words>
  <Application>Microsoft Office PowerPoint</Application>
  <PresentationFormat>全屏显示(16:9)</PresentationFormat>
  <Paragraphs>234</Paragraphs>
  <Slides>43</Slides>
  <Notes>43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43</vt:i4>
      </vt:variant>
    </vt:vector>
  </HeadingPairs>
  <TitlesOfParts>
    <vt:vector size="53" baseType="lpstr">
      <vt:lpstr>Arial</vt:lpstr>
      <vt:lpstr>Roboto Medium</vt:lpstr>
      <vt:lpstr>Amatic SC</vt:lpstr>
      <vt:lpstr>Calibri</vt:lpstr>
      <vt:lpstr>Proxima Nova Semibold</vt:lpstr>
      <vt:lpstr>Nunito Black</vt:lpstr>
      <vt:lpstr>Nunito</vt:lpstr>
      <vt:lpstr>Proxima Nova</vt:lpstr>
      <vt:lpstr>Languages Center by Slidesgo</vt:lpstr>
      <vt:lpstr>Slidesgo Final Pages</vt:lpstr>
      <vt:lpstr>Language Center</vt:lpstr>
      <vt:lpstr>Table of Contents</vt:lpstr>
      <vt:lpstr>Introduction</vt:lpstr>
      <vt:lpstr>“This is a quote, words full of wisdom that someone important said and can make the reader get inspired.”</vt:lpstr>
      <vt:lpstr>Teaching Method</vt:lpstr>
      <vt:lpstr>Our Teaching Method</vt:lpstr>
      <vt:lpstr>What Sets Us Apart</vt:lpstr>
      <vt:lpstr>4,498,300</vt:lpstr>
      <vt:lpstr>The Curriculum</vt:lpstr>
      <vt:lpstr>A Picture Always Reinforces the Concept</vt:lpstr>
      <vt:lpstr>A Picture Is Worth a Thousand Words</vt:lpstr>
      <vt:lpstr>Academic Areas</vt:lpstr>
      <vt:lpstr>Our Mission and Vision</vt:lpstr>
      <vt:lpstr>Our Values</vt:lpstr>
      <vt:lpstr>95%</vt:lpstr>
      <vt:lpstr>Calendar</vt:lpstr>
      <vt:lpstr>Statistics</vt:lpstr>
      <vt:lpstr>Our Teachers</vt:lpstr>
      <vt:lpstr>Our Schools</vt:lpstr>
      <vt:lpstr>Our Goals</vt:lpstr>
      <vt:lpstr>Our Goals</vt:lpstr>
      <vt:lpstr>Student Progress</vt:lpstr>
      <vt:lpstr>Enrollment Process</vt:lpstr>
      <vt:lpstr>Special Reminders</vt:lpstr>
      <vt:lpstr>Online Class</vt:lpstr>
      <vt:lpstr>Thanks</vt:lpstr>
      <vt:lpstr>Alternative Resources</vt:lpstr>
      <vt:lpstr>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Languages Center</dc:title>
  <cp:lastModifiedBy>刘 龙</cp:lastModifiedBy>
  <cp:revision>6</cp:revision>
  <dcterms:modified xsi:type="dcterms:W3CDTF">2020-07-20T13:55:36Z</dcterms:modified>
</cp:coreProperties>
</file>