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98" r:id="rId2"/>
    <p:sldId id="297" r:id="rId3"/>
    <p:sldId id="257" r:id="rId4"/>
    <p:sldId id="268" r:id="rId5"/>
    <p:sldId id="271" r:id="rId6"/>
    <p:sldId id="281" r:id="rId7"/>
    <p:sldId id="258" r:id="rId8"/>
    <p:sldId id="272" r:id="rId9"/>
    <p:sldId id="282" r:id="rId10"/>
    <p:sldId id="259" r:id="rId11"/>
    <p:sldId id="273" r:id="rId12"/>
    <p:sldId id="283" r:id="rId13"/>
    <p:sldId id="260" r:id="rId14"/>
    <p:sldId id="274" r:id="rId15"/>
    <p:sldId id="284" r:id="rId16"/>
    <p:sldId id="261" r:id="rId17"/>
    <p:sldId id="275" r:id="rId18"/>
    <p:sldId id="285" r:id="rId19"/>
    <p:sldId id="262" r:id="rId20"/>
    <p:sldId id="276" r:id="rId21"/>
    <p:sldId id="286" r:id="rId22"/>
    <p:sldId id="263" r:id="rId23"/>
    <p:sldId id="277" r:id="rId24"/>
    <p:sldId id="287" r:id="rId25"/>
    <p:sldId id="264" r:id="rId26"/>
    <p:sldId id="278" r:id="rId27"/>
    <p:sldId id="288" r:id="rId28"/>
    <p:sldId id="265" r:id="rId29"/>
    <p:sldId id="279" r:id="rId30"/>
    <p:sldId id="289" r:id="rId31"/>
    <p:sldId id="266" r:id="rId32"/>
    <p:sldId id="280" r:id="rId33"/>
    <p:sldId id="290" r:id="rId34"/>
    <p:sldId id="291" r:id="rId35"/>
    <p:sldId id="293" r:id="rId36"/>
    <p:sldId id="295" r:id="rId37"/>
    <p:sldId id="292" r:id="rId38"/>
    <p:sldId id="294" r:id="rId39"/>
    <p:sldId id="296" r:id="rId40"/>
    <p:sldId id="267" r:id="rId41"/>
  </p:sldIdLst>
  <p:sldSz cx="12192000" cy="6858000"/>
  <p:notesSz cx="6858000" cy="9144000"/>
  <p:embeddedFontLst>
    <p:embeddedFont>
      <p:font typeface="Barlow Condensed" panose="00000506000000000000" pitchFamily="2" charset="0"/>
      <p:regular r:id="rId43"/>
      <p:bold r:id="rId44"/>
      <p:italic r:id="rId45"/>
      <p:boldItalic r:id="rId46"/>
    </p:embeddedFont>
    <p:embeddedFont>
      <p:font typeface="BN Bilbo" panose="02000400000000000000" pitchFamily="2" charset="-79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Gisha" panose="020B0502040204020203" pitchFamily="34" charset="-79"/>
      <p:regular r:id="rId52"/>
      <p:bold r:id="rId53"/>
    </p:embeddedFont>
    <p:embeddedFont>
      <p:font typeface="Homemade Apple" panose="020B0604020202020204" charset="0"/>
      <p:regular r:id="rId54"/>
    </p:embeddedFont>
    <p:embeddedFont>
      <p:font typeface="Poppins" panose="000005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2781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2784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922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0414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4655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8784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9628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37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4215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9336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37804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8890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642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8804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1550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1928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9296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38255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4667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27404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36735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521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09781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9964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8ad723259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8ad723259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698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9583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892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43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7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1">
  <p:cSld name="0058_Plim_Template_SlidesMania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;p2"/>
          <p:cNvGrpSpPr/>
          <p:nvPr/>
        </p:nvGrpSpPr>
        <p:grpSpPr>
          <a:xfrm>
            <a:off x="5460631" y="1860146"/>
            <a:ext cx="6632540" cy="4449831"/>
            <a:chOff x="5098103" y="2095956"/>
            <a:chExt cx="6632540" cy="4449831"/>
          </a:xfrm>
        </p:grpSpPr>
        <p:sp>
          <p:nvSpPr>
            <p:cNvPr id="9" name="Google Shape;9;p2"/>
            <p:cNvSpPr/>
            <p:nvPr/>
          </p:nvSpPr>
          <p:spPr>
            <a:xfrm rot="597128">
              <a:off x="5150439" y="4816512"/>
              <a:ext cx="6527868" cy="1174018"/>
            </a:xfrm>
            <a:prstGeom prst="ellipse">
              <a:avLst/>
            </a:prstGeom>
            <a:solidFill>
              <a:srgbClr val="2F549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2"/>
            <p:cNvSpPr/>
            <p:nvPr/>
          </p:nvSpPr>
          <p:spPr>
            <a:xfrm rot="599834">
              <a:off x="6432096" y="3982529"/>
              <a:ext cx="4115572" cy="1557305"/>
            </a:xfrm>
            <a:custGeom>
              <a:avLst/>
              <a:gdLst/>
              <a:ahLst/>
              <a:cxnLst/>
              <a:rect l="l" t="t" r="r" b="b"/>
              <a:pathLst>
                <a:path w="7471354" h="2827110" extrusionOk="0">
                  <a:moveTo>
                    <a:pt x="5491354" y="117886"/>
                  </a:moveTo>
                  <a:cubicBezTo>
                    <a:pt x="6650864" y="284325"/>
                    <a:pt x="7438168" y="610099"/>
                    <a:pt x="7438463" y="985338"/>
                  </a:cubicBezTo>
                  <a:lnTo>
                    <a:pt x="7427929" y="1041009"/>
                  </a:lnTo>
                  <a:lnTo>
                    <a:pt x="7440974" y="1733554"/>
                  </a:lnTo>
                  <a:lnTo>
                    <a:pt x="7452152" y="1752748"/>
                  </a:lnTo>
                  <a:cubicBezTo>
                    <a:pt x="7464850" y="1785515"/>
                    <a:pt x="7471354" y="1818762"/>
                    <a:pt x="7471354" y="1852406"/>
                  </a:cubicBezTo>
                  <a:cubicBezTo>
                    <a:pt x="7471354" y="2390720"/>
                    <a:pt x="5806197" y="2827110"/>
                    <a:pt x="3752121" y="2827110"/>
                  </a:cubicBezTo>
                  <a:cubicBezTo>
                    <a:pt x="1698045" y="2827110"/>
                    <a:pt x="32888" y="2390720"/>
                    <a:pt x="32888" y="1852406"/>
                  </a:cubicBezTo>
                  <a:cubicBezTo>
                    <a:pt x="32888" y="1818761"/>
                    <a:pt x="39393" y="1785515"/>
                    <a:pt x="52090" y="1752748"/>
                  </a:cubicBezTo>
                  <a:lnTo>
                    <a:pt x="73466" y="1716043"/>
                  </a:lnTo>
                  <a:lnTo>
                    <a:pt x="63151" y="1168463"/>
                  </a:lnTo>
                  <a:lnTo>
                    <a:pt x="19281" y="1092222"/>
                  </a:lnTo>
                  <a:cubicBezTo>
                    <a:pt x="6558" y="1059010"/>
                    <a:pt x="27" y="1025306"/>
                    <a:pt x="0" y="991193"/>
                  </a:cubicBezTo>
                  <a:cubicBezTo>
                    <a:pt x="-430" y="445391"/>
                    <a:pt x="1664378" y="1621"/>
                    <a:pt x="3718453" y="4"/>
                  </a:cubicBezTo>
                  <a:cubicBezTo>
                    <a:pt x="4360352" y="-501"/>
                    <a:pt x="4964304" y="42232"/>
                    <a:pt x="5491354" y="117886"/>
                  </a:cubicBezTo>
                  <a:close/>
                </a:path>
              </a:pathLst>
            </a:custGeom>
            <a:solidFill>
              <a:srgbClr val="2F549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-3035116">
              <a:off x="8111667" y="3222711"/>
              <a:ext cx="231640" cy="63006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4101610">
              <a:off x="8958180" y="3394547"/>
              <a:ext cx="231640" cy="63006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4836626">
              <a:off x="8279884" y="2695168"/>
              <a:ext cx="499389" cy="16323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4253179" flipH="1">
              <a:off x="8748518" y="2760756"/>
              <a:ext cx="499389" cy="15805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6022685">
              <a:off x="8266918" y="3045118"/>
              <a:ext cx="625730" cy="2119338"/>
            </a:xfrm>
            <a:prstGeom prst="flowChartOnlineStorage">
              <a:avLst/>
            </a:prstGeom>
            <a:solidFill>
              <a:srgbClr val="7093B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732965">
              <a:off x="8124531" y="2886925"/>
              <a:ext cx="1164454" cy="601184"/>
            </a:xfrm>
            <a:prstGeom prst="ellipse">
              <a:avLst/>
            </a:pr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1146821">
              <a:off x="8335231" y="2952800"/>
              <a:ext cx="201006" cy="18956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1146821">
              <a:off x="8413873" y="3044599"/>
              <a:ext cx="79322" cy="79322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1146821">
              <a:off x="8584061" y="2986480"/>
              <a:ext cx="201006" cy="18956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1146821">
              <a:off x="8666583" y="3059689"/>
              <a:ext cx="79322" cy="79322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1146821">
              <a:off x="8844759" y="3045426"/>
              <a:ext cx="201006" cy="18956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1146821">
              <a:off x="8895972" y="3128607"/>
              <a:ext cx="79322" cy="79322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4881731">
              <a:off x="8601554" y="3096103"/>
              <a:ext cx="160625" cy="475623"/>
            </a:xfrm>
            <a:custGeom>
              <a:avLst/>
              <a:gdLst/>
              <a:ahLst/>
              <a:cxnLst/>
              <a:rect l="l" t="t" r="r" b="b"/>
              <a:pathLst>
                <a:path w="685366" h="1577258" extrusionOk="0">
                  <a:moveTo>
                    <a:pt x="685366" y="1536916"/>
                  </a:moveTo>
                  <a:cubicBezTo>
                    <a:pt x="429920" y="1665289"/>
                    <a:pt x="151891" y="1478175"/>
                    <a:pt x="43834" y="1105164"/>
                  </a:cubicBezTo>
                  <a:cubicBezTo>
                    <a:pt x="-16379" y="897310"/>
                    <a:pt x="-14480" y="660278"/>
                    <a:pt x="49044" y="454693"/>
                  </a:cubicBezTo>
                  <a:cubicBezTo>
                    <a:pt x="150157" y="127459"/>
                    <a:pt x="382260" y="-48038"/>
                    <a:pt x="609561" y="11479"/>
                  </a:cubicBezTo>
                  <a:lnTo>
                    <a:pt x="674665" y="38495"/>
                  </a:lnTo>
                  <a:lnTo>
                    <a:pt x="653190" y="48326"/>
                  </a:lnTo>
                  <a:cubicBezTo>
                    <a:pt x="535204" y="120685"/>
                    <a:pt x="434653" y="258129"/>
                    <a:pt x="376874" y="445119"/>
                  </a:cubicBezTo>
                  <a:cubicBezTo>
                    <a:pt x="313350" y="650704"/>
                    <a:pt x="311451" y="887737"/>
                    <a:pt x="371664" y="1095590"/>
                  </a:cubicBezTo>
                  <a:cubicBezTo>
                    <a:pt x="425693" y="1282096"/>
                    <a:pt x="522214" y="1422126"/>
                    <a:pt x="637159" y="1499485"/>
                  </a:cubicBezTo>
                  <a:lnTo>
                    <a:pt x="682251" y="1522723"/>
                  </a:lnTo>
                  <a:close/>
                </a:path>
              </a:pathLst>
            </a:custGeom>
            <a:solidFill>
              <a:srgbClr val="3A3838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695722">
              <a:off x="8182414" y="3527888"/>
              <a:ext cx="877319" cy="63006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695722">
              <a:off x="8327416" y="3461881"/>
              <a:ext cx="685837" cy="116699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1146821">
              <a:off x="9283920" y="3400325"/>
              <a:ext cx="279601" cy="277098"/>
            </a:xfrm>
            <a:custGeom>
              <a:avLst/>
              <a:gdLst/>
              <a:ahLst/>
              <a:cxnLst/>
              <a:rect l="l" t="t" r="r" b="b"/>
              <a:pathLst>
                <a:path w="507584" h="503040" extrusionOk="0">
                  <a:moveTo>
                    <a:pt x="158302" y="0"/>
                  </a:moveTo>
                  <a:cubicBezTo>
                    <a:pt x="208008" y="0"/>
                    <a:pt x="248302" y="40294"/>
                    <a:pt x="248302" y="90000"/>
                  </a:cubicBezTo>
                  <a:cubicBezTo>
                    <a:pt x="248302" y="102426"/>
                    <a:pt x="245783" y="114265"/>
                    <a:pt x="241229" y="125032"/>
                  </a:cubicBezTo>
                  <a:lnTo>
                    <a:pt x="224832" y="149353"/>
                  </a:lnTo>
                  <a:lnTo>
                    <a:pt x="250064" y="157185"/>
                  </a:lnTo>
                  <a:lnTo>
                    <a:pt x="271310" y="171510"/>
                  </a:lnTo>
                  <a:lnTo>
                    <a:pt x="270000" y="165021"/>
                  </a:lnTo>
                  <a:cubicBezTo>
                    <a:pt x="270000" y="115315"/>
                    <a:pt x="310294" y="75021"/>
                    <a:pt x="360000" y="75021"/>
                  </a:cubicBezTo>
                  <a:cubicBezTo>
                    <a:pt x="409706" y="75021"/>
                    <a:pt x="450000" y="115315"/>
                    <a:pt x="450000" y="165021"/>
                  </a:cubicBezTo>
                  <a:cubicBezTo>
                    <a:pt x="450000" y="214727"/>
                    <a:pt x="409706" y="255021"/>
                    <a:pt x="360000" y="255021"/>
                  </a:cubicBezTo>
                  <a:lnTo>
                    <a:pt x="345222" y="252037"/>
                  </a:lnTo>
                  <a:lnTo>
                    <a:pt x="345855" y="252976"/>
                  </a:lnTo>
                  <a:lnTo>
                    <a:pt x="357659" y="311441"/>
                  </a:lnTo>
                  <a:lnTo>
                    <a:pt x="382552" y="294658"/>
                  </a:lnTo>
                  <a:cubicBezTo>
                    <a:pt x="393320" y="290103"/>
                    <a:pt x="405158" y="287585"/>
                    <a:pt x="417584" y="287585"/>
                  </a:cubicBezTo>
                  <a:cubicBezTo>
                    <a:pt x="467290" y="287585"/>
                    <a:pt x="507584" y="327879"/>
                    <a:pt x="507584" y="377585"/>
                  </a:cubicBezTo>
                  <a:cubicBezTo>
                    <a:pt x="507584" y="427291"/>
                    <a:pt x="467290" y="467585"/>
                    <a:pt x="417584" y="467585"/>
                  </a:cubicBezTo>
                  <a:cubicBezTo>
                    <a:pt x="380305" y="467585"/>
                    <a:pt x="348320" y="444920"/>
                    <a:pt x="334657" y="412617"/>
                  </a:cubicBezTo>
                  <a:lnTo>
                    <a:pt x="334206" y="410382"/>
                  </a:lnTo>
                  <a:lnTo>
                    <a:pt x="307279" y="450319"/>
                  </a:lnTo>
                  <a:cubicBezTo>
                    <a:pt x="274705" y="482893"/>
                    <a:pt x="229705" y="503040"/>
                    <a:pt x="180000" y="503040"/>
                  </a:cubicBezTo>
                  <a:cubicBezTo>
                    <a:pt x="80589" y="503040"/>
                    <a:pt x="0" y="422451"/>
                    <a:pt x="0" y="323040"/>
                  </a:cubicBezTo>
                  <a:cubicBezTo>
                    <a:pt x="0" y="273334"/>
                    <a:pt x="20147" y="228334"/>
                    <a:pt x="52721" y="195761"/>
                  </a:cubicBezTo>
                  <a:lnTo>
                    <a:pt x="104928" y="160561"/>
                  </a:lnTo>
                  <a:lnTo>
                    <a:pt x="94662" y="153640"/>
                  </a:lnTo>
                  <a:cubicBezTo>
                    <a:pt x="78375" y="137353"/>
                    <a:pt x="68302" y="114853"/>
                    <a:pt x="68302" y="90000"/>
                  </a:cubicBezTo>
                  <a:cubicBezTo>
                    <a:pt x="68302" y="40294"/>
                    <a:pt x="108596" y="0"/>
                    <a:pt x="158302" y="0"/>
                  </a:cubicBezTo>
                  <a:close/>
                </a:path>
              </a:pathLst>
            </a:cu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-5408029">
              <a:off x="7797139" y="3146603"/>
              <a:ext cx="279602" cy="277097"/>
            </a:xfrm>
            <a:custGeom>
              <a:avLst/>
              <a:gdLst/>
              <a:ahLst/>
              <a:cxnLst/>
              <a:rect l="l" t="t" r="r" b="b"/>
              <a:pathLst>
                <a:path w="507585" h="503039" extrusionOk="0">
                  <a:moveTo>
                    <a:pt x="500512" y="412616"/>
                  </a:moveTo>
                  <a:cubicBezTo>
                    <a:pt x="486850" y="444919"/>
                    <a:pt x="454864" y="467584"/>
                    <a:pt x="417585" y="467584"/>
                  </a:cubicBezTo>
                  <a:cubicBezTo>
                    <a:pt x="380306" y="467584"/>
                    <a:pt x="348320" y="444918"/>
                    <a:pt x="334658" y="412616"/>
                  </a:cubicBezTo>
                  <a:lnTo>
                    <a:pt x="334206" y="410381"/>
                  </a:lnTo>
                  <a:lnTo>
                    <a:pt x="307280" y="450319"/>
                  </a:lnTo>
                  <a:cubicBezTo>
                    <a:pt x="274706" y="482892"/>
                    <a:pt x="229706" y="503040"/>
                    <a:pt x="180001" y="503039"/>
                  </a:cubicBezTo>
                  <a:cubicBezTo>
                    <a:pt x="80589" y="503040"/>
                    <a:pt x="0" y="422451"/>
                    <a:pt x="0" y="323040"/>
                  </a:cubicBezTo>
                  <a:cubicBezTo>
                    <a:pt x="0" y="273334"/>
                    <a:pt x="20147" y="228334"/>
                    <a:pt x="52721" y="195761"/>
                  </a:cubicBezTo>
                  <a:lnTo>
                    <a:pt x="104929" y="160561"/>
                  </a:lnTo>
                  <a:lnTo>
                    <a:pt x="94663" y="153640"/>
                  </a:lnTo>
                  <a:cubicBezTo>
                    <a:pt x="78377" y="137353"/>
                    <a:pt x="68303" y="114853"/>
                    <a:pt x="68303" y="90000"/>
                  </a:cubicBezTo>
                  <a:cubicBezTo>
                    <a:pt x="68303" y="40294"/>
                    <a:pt x="108597" y="0"/>
                    <a:pt x="158303" y="0"/>
                  </a:cubicBezTo>
                  <a:cubicBezTo>
                    <a:pt x="208009" y="0"/>
                    <a:pt x="248303" y="40294"/>
                    <a:pt x="248303" y="90000"/>
                  </a:cubicBezTo>
                  <a:cubicBezTo>
                    <a:pt x="248303" y="102426"/>
                    <a:pt x="245785" y="114265"/>
                    <a:pt x="241230" y="125032"/>
                  </a:cubicBezTo>
                  <a:lnTo>
                    <a:pt x="224548" y="149775"/>
                  </a:lnTo>
                  <a:lnTo>
                    <a:pt x="233527" y="151132"/>
                  </a:lnTo>
                  <a:cubicBezTo>
                    <a:pt x="246209" y="155076"/>
                    <a:pt x="258289" y="160386"/>
                    <a:pt x="269596" y="166887"/>
                  </a:cubicBezTo>
                  <a:lnTo>
                    <a:pt x="270512" y="167555"/>
                  </a:lnTo>
                  <a:lnTo>
                    <a:pt x="270001" y="165021"/>
                  </a:lnTo>
                  <a:cubicBezTo>
                    <a:pt x="270001" y="115315"/>
                    <a:pt x="310295" y="75021"/>
                    <a:pt x="360001" y="75021"/>
                  </a:cubicBezTo>
                  <a:cubicBezTo>
                    <a:pt x="409707" y="75021"/>
                    <a:pt x="450001" y="115315"/>
                    <a:pt x="450001" y="165021"/>
                  </a:cubicBezTo>
                  <a:cubicBezTo>
                    <a:pt x="450000" y="214727"/>
                    <a:pt x="409707" y="255021"/>
                    <a:pt x="360001" y="255021"/>
                  </a:cubicBezTo>
                  <a:lnTo>
                    <a:pt x="345345" y="252062"/>
                  </a:lnTo>
                  <a:lnTo>
                    <a:pt x="345855" y="252975"/>
                  </a:lnTo>
                  <a:lnTo>
                    <a:pt x="357659" y="311441"/>
                  </a:lnTo>
                  <a:lnTo>
                    <a:pt x="382553" y="294657"/>
                  </a:lnTo>
                  <a:cubicBezTo>
                    <a:pt x="393320" y="290102"/>
                    <a:pt x="405158" y="287584"/>
                    <a:pt x="417585" y="287584"/>
                  </a:cubicBezTo>
                  <a:cubicBezTo>
                    <a:pt x="467291" y="287584"/>
                    <a:pt x="507585" y="327878"/>
                    <a:pt x="507585" y="377584"/>
                  </a:cubicBezTo>
                  <a:cubicBezTo>
                    <a:pt x="507585" y="390010"/>
                    <a:pt x="505067" y="401849"/>
                    <a:pt x="500512" y="412616"/>
                  </a:cubicBezTo>
                  <a:close/>
                </a:path>
              </a:pathLst>
            </a:cu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4798009">
              <a:off x="7789047" y="2166108"/>
              <a:ext cx="1908331" cy="2105694"/>
            </a:xfrm>
            <a:prstGeom prst="flowChartDelay">
              <a:avLst/>
            </a:prstGeom>
            <a:solidFill>
              <a:srgbClr val="FFFFFF">
                <a:alpha val="2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4789412">
              <a:off x="8244907" y="3179816"/>
              <a:ext cx="625730" cy="2119338"/>
            </a:xfrm>
            <a:prstGeom prst="flowChartOnlineStorage">
              <a:avLst/>
            </a:prstGeom>
            <a:solidFill>
              <a:srgbClr val="7093B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535318">
              <a:off x="7574463" y="3863372"/>
              <a:ext cx="123358" cy="414914"/>
            </a:xfrm>
            <a:prstGeom prst="roundRect">
              <a:avLst>
                <a:gd name="adj" fmla="val 50000"/>
              </a:avLst>
            </a:prstGeom>
            <a:solidFill>
              <a:srgbClr val="A3BA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2701286">
              <a:off x="8010469" y="2217793"/>
              <a:ext cx="232257" cy="904359"/>
            </a:xfrm>
            <a:prstGeom prst="moon">
              <a:avLst>
                <a:gd name="adj" fmla="val 50000"/>
              </a:avLst>
            </a:prstGeom>
            <a:solidFill>
              <a:schemeClr val="lt1">
                <a:alpha val="55686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262117">
              <a:off x="6852964" y="3929126"/>
              <a:ext cx="673757" cy="519154"/>
            </a:xfrm>
            <a:prstGeom prst="moon">
              <a:avLst>
                <a:gd name="adj" fmla="val 23230"/>
              </a:avLst>
            </a:prstGeom>
            <a:solidFill>
              <a:srgbClr val="6A8ED0">
                <a:alpha val="5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9929872">
              <a:off x="9560063" y="4406483"/>
              <a:ext cx="673757" cy="519154"/>
            </a:xfrm>
            <a:prstGeom prst="moon">
              <a:avLst>
                <a:gd name="adj" fmla="val 23230"/>
              </a:avLst>
            </a:prstGeom>
            <a:solidFill>
              <a:srgbClr val="1E3660">
                <a:alpha val="5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520394">
              <a:off x="6571833" y="4441104"/>
              <a:ext cx="145120" cy="249695"/>
            </a:xfrm>
            <a:prstGeom prst="ellipse">
              <a:avLst/>
            </a:prstGeom>
            <a:solidFill>
              <a:srgbClr val="E83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794277">
              <a:off x="6772230" y="4598107"/>
              <a:ext cx="145120" cy="249695"/>
            </a:xfrm>
            <a:prstGeom prst="ellipse">
              <a:avLst/>
            </a:prstGeom>
            <a:solidFill>
              <a:srgbClr val="9A2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794277">
              <a:off x="7023912" y="4745916"/>
              <a:ext cx="145120" cy="249695"/>
            </a:xfrm>
            <a:prstGeom prst="ellipse">
              <a:avLst/>
            </a:prstGeom>
            <a:solidFill>
              <a:srgbClr val="C501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794277">
              <a:off x="7282343" y="4874251"/>
              <a:ext cx="145120" cy="249695"/>
            </a:xfrm>
            <a:prstGeom prst="ellipse">
              <a:avLst/>
            </a:prstGeom>
            <a:solidFill>
              <a:srgbClr val="01C4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794277">
              <a:off x="7568864" y="4955332"/>
              <a:ext cx="145120" cy="249695"/>
            </a:xfrm>
            <a:prstGeom prst="ellipse">
              <a:avLst/>
            </a:prstGeom>
            <a:solidFill>
              <a:srgbClr val="2B97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794277">
              <a:off x="7846789" y="5037831"/>
              <a:ext cx="145120" cy="249695"/>
            </a:xfrm>
            <a:prstGeom prst="ellipse">
              <a:avLst/>
            </a:prstGeom>
            <a:solidFill>
              <a:srgbClr val="15E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794277">
              <a:off x="8138831" y="5102259"/>
              <a:ext cx="145120" cy="249695"/>
            </a:xfrm>
            <a:prstGeom prst="ellipse">
              <a:avLst/>
            </a:prstGeom>
            <a:solidFill>
              <a:srgbClr val="2EF8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794277">
              <a:off x="8456034" y="5170924"/>
              <a:ext cx="145120" cy="249695"/>
            </a:xfrm>
            <a:prstGeom prst="ellipse">
              <a:avLst/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794277">
              <a:off x="8786845" y="5224306"/>
              <a:ext cx="145120" cy="249695"/>
            </a:xfrm>
            <a:prstGeom prst="ellipse">
              <a:avLst/>
            </a:prstGeom>
            <a:solidFill>
              <a:srgbClr val="2EF8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794277">
              <a:off x="9081433" y="5261015"/>
              <a:ext cx="145120" cy="249695"/>
            </a:xfrm>
            <a:prstGeom prst="ellipse">
              <a:avLst/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794277">
              <a:off x="9412125" y="5259470"/>
              <a:ext cx="145120" cy="249695"/>
            </a:xfrm>
            <a:prstGeom prst="ellipse">
              <a:avLst/>
            </a:prstGeom>
            <a:solidFill>
              <a:srgbClr val="E7C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794277">
              <a:off x="9707981" y="5247577"/>
              <a:ext cx="145120" cy="249695"/>
            </a:xfrm>
            <a:prstGeom prst="ellipse">
              <a:avLst/>
            </a:prstGeom>
            <a:solidFill>
              <a:srgbClr val="C6E6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794277">
              <a:off x="10005675" y="5204856"/>
              <a:ext cx="145120" cy="249695"/>
            </a:xfrm>
            <a:prstGeom prst="ellipse">
              <a:avLst/>
            </a:prstGeom>
            <a:solidFill>
              <a:srgbClr val="F82D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794277">
              <a:off x="10280678" y="5092133"/>
              <a:ext cx="145120" cy="249695"/>
            </a:xfrm>
            <a:prstGeom prst="ellipse">
              <a:avLst/>
            </a:prstGeom>
            <a:solidFill>
              <a:srgbClr val="FF6A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-9824844">
              <a:off x="10794574" y="5588504"/>
              <a:ext cx="673757" cy="519154"/>
            </a:xfrm>
            <a:prstGeom prst="moon">
              <a:avLst>
                <a:gd name="adj" fmla="val 42783"/>
              </a:avLst>
            </a:prstGeom>
            <a:solidFill>
              <a:srgbClr val="1E3660">
                <a:alpha val="5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648074">
              <a:off x="5458324" y="4615661"/>
              <a:ext cx="640995" cy="590305"/>
            </a:xfrm>
            <a:prstGeom prst="moon">
              <a:avLst>
                <a:gd name="adj" fmla="val 48131"/>
              </a:avLst>
            </a:prstGeom>
            <a:solidFill>
              <a:srgbClr val="6A8ED0">
                <a:alpha val="5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10">
  <p:cSld name="0058_Plim_Template_SlidesMania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"/>
          <p:cNvSpPr/>
          <p:nvPr/>
        </p:nvSpPr>
        <p:spPr>
          <a:xfrm flipH="1">
            <a:off x="8576483" y="4326557"/>
            <a:ext cx="3613888" cy="2552032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1"/>
          <p:cNvSpPr/>
          <p:nvPr/>
        </p:nvSpPr>
        <p:spPr>
          <a:xfrm>
            <a:off x="9029624" y="5413933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1"/>
          <p:cNvSpPr/>
          <p:nvPr/>
        </p:nvSpPr>
        <p:spPr>
          <a:xfrm>
            <a:off x="8915768" y="5975831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1"/>
          <p:cNvSpPr/>
          <p:nvPr/>
        </p:nvSpPr>
        <p:spPr>
          <a:xfrm>
            <a:off x="9808750" y="5222158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1"/>
          <p:cNvSpPr/>
          <p:nvPr/>
        </p:nvSpPr>
        <p:spPr>
          <a:xfrm>
            <a:off x="9851196" y="5867481"/>
            <a:ext cx="541501" cy="28554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1"/>
          <p:cNvSpPr/>
          <p:nvPr/>
        </p:nvSpPr>
        <p:spPr>
          <a:xfrm rot="-14817">
            <a:off x="8983153" y="4640291"/>
            <a:ext cx="3040185" cy="546768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1"/>
          <p:cNvSpPr/>
          <p:nvPr/>
        </p:nvSpPr>
        <p:spPr>
          <a:xfrm rot="-12111">
            <a:off x="9526526" y="4250386"/>
            <a:ext cx="1916721" cy="725274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1"/>
          <p:cNvSpPr/>
          <p:nvPr/>
        </p:nvSpPr>
        <p:spPr>
          <a:xfrm rot="-3647060">
            <a:off x="10209782" y="3927162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1"/>
          <p:cNvSpPr/>
          <p:nvPr/>
        </p:nvSpPr>
        <p:spPr>
          <a:xfrm rot="3489665">
            <a:off x="10611965" y="3936118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1"/>
          <p:cNvSpPr/>
          <p:nvPr/>
        </p:nvSpPr>
        <p:spPr>
          <a:xfrm rot="4224681">
            <a:off x="10223149" y="3662161"/>
            <a:ext cx="232577" cy="7602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1"/>
          <p:cNvSpPr/>
          <p:nvPr/>
        </p:nvSpPr>
        <p:spPr>
          <a:xfrm rot="-4865124" flipH="1">
            <a:off x="10443149" y="3653597"/>
            <a:ext cx="232577" cy="7360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1"/>
          <p:cNvSpPr/>
          <p:nvPr/>
        </p:nvSpPr>
        <p:spPr>
          <a:xfrm rot="5410740">
            <a:off x="10326255" y="3811227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1"/>
          <p:cNvSpPr/>
          <p:nvPr/>
        </p:nvSpPr>
        <p:spPr>
          <a:xfrm rot="121020">
            <a:off x="10183365" y="3733833"/>
            <a:ext cx="542314" cy="279986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1"/>
          <p:cNvSpPr/>
          <p:nvPr/>
        </p:nvSpPr>
        <p:spPr>
          <a:xfrm rot="534876">
            <a:off x="10271947" y="3787892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1"/>
          <p:cNvSpPr/>
          <p:nvPr/>
        </p:nvSpPr>
        <p:spPr>
          <a:xfrm rot="534876">
            <a:off x="10311466" y="3828907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1"/>
          <p:cNvSpPr/>
          <p:nvPr/>
        </p:nvSpPr>
        <p:spPr>
          <a:xfrm rot="534876">
            <a:off x="10388779" y="3782810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1"/>
          <p:cNvSpPr/>
          <p:nvPr/>
        </p:nvSpPr>
        <p:spPr>
          <a:xfrm rot="534876">
            <a:off x="10428544" y="381498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1"/>
          <p:cNvSpPr/>
          <p:nvPr/>
        </p:nvSpPr>
        <p:spPr>
          <a:xfrm rot="534876">
            <a:off x="10513135" y="3788330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1"/>
          <p:cNvSpPr/>
          <p:nvPr/>
        </p:nvSpPr>
        <p:spPr>
          <a:xfrm rot="534876">
            <a:off x="10539372" y="3827657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1"/>
          <p:cNvSpPr/>
          <p:nvPr/>
        </p:nvSpPr>
        <p:spPr>
          <a:xfrm rot="-5493676">
            <a:off x="10417782" y="3832227"/>
            <a:ext cx="74807" cy="221509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1"/>
          <p:cNvSpPr/>
          <p:nvPr/>
        </p:nvSpPr>
        <p:spPr>
          <a:xfrm rot="83777">
            <a:off x="10265001" y="4034587"/>
            <a:ext cx="408589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1"/>
          <p:cNvSpPr/>
          <p:nvPr/>
        </p:nvSpPr>
        <p:spPr>
          <a:xfrm rot="83777">
            <a:off x="10305559" y="4002159"/>
            <a:ext cx="319411" cy="5435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1"/>
          <p:cNvSpPr/>
          <p:nvPr/>
        </p:nvSpPr>
        <p:spPr>
          <a:xfrm rot="534876">
            <a:off x="10747018" y="3911225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1"/>
          <p:cNvSpPr/>
          <p:nvPr/>
        </p:nvSpPr>
        <p:spPr>
          <a:xfrm rot="-6019974">
            <a:off x="10044607" y="3917536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11"/>
          <p:cNvSpPr/>
          <p:nvPr/>
        </p:nvSpPr>
        <p:spPr>
          <a:xfrm rot="-5409954">
            <a:off x="10029446" y="3394893"/>
            <a:ext cx="888755" cy="98067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1"/>
          <p:cNvSpPr/>
          <p:nvPr/>
        </p:nvSpPr>
        <p:spPr>
          <a:xfrm rot="-5401357">
            <a:off x="10327274" y="3874783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1"/>
          <p:cNvSpPr/>
          <p:nvPr/>
        </p:nvSpPr>
        <p:spPr>
          <a:xfrm rot="-76627">
            <a:off x="10007906" y="4270376"/>
            <a:ext cx="57451" cy="19323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1"/>
          <p:cNvSpPr/>
          <p:nvPr/>
        </p:nvSpPr>
        <p:spPr>
          <a:xfrm rot="2089341">
            <a:off x="10091833" y="3473854"/>
            <a:ext cx="108168" cy="421182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11"/>
          <p:cNvSpPr/>
          <p:nvPr/>
        </p:nvSpPr>
        <p:spPr>
          <a:xfrm rot="-349828">
            <a:off x="9684892" y="4336936"/>
            <a:ext cx="313785" cy="241782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1"/>
          <p:cNvSpPr/>
          <p:nvPr/>
        </p:nvSpPr>
        <p:spPr>
          <a:xfrm rot="-10541817">
            <a:off x="10965096" y="4332498"/>
            <a:ext cx="313785" cy="241782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1"/>
          <p:cNvSpPr/>
          <p:nvPr/>
        </p:nvSpPr>
        <p:spPr>
          <a:xfrm rot="-91551">
            <a:off x="9589086" y="4617580"/>
            <a:ext cx="67586" cy="116289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1"/>
          <p:cNvSpPr/>
          <p:nvPr/>
        </p:nvSpPr>
        <p:spPr>
          <a:xfrm rot="182332">
            <a:off x="9693888" y="4673019"/>
            <a:ext cx="67586" cy="116289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1"/>
          <p:cNvSpPr/>
          <p:nvPr/>
        </p:nvSpPr>
        <p:spPr>
          <a:xfrm rot="182332">
            <a:off x="9821440" y="4720015"/>
            <a:ext cx="67586" cy="116289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1"/>
          <p:cNvSpPr/>
          <p:nvPr/>
        </p:nvSpPr>
        <p:spPr>
          <a:xfrm rot="182332">
            <a:off x="9950479" y="4757527"/>
            <a:ext cx="67586" cy="116289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1"/>
          <p:cNvSpPr/>
          <p:nvPr/>
        </p:nvSpPr>
        <p:spPr>
          <a:xfrm rot="182332">
            <a:off x="10088496" y="4771064"/>
            <a:ext cx="67586" cy="116289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1"/>
          <p:cNvSpPr/>
          <p:nvPr/>
        </p:nvSpPr>
        <p:spPr>
          <a:xfrm rot="182332">
            <a:off x="10222691" y="4785959"/>
            <a:ext cx="67586" cy="116289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1"/>
          <p:cNvSpPr/>
          <p:nvPr/>
        </p:nvSpPr>
        <p:spPr>
          <a:xfrm rot="182332">
            <a:off x="10361865" y="4791408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1"/>
          <p:cNvSpPr/>
          <p:nvPr/>
        </p:nvSpPr>
        <p:spPr>
          <a:xfrm rot="182332">
            <a:off x="10512922" y="4796723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1"/>
          <p:cNvSpPr/>
          <p:nvPr/>
        </p:nvSpPr>
        <p:spPr>
          <a:xfrm rot="182332">
            <a:off x="10668957" y="4793911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1"/>
          <p:cNvSpPr/>
          <p:nvPr/>
        </p:nvSpPr>
        <p:spPr>
          <a:xfrm rot="182332">
            <a:off x="10807013" y="4786444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1"/>
          <p:cNvSpPr/>
          <p:nvPr/>
        </p:nvSpPr>
        <p:spPr>
          <a:xfrm rot="182332">
            <a:off x="10958463" y="4758465"/>
            <a:ext cx="67586" cy="116289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1"/>
          <p:cNvSpPr/>
          <p:nvPr/>
        </p:nvSpPr>
        <p:spPr>
          <a:xfrm rot="182332">
            <a:off x="11093092" y="4728616"/>
            <a:ext cx="67586" cy="116289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1"/>
          <p:cNvSpPr/>
          <p:nvPr/>
        </p:nvSpPr>
        <p:spPr>
          <a:xfrm rot="182332">
            <a:off x="11226022" y="4684485"/>
            <a:ext cx="67586" cy="116289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1"/>
          <p:cNvSpPr/>
          <p:nvPr/>
        </p:nvSpPr>
        <p:spPr>
          <a:xfrm rot="182332">
            <a:off x="11342777" y="4610138"/>
            <a:ext cx="67586" cy="116289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1"/>
          <p:cNvSpPr/>
          <p:nvPr/>
        </p:nvSpPr>
        <p:spPr>
          <a:xfrm rot="-10436789">
            <a:off x="11628428" y="4772490"/>
            <a:ext cx="313785" cy="241782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1"/>
          <p:cNvSpPr/>
          <p:nvPr/>
        </p:nvSpPr>
        <p:spPr>
          <a:xfrm rot="36129">
            <a:off x="9105307" y="4767718"/>
            <a:ext cx="298527" cy="274919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74" name="Google Shape;474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5" name="Google Shape;475;p12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1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77" name="Google Shape;477;p1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478" name="Google Shape;478;p1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1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1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12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1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2">
  <p:cSld name="0058_Plim_Template_SlidesMania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"/>
          <p:cNvSpPr/>
          <p:nvPr/>
        </p:nvSpPr>
        <p:spPr>
          <a:xfrm rot="1254967">
            <a:off x="8321202" y="2035603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3"/>
          <p:cNvSpPr/>
          <p:nvPr/>
        </p:nvSpPr>
        <p:spPr>
          <a:xfrm rot="1257673">
            <a:off x="9132509" y="1568239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"/>
          <p:cNvSpPr/>
          <p:nvPr/>
        </p:nvSpPr>
        <p:spPr>
          <a:xfrm rot="-2377277">
            <a:off x="10241511" y="111273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3"/>
          <p:cNvSpPr/>
          <p:nvPr/>
        </p:nvSpPr>
        <p:spPr>
          <a:xfrm rot="4759449">
            <a:off x="10703369" y="1303467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"/>
          <p:cNvSpPr/>
          <p:nvPr/>
        </p:nvSpPr>
        <p:spPr>
          <a:xfrm rot="5494465">
            <a:off x="10419358" y="848830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"/>
          <p:cNvSpPr/>
          <p:nvPr/>
        </p:nvSpPr>
        <p:spPr>
          <a:xfrm rot="-3595340" flipH="1">
            <a:off x="10678580" y="937668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"/>
          <p:cNvSpPr/>
          <p:nvPr/>
        </p:nvSpPr>
        <p:spPr>
          <a:xfrm rot="6680524">
            <a:off x="10265214" y="1042775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"/>
          <p:cNvSpPr/>
          <p:nvPr/>
        </p:nvSpPr>
        <p:spPr>
          <a:xfrm rot="1390804">
            <a:off x="10282425" y="97491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/>
          <p:nvPr/>
        </p:nvSpPr>
        <p:spPr>
          <a:xfrm rot="1804660">
            <a:off x="10422572" y="98468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"/>
          <p:cNvSpPr/>
          <p:nvPr/>
        </p:nvSpPr>
        <p:spPr>
          <a:xfrm rot="1804660">
            <a:off x="10463843" y="1039360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"/>
          <p:cNvSpPr/>
          <p:nvPr/>
        </p:nvSpPr>
        <p:spPr>
          <a:xfrm rot="1804660">
            <a:off x="10560186" y="1031189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"/>
          <p:cNvSpPr/>
          <p:nvPr/>
        </p:nvSpPr>
        <p:spPr>
          <a:xfrm rot="1804660">
            <a:off x="10605705" y="107573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/>
          <p:nvPr/>
        </p:nvSpPr>
        <p:spPr>
          <a:xfrm rot="1804660">
            <a:off x="10701760" y="1093350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/>
          <p:nvPr/>
        </p:nvSpPr>
        <p:spPr>
          <a:xfrm rot="1804660">
            <a:off x="10728401" y="1140114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"/>
          <p:cNvSpPr/>
          <p:nvPr/>
        </p:nvSpPr>
        <p:spPr>
          <a:xfrm rot="-4223892">
            <a:off x="10542536" y="1091641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"/>
          <p:cNvSpPr/>
          <p:nvPr/>
        </p:nvSpPr>
        <p:spPr>
          <a:xfrm rot="1353561">
            <a:off x="10244704" y="1329363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"/>
          <p:cNvSpPr/>
          <p:nvPr/>
        </p:nvSpPr>
        <p:spPr>
          <a:xfrm rot="1353561">
            <a:off x="10363571" y="1300005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"/>
          <p:cNvSpPr/>
          <p:nvPr/>
        </p:nvSpPr>
        <p:spPr>
          <a:xfrm rot="1804660">
            <a:off x="10906896" y="1347090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"/>
          <p:cNvSpPr/>
          <p:nvPr/>
        </p:nvSpPr>
        <p:spPr>
          <a:xfrm rot="-4750190">
            <a:off x="10090418" y="1039410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/>
          <p:nvPr/>
        </p:nvSpPr>
        <p:spPr>
          <a:xfrm rot="-4140170">
            <a:off x="10084506" y="561608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 rot="-4131573">
            <a:off x="10237893" y="1116853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 rot="1193157">
            <a:off x="9878333" y="1412665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 rot="3359125">
            <a:off x="10279510" y="529461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rot="919956">
            <a:off x="9452693" y="1400354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/>
          <p:nvPr/>
        </p:nvSpPr>
        <p:spPr>
          <a:xfrm rot="-9272033">
            <a:off x="10937628" y="1969310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/>
          <p:nvPr/>
        </p:nvSpPr>
        <p:spPr>
          <a:xfrm rot="1178233">
            <a:off x="9254314" y="1632534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"/>
          <p:cNvSpPr/>
          <p:nvPr/>
        </p:nvSpPr>
        <p:spPr>
          <a:xfrm rot="1452116">
            <a:off x="9350852" y="1743750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"/>
          <p:cNvSpPr/>
          <p:nvPr/>
        </p:nvSpPr>
        <p:spPr>
          <a:xfrm rot="1452116">
            <a:off x="9477528" y="1855387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 rot="1452116">
            <a:off x="9610180" y="1956707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/>
          <p:nvPr/>
        </p:nvSpPr>
        <p:spPr>
          <a:xfrm rot="1452116">
            <a:off x="9763985" y="2034280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"/>
          <p:cNvSpPr/>
          <p:nvPr/>
        </p:nvSpPr>
        <p:spPr>
          <a:xfrm rot="1452116">
            <a:off x="9912751" y="2111713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/>
          <p:nvPr/>
        </p:nvSpPr>
        <p:spPr>
          <a:xfrm rot="1452116">
            <a:off x="10071523" y="2180436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"/>
          <p:cNvSpPr/>
          <p:nvPr/>
        </p:nvSpPr>
        <p:spPr>
          <a:xfrm rot="1452116">
            <a:off x="10244119" y="2254333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"/>
          <p:cNvSpPr/>
          <p:nvPr/>
        </p:nvSpPr>
        <p:spPr>
          <a:xfrm rot="1452116">
            <a:off x="10426124" y="2321048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"/>
          <p:cNvSpPr/>
          <p:nvPr/>
        </p:nvSpPr>
        <p:spPr>
          <a:xfrm rot="1452116">
            <a:off x="10589393" y="2374309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"/>
          <p:cNvSpPr/>
          <p:nvPr/>
        </p:nvSpPr>
        <p:spPr>
          <a:xfrm rot="1452116">
            <a:off x="10777374" y="2409816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/>
          <p:nvPr/>
        </p:nvSpPr>
        <p:spPr>
          <a:xfrm rot="1452116">
            <a:off x="10946709" y="2435613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1452116">
            <a:off x="11120481" y="2444104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"/>
          <p:cNvSpPr/>
          <p:nvPr/>
        </p:nvSpPr>
        <p:spPr>
          <a:xfrm rot="1452116">
            <a:off x="11289067" y="2410342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/>
          <p:nvPr/>
        </p:nvSpPr>
        <p:spPr>
          <a:xfrm rot="-9167005">
            <a:off x="11508698" y="2776448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"/>
          <p:cNvSpPr/>
          <p:nvPr/>
        </p:nvSpPr>
        <p:spPr>
          <a:xfrm rot="1305913">
            <a:off x="8581351" y="1634638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"/>
          <p:cNvSpPr/>
          <p:nvPr/>
        </p:nvSpPr>
        <p:spPr>
          <a:xfrm>
            <a:off x="-7903" y="3178777"/>
            <a:ext cx="4786998" cy="3697149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4FE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"/>
          <p:cNvSpPr/>
          <p:nvPr/>
        </p:nvSpPr>
        <p:spPr>
          <a:xfrm>
            <a:off x="363494" y="3616955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1462917" y="4331155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1629141" y="3415784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2467170" y="4138976"/>
            <a:ext cx="692120" cy="482991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3">
  <p:cSld name="0058_Plim_Template_SlidesMania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/>
          <p:nvPr/>
        </p:nvSpPr>
        <p:spPr>
          <a:xfrm>
            <a:off x="0" y="4330407"/>
            <a:ext cx="3864695" cy="2552032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4FE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2107715" y="5770362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1993859" y="6332260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2886841" y="5578587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2929287" y="6223910"/>
            <a:ext cx="541501" cy="28554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"/>
          <p:cNvSpPr/>
          <p:nvPr/>
        </p:nvSpPr>
        <p:spPr>
          <a:xfrm rot="-14817">
            <a:off x="125805" y="4809358"/>
            <a:ext cx="3040185" cy="546768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"/>
          <p:cNvSpPr/>
          <p:nvPr/>
        </p:nvSpPr>
        <p:spPr>
          <a:xfrm rot="-12111">
            <a:off x="669177" y="4419452"/>
            <a:ext cx="1916721" cy="725274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"/>
          <p:cNvSpPr/>
          <p:nvPr/>
        </p:nvSpPr>
        <p:spPr>
          <a:xfrm rot="-3647060">
            <a:off x="1352433" y="4096229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/>
          <p:nvPr/>
        </p:nvSpPr>
        <p:spPr>
          <a:xfrm rot="3489665">
            <a:off x="1754616" y="4105184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4"/>
          <p:cNvSpPr/>
          <p:nvPr/>
        </p:nvSpPr>
        <p:spPr>
          <a:xfrm rot="4224681">
            <a:off x="1365800" y="3831228"/>
            <a:ext cx="232577" cy="7602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"/>
          <p:cNvSpPr/>
          <p:nvPr/>
        </p:nvSpPr>
        <p:spPr>
          <a:xfrm rot="-4865124" flipH="1">
            <a:off x="1585801" y="3822664"/>
            <a:ext cx="232577" cy="7360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"/>
          <p:cNvSpPr/>
          <p:nvPr/>
        </p:nvSpPr>
        <p:spPr>
          <a:xfrm rot="5410740">
            <a:off x="1468906" y="3980294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 rot="121020">
            <a:off x="1326016" y="3902900"/>
            <a:ext cx="542314" cy="279986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 rot="534876">
            <a:off x="1414598" y="3956959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/>
          <p:nvPr/>
        </p:nvSpPr>
        <p:spPr>
          <a:xfrm rot="534876">
            <a:off x="1454118" y="399797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/>
          <p:nvPr/>
        </p:nvSpPr>
        <p:spPr>
          <a:xfrm rot="534876">
            <a:off x="1531431" y="3951877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/>
          <p:nvPr/>
        </p:nvSpPr>
        <p:spPr>
          <a:xfrm rot="534876">
            <a:off x="1571195" y="3984051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/>
          <p:nvPr/>
        </p:nvSpPr>
        <p:spPr>
          <a:xfrm rot="534876">
            <a:off x="1655787" y="3957397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 rot="534876">
            <a:off x="1682023" y="399672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 rot="-5493676">
            <a:off x="1560433" y="4001294"/>
            <a:ext cx="74807" cy="221509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 rot="83777">
            <a:off x="1407652" y="4203654"/>
            <a:ext cx="408589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 rot="83777">
            <a:off x="1448210" y="4171225"/>
            <a:ext cx="319411" cy="5435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 rot="534876">
            <a:off x="1889669" y="4080292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 rot="-6019974">
            <a:off x="1187258" y="4086603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 rot="-5409954">
            <a:off x="1172097" y="3563960"/>
            <a:ext cx="888755" cy="98067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 rot="-5401357">
            <a:off x="1469925" y="4043850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 rot="-76627">
            <a:off x="1150557" y="4439442"/>
            <a:ext cx="57451" cy="19323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 rot="2089341">
            <a:off x="1234484" y="3642921"/>
            <a:ext cx="108168" cy="421182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 rot="-349828">
            <a:off x="827543" y="4506002"/>
            <a:ext cx="313785" cy="241782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rot="-10541817">
            <a:off x="2107747" y="4501564"/>
            <a:ext cx="313785" cy="241782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 rot="-91551">
            <a:off x="731737" y="4786647"/>
            <a:ext cx="67586" cy="116289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 rot="182332">
            <a:off x="836539" y="4842086"/>
            <a:ext cx="67586" cy="116289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 rot="182332">
            <a:off x="964091" y="4889081"/>
            <a:ext cx="67586" cy="116289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 rot="182332">
            <a:off x="1093130" y="4926594"/>
            <a:ext cx="67586" cy="116289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 rot="182332">
            <a:off x="1231147" y="4940131"/>
            <a:ext cx="67586" cy="116289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 rot="182332">
            <a:off x="1365342" y="4955026"/>
            <a:ext cx="67586" cy="116289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 rot="182332">
            <a:off x="1504516" y="4960474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 rot="182332">
            <a:off x="1655574" y="4965790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 rot="182332">
            <a:off x="1811608" y="4962978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 rot="182332">
            <a:off x="1949664" y="4955511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 rot="182332">
            <a:off x="2101114" y="4927532"/>
            <a:ext cx="67586" cy="116289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 rot="182332">
            <a:off x="2235743" y="4897683"/>
            <a:ext cx="67586" cy="116289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rot="182332">
            <a:off x="2368673" y="4853551"/>
            <a:ext cx="67586" cy="116289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 rot="182332">
            <a:off x="2485429" y="4779205"/>
            <a:ext cx="67586" cy="116289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 rot="-10436789">
            <a:off x="2771079" y="4941557"/>
            <a:ext cx="313785" cy="241782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 rot="36129">
            <a:off x="247958" y="4936784"/>
            <a:ext cx="298527" cy="274919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4">
  <p:cSld name="0058_Plim_Template_SlidesMania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rot="1254967">
            <a:off x="8321202" y="2035603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 rot="1257673">
            <a:off x="9132509" y="1568239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 rot="-2377277">
            <a:off x="10241511" y="111273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/>
          <p:nvPr/>
        </p:nvSpPr>
        <p:spPr>
          <a:xfrm rot="4759449">
            <a:off x="10703369" y="1303467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 rot="5494465">
            <a:off x="10419358" y="848830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 rot="-3595340" flipH="1">
            <a:off x="10678580" y="937668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 rot="6680524">
            <a:off x="10265214" y="1042775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 rot="1390804">
            <a:off x="10282425" y="97491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 rot="1804660">
            <a:off x="10422572" y="98468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 rot="1804660">
            <a:off x="10463843" y="1039360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 rot="1804660">
            <a:off x="10560186" y="1031189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 rot="1804660">
            <a:off x="10605705" y="107573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 rot="1804660">
            <a:off x="10701760" y="1093350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 rot="1804660">
            <a:off x="10728401" y="1140114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/>
          <p:nvPr/>
        </p:nvSpPr>
        <p:spPr>
          <a:xfrm rot="-4223892">
            <a:off x="10542536" y="1091641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 rot="1353561">
            <a:off x="10244704" y="1329363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"/>
          <p:cNvSpPr/>
          <p:nvPr/>
        </p:nvSpPr>
        <p:spPr>
          <a:xfrm rot="1353561">
            <a:off x="10363571" y="1300005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"/>
          <p:cNvSpPr/>
          <p:nvPr/>
        </p:nvSpPr>
        <p:spPr>
          <a:xfrm rot="1804660">
            <a:off x="10906896" y="1347090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5"/>
          <p:cNvSpPr/>
          <p:nvPr/>
        </p:nvSpPr>
        <p:spPr>
          <a:xfrm rot="-4750190">
            <a:off x="10090418" y="1039410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 rot="-4140170">
            <a:off x="10084506" y="561608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 rot="-4131573">
            <a:off x="10237893" y="1116853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 rot="1193157">
            <a:off x="9878333" y="1412665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 rot="3359125">
            <a:off x="10279510" y="529461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 rot="919956">
            <a:off x="9452693" y="1400354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 rot="-9272033">
            <a:off x="10937628" y="1969310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 rot="1178233">
            <a:off x="9254314" y="1632534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 rot="1452116">
            <a:off x="9350852" y="1743750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 rot="1452116">
            <a:off x="9477528" y="1855387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 rot="1452116">
            <a:off x="9610180" y="1956707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 rot="1452116">
            <a:off x="9763985" y="2034280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 rot="1452116">
            <a:off x="9912751" y="2111713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 rot="1452116">
            <a:off x="10071523" y="2180436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1452116">
            <a:off x="10244119" y="2254333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 rot="1452116">
            <a:off x="10426124" y="2321048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1452116">
            <a:off x="10589393" y="2374309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 rot="1452116">
            <a:off x="10777374" y="2409816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 rot="1452116">
            <a:off x="10946709" y="2435613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1452116">
            <a:off x="11120481" y="2444104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 rot="1452116">
            <a:off x="11289067" y="2410342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/>
          <p:nvPr/>
        </p:nvSpPr>
        <p:spPr>
          <a:xfrm rot="-9167005">
            <a:off x="11508698" y="2776448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5"/>
          <p:cNvSpPr/>
          <p:nvPr/>
        </p:nvSpPr>
        <p:spPr>
          <a:xfrm rot="1305913">
            <a:off x="8581351" y="1634638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5">
  <p:cSld name="0058_Plim_Template_SlidesMania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/>
          <p:nvPr/>
        </p:nvSpPr>
        <p:spPr>
          <a:xfrm rot="-1137569">
            <a:off x="74968" y="1957192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-1134863">
            <a:off x="631306" y="1499933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-4769813">
            <a:off x="1279678" y="122197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2366913">
            <a:off x="1756407" y="1072243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3101929">
            <a:off x="1142385" y="887174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-5987876" flipH="1">
            <a:off x="1397318" y="789507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rot="4287988">
            <a:off x="1502679" y="979828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-1001732">
            <a:off x="1154613" y="91893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-587876">
            <a:off x="1256905" y="104293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 rot="-587876">
            <a:off x="1311374" y="1088417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 rot="-587876">
            <a:off x="1392331" y="990397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 rot="-587876">
            <a:off x="1443566" y="1025381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 rot="-587876">
            <a:off x="1540833" y="947336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 rot="-587876">
            <a:off x="1579002" y="99612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 rot="-6616428">
            <a:off x="1473307" y="1036352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 rot="-1038975">
            <a:off x="1377579" y="1266440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-1038975">
            <a:off x="1367660" y="1237744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 rot="-587876">
            <a:off x="1871887" y="990084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 rot="-7142726">
            <a:off x="1048029" y="1277422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/>
          <p:nvPr/>
        </p:nvSpPr>
        <p:spPr>
          <a:xfrm rot="-6532706">
            <a:off x="966702" y="489486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/>
          <p:nvPr/>
        </p:nvSpPr>
        <p:spPr>
          <a:xfrm rot="-6524109">
            <a:off x="1529205" y="1054194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"/>
          <p:cNvSpPr/>
          <p:nvPr/>
        </p:nvSpPr>
        <p:spPr>
          <a:xfrm rot="-1199379">
            <a:off x="1160637" y="1719548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6"/>
          <p:cNvSpPr/>
          <p:nvPr/>
        </p:nvSpPr>
        <p:spPr>
          <a:xfrm rot="966589">
            <a:off x="985712" y="731422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6"/>
          <p:cNvSpPr/>
          <p:nvPr/>
        </p:nvSpPr>
        <p:spPr>
          <a:xfrm rot="-1472580">
            <a:off x="808399" y="1873908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/>
          <p:nvPr/>
        </p:nvSpPr>
        <p:spPr>
          <a:xfrm rot="9935431">
            <a:off x="2312765" y="1358521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 rot="-1214303">
            <a:off x="790601" y="2295436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/>
          <p:nvPr/>
        </p:nvSpPr>
        <p:spPr>
          <a:xfrm rot="-940420">
            <a:off x="935991" y="2318894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6"/>
          <p:cNvSpPr/>
          <p:nvPr/>
        </p:nvSpPr>
        <p:spPr>
          <a:xfrm rot="-940420">
            <a:off x="1104781" y="2323354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6"/>
          <p:cNvSpPr/>
          <p:nvPr/>
        </p:nvSpPr>
        <p:spPr>
          <a:xfrm rot="-940420">
            <a:off x="1271541" y="2316064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"/>
          <p:cNvSpPr/>
          <p:nvPr/>
        </p:nvSpPr>
        <p:spPr>
          <a:xfrm rot="-940420">
            <a:off x="1439311" y="2276989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/>
          <p:nvPr/>
        </p:nvSpPr>
        <p:spPr>
          <a:xfrm rot="-940420">
            <a:off x="1603124" y="2241036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 rot="-940420">
            <a:off x="1769031" y="2191985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/>
          <p:nvPr/>
        </p:nvSpPr>
        <p:spPr>
          <a:xfrm rot="-940420">
            <a:off x="1948865" y="2138041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6"/>
          <p:cNvSpPr/>
          <p:nvPr/>
        </p:nvSpPr>
        <p:spPr>
          <a:xfrm rot="-940420">
            <a:off x="2131316" y="2072553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 rot="-940420">
            <a:off x="2290760" y="2008752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 rot="-940420">
            <a:off x="2457789" y="1915482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 rot="-940420">
            <a:off x="2604282" y="1826715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 rot="-940420">
            <a:off x="2743085" y="1721822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 rot="-940420">
            <a:off x="2850818" y="1587828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 rot="10040459">
            <a:off x="3268501" y="1611823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 rot="-1086623">
            <a:off x="305300" y="2613633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8240162" y="3942735"/>
            <a:ext cx="3951837" cy="2929945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>
            <a:off x="9416999" y="4471358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>
            <a:off x="10516422" y="5185558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10682646" y="4270187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11520675" y="4993379"/>
            <a:ext cx="692120" cy="482991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6">
  <p:cSld name="0058_Plim_Template_SlidesMania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"/>
          <p:cNvSpPr/>
          <p:nvPr/>
        </p:nvSpPr>
        <p:spPr>
          <a:xfrm flipH="1">
            <a:off x="8576483" y="4326557"/>
            <a:ext cx="3613888" cy="2552032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7"/>
          <p:cNvSpPr/>
          <p:nvPr/>
        </p:nvSpPr>
        <p:spPr>
          <a:xfrm>
            <a:off x="9029624" y="5413933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"/>
          <p:cNvSpPr/>
          <p:nvPr/>
        </p:nvSpPr>
        <p:spPr>
          <a:xfrm>
            <a:off x="8915768" y="5975831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7"/>
          <p:cNvSpPr/>
          <p:nvPr/>
        </p:nvSpPr>
        <p:spPr>
          <a:xfrm>
            <a:off x="9808750" y="5222158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9851196" y="5867481"/>
            <a:ext cx="541501" cy="28554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7"/>
          <p:cNvSpPr/>
          <p:nvPr/>
        </p:nvSpPr>
        <p:spPr>
          <a:xfrm rot="-14817">
            <a:off x="8983153" y="4640291"/>
            <a:ext cx="3040185" cy="546768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/>
          <p:nvPr/>
        </p:nvSpPr>
        <p:spPr>
          <a:xfrm rot="-12111">
            <a:off x="9526526" y="4250386"/>
            <a:ext cx="1916721" cy="725274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7"/>
          <p:cNvSpPr/>
          <p:nvPr/>
        </p:nvSpPr>
        <p:spPr>
          <a:xfrm rot="-3647060">
            <a:off x="10209782" y="3927162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7"/>
          <p:cNvSpPr/>
          <p:nvPr/>
        </p:nvSpPr>
        <p:spPr>
          <a:xfrm rot="3489665">
            <a:off x="10611965" y="3936118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7"/>
          <p:cNvSpPr/>
          <p:nvPr/>
        </p:nvSpPr>
        <p:spPr>
          <a:xfrm rot="4224681">
            <a:off x="10223149" y="3662161"/>
            <a:ext cx="232577" cy="7602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"/>
          <p:cNvSpPr/>
          <p:nvPr/>
        </p:nvSpPr>
        <p:spPr>
          <a:xfrm rot="-4865124" flipH="1">
            <a:off x="10443149" y="3653597"/>
            <a:ext cx="232577" cy="7360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7"/>
          <p:cNvSpPr/>
          <p:nvPr/>
        </p:nvSpPr>
        <p:spPr>
          <a:xfrm rot="5410740">
            <a:off x="10326255" y="3811227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7"/>
          <p:cNvSpPr/>
          <p:nvPr/>
        </p:nvSpPr>
        <p:spPr>
          <a:xfrm rot="121020">
            <a:off x="10183365" y="3733833"/>
            <a:ext cx="542314" cy="279986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 rot="534876">
            <a:off x="10271947" y="3787892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 rot="534876">
            <a:off x="10311466" y="3828907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7"/>
          <p:cNvSpPr/>
          <p:nvPr/>
        </p:nvSpPr>
        <p:spPr>
          <a:xfrm rot="534876">
            <a:off x="10388779" y="3782810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7"/>
          <p:cNvSpPr/>
          <p:nvPr/>
        </p:nvSpPr>
        <p:spPr>
          <a:xfrm rot="534876">
            <a:off x="10428544" y="381498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7"/>
          <p:cNvSpPr/>
          <p:nvPr/>
        </p:nvSpPr>
        <p:spPr>
          <a:xfrm rot="534876">
            <a:off x="10513135" y="3788330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7"/>
          <p:cNvSpPr/>
          <p:nvPr/>
        </p:nvSpPr>
        <p:spPr>
          <a:xfrm rot="534876">
            <a:off x="10539372" y="3827657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7"/>
          <p:cNvSpPr/>
          <p:nvPr/>
        </p:nvSpPr>
        <p:spPr>
          <a:xfrm rot="-5493676">
            <a:off x="10417782" y="3832227"/>
            <a:ext cx="74807" cy="221509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7"/>
          <p:cNvSpPr/>
          <p:nvPr/>
        </p:nvSpPr>
        <p:spPr>
          <a:xfrm rot="83777">
            <a:off x="10265001" y="4034587"/>
            <a:ext cx="408589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 rot="83777">
            <a:off x="10305559" y="4002159"/>
            <a:ext cx="319411" cy="5435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 rot="534876">
            <a:off x="10747018" y="3911225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 rot="-6019974">
            <a:off x="10044607" y="3917536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 rot="-5409954">
            <a:off x="10029446" y="3394893"/>
            <a:ext cx="888755" cy="98067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 rot="-5401357">
            <a:off x="10327274" y="3874783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 rot="-76627">
            <a:off x="10007906" y="4270376"/>
            <a:ext cx="57451" cy="19323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"/>
          <p:cNvSpPr/>
          <p:nvPr/>
        </p:nvSpPr>
        <p:spPr>
          <a:xfrm rot="2089341">
            <a:off x="10091833" y="3473854"/>
            <a:ext cx="108168" cy="421182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/>
          <p:nvPr/>
        </p:nvSpPr>
        <p:spPr>
          <a:xfrm rot="-349828">
            <a:off x="9684892" y="4336936"/>
            <a:ext cx="313785" cy="241782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 rot="-10541817">
            <a:off x="10965096" y="4332498"/>
            <a:ext cx="313785" cy="241782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/>
          <p:nvPr/>
        </p:nvSpPr>
        <p:spPr>
          <a:xfrm rot="-91551">
            <a:off x="9589086" y="4617580"/>
            <a:ext cx="67586" cy="116289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7"/>
          <p:cNvSpPr/>
          <p:nvPr/>
        </p:nvSpPr>
        <p:spPr>
          <a:xfrm rot="182332">
            <a:off x="9693888" y="4673019"/>
            <a:ext cx="67586" cy="116289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7"/>
          <p:cNvSpPr/>
          <p:nvPr/>
        </p:nvSpPr>
        <p:spPr>
          <a:xfrm rot="182332">
            <a:off x="9821440" y="4720015"/>
            <a:ext cx="67586" cy="116289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7"/>
          <p:cNvSpPr/>
          <p:nvPr/>
        </p:nvSpPr>
        <p:spPr>
          <a:xfrm rot="182332">
            <a:off x="9950479" y="4757527"/>
            <a:ext cx="67586" cy="116289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7"/>
          <p:cNvSpPr/>
          <p:nvPr/>
        </p:nvSpPr>
        <p:spPr>
          <a:xfrm rot="182332">
            <a:off x="10088496" y="4771064"/>
            <a:ext cx="67586" cy="116289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7"/>
          <p:cNvSpPr/>
          <p:nvPr/>
        </p:nvSpPr>
        <p:spPr>
          <a:xfrm rot="182332">
            <a:off x="10222691" y="4785959"/>
            <a:ext cx="67586" cy="116289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7"/>
          <p:cNvSpPr/>
          <p:nvPr/>
        </p:nvSpPr>
        <p:spPr>
          <a:xfrm rot="182332">
            <a:off x="10361865" y="4791408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7"/>
          <p:cNvSpPr/>
          <p:nvPr/>
        </p:nvSpPr>
        <p:spPr>
          <a:xfrm rot="182332">
            <a:off x="10512922" y="4796723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7"/>
          <p:cNvSpPr/>
          <p:nvPr/>
        </p:nvSpPr>
        <p:spPr>
          <a:xfrm rot="182332">
            <a:off x="10668957" y="4793911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7"/>
          <p:cNvSpPr/>
          <p:nvPr/>
        </p:nvSpPr>
        <p:spPr>
          <a:xfrm rot="182332">
            <a:off x="10807013" y="4786444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7"/>
          <p:cNvSpPr/>
          <p:nvPr/>
        </p:nvSpPr>
        <p:spPr>
          <a:xfrm rot="182332">
            <a:off x="10958463" y="4758465"/>
            <a:ext cx="67586" cy="116289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/>
          <p:nvPr/>
        </p:nvSpPr>
        <p:spPr>
          <a:xfrm rot="182332">
            <a:off x="11093092" y="4728616"/>
            <a:ext cx="67586" cy="116289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/>
          <p:nvPr/>
        </p:nvSpPr>
        <p:spPr>
          <a:xfrm rot="182332">
            <a:off x="11226022" y="4684485"/>
            <a:ext cx="67586" cy="116289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 rot="182332">
            <a:off x="11342777" y="4610138"/>
            <a:ext cx="67586" cy="116289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 rot="-10436789">
            <a:off x="11628428" y="4772490"/>
            <a:ext cx="313785" cy="241782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 rot="36129">
            <a:off x="9105307" y="4767718"/>
            <a:ext cx="298527" cy="274919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7">
  <p:cSld name="0058_Plim_Template_SlidesMania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"/>
          <p:cNvSpPr/>
          <p:nvPr/>
        </p:nvSpPr>
        <p:spPr>
          <a:xfrm rot="1254967">
            <a:off x="8321202" y="2035603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 rot="1257673">
            <a:off x="9132509" y="1568239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 rot="-2377277">
            <a:off x="10241511" y="111273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 rot="4759449">
            <a:off x="10703369" y="1303467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 rot="5494465">
            <a:off x="10419358" y="848830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 rot="-3595340" flipH="1">
            <a:off x="10678580" y="937668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 rot="6680524">
            <a:off x="10265214" y="1042775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 rot="1390804">
            <a:off x="10282425" y="97491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 rot="1804660">
            <a:off x="10422572" y="98468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 rot="1804660">
            <a:off x="10463843" y="1039360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 rot="1804660">
            <a:off x="10560186" y="1031189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 rot="1804660">
            <a:off x="10605705" y="107573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 rot="1804660">
            <a:off x="10701760" y="1093350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 rot="1804660">
            <a:off x="10728401" y="1140114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/>
          <p:nvPr/>
        </p:nvSpPr>
        <p:spPr>
          <a:xfrm rot="-4223892">
            <a:off x="10542536" y="1091641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8"/>
          <p:cNvSpPr/>
          <p:nvPr/>
        </p:nvSpPr>
        <p:spPr>
          <a:xfrm rot="1353561">
            <a:off x="10244704" y="1329363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8"/>
          <p:cNvSpPr/>
          <p:nvPr/>
        </p:nvSpPr>
        <p:spPr>
          <a:xfrm rot="1353561">
            <a:off x="10363571" y="1300005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8"/>
          <p:cNvSpPr/>
          <p:nvPr/>
        </p:nvSpPr>
        <p:spPr>
          <a:xfrm rot="1804660">
            <a:off x="10906896" y="1347090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8"/>
          <p:cNvSpPr/>
          <p:nvPr/>
        </p:nvSpPr>
        <p:spPr>
          <a:xfrm rot="-4750190">
            <a:off x="10090418" y="1039410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8"/>
          <p:cNvSpPr/>
          <p:nvPr/>
        </p:nvSpPr>
        <p:spPr>
          <a:xfrm rot="-4140170">
            <a:off x="10084506" y="561608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8"/>
          <p:cNvSpPr/>
          <p:nvPr/>
        </p:nvSpPr>
        <p:spPr>
          <a:xfrm rot="-4131573">
            <a:off x="10237893" y="1116853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8"/>
          <p:cNvSpPr/>
          <p:nvPr/>
        </p:nvSpPr>
        <p:spPr>
          <a:xfrm rot="1193157">
            <a:off x="9878333" y="1412665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8"/>
          <p:cNvSpPr/>
          <p:nvPr/>
        </p:nvSpPr>
        <p:spPr>
          <a:xfrm rot="3359125">
            <a:off x="10279510" y="529461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8"/>
          <p:cNvSpPr/>
          <p:nvPr/>
        </p:nvSpPr>
        <p:spPr>
          <a:xfrm rot="919956">
            <a:off x="9452693" y="1400354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8"/>
          <p:cNvSpPr/>
          <p:nvPr/>
        </p:nvSpPr>
        <p:spPr>
          <a:xfrm rot="-9272033">
            <a:off x="10937628" y="1969310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8"/>
          <p:cNvSpPr/>
          <p:nvPr/>
        </p:nvSpPr>
        <p:spPr>
          <a:xfrm rot="1178233">
            <a:off x="9254314" y="1632534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8"/>
          <p:cNvSpPr/>
          <p:nvPr/>
        </p:nvSpPr>
        <p:spPr>
          <a:xfrm rot="1452116">
            <a:off x="9350852" y="1743750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8"/>
          <p:cNvSpPr/>
          <p:nvPr/>
        </p:nvSpPr>
        <p:spPr>
          <a:xfrm rot="1452116">
            <a:off x="9477528" y="1855387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8"/>
          <p:cNvSpPr/>
          <p:nvPr/>
        </p:nvSpPr>
        <p:spPr>
          <a:xfrm rot="1452116">
            <a:off x="9610180" y="1956707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8"/>
          <p:cNvSpPr/>
          <p:nvPr/>
        </p:nvSpPr>
        <p:spPr>
          <a:xfrm rot="1452116">
            <a:off x="9763985" y="2034280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8"/>
          <p:cNvSpPr/>
          <p:nvPr/>
        </p:nvSpPr>
        <p:spPr>
          <a:xfrm rot="1452116">
            <a:off x="9912751" y="2111713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8"/>
          <p:cNvSpPr/>
          <p:nvPr/>
        </p:nvSpPr>
        <p:spPr>
          <a:xfrm rot="1452116">
            <a:off x="10071523" y="2180436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8"/>
          <p:cNvSpPr/>
          <p:nvPr/>
        </p:nvSpPr>
        <p:spPr>
          <a:xfrm rot="1452116">
            <a:off x="10244119" y="2254333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8"/>
          <p:cNvSpPr/>
          <p:nvPr/>
        </p:nvSpPr>
        <p:spPr>
          <a:xfrm rot="1452116">
            <a:off x="10426124" y="2321048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8"/>
          <p:cNvSpPr/>
          <p:nvPr/>
        </p:nvSpPr>
        <p:spPr>
          <a:xfrm rot="1452116">
            <a:off x="10589393" y="2374309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8"/>
          <p:cNvSpPr/>
          <p:nvPr/>
        </p:nvSpPr>
        <p:spPr>
          <a:xfrm rot="1452116">
            <a:off x="10777374" y="2409816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8"/>
          <p:cNvSpPr/>
          <p:nvPr/>
        </p:nvSpPr>
        <p:spPr>
          <a:xfrm rot="1452116">
            <a:off x="10946709" y="2435613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8"/>
          <p:cNvSpPr/>
          <p:nvPr/>
        </p:nvSpPr>
        <p:spPr>
          <a:xfrm rot="1452116">
            <a:off x="11120481" y="2444104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"/>
          <p:cNvSpPr/>
          <p:nvPr/>
        </p:nvSpPr>
        <p:spPr>
          <a:xfrm rot="1452116">
            <a:off x="11289067" y="2410342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8"/>
          <p:cNvSpPr/>
          <p:nvPr/>
        </p:nvSpPr>
        <p:spPr>
          <a:xfrm rot="-9167005">
            <a:off x="11508698" y="2776448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8"/>
          <p:cNvSpPr/>
          <p:nvPr/>
        </p:nvSpPr>
        <p:spPr>
          <a:xfrm rot="1305913">
            <a:off x="8581351" y="1634638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8"/>
          <p:cNvSpPr/>
          <p:nvPr/>
        </p:nvSpPr>
        <p:spPr>
          <a:xfrm>
            <a:off x="-7903" y="3178777"/>
            <a:ext cx="4786998" cy="3697149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8"/>
          <p:cNvSpPr/>
          <p:nvPr/>
        </p:nvSpPr>
        <p:spPr>
          <a:xfrm>
            <a:off x="363494" y="3616955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8"/>
          <p:cNvSpPr/>
          <p:nvPr/>
        </p:nvSpPr>
        <p:spPr>
          <a:xfrm>
            <a:off x="1462917" y="4331155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8"/>
          <p:cNvSpPr/>
          <p:nvPr/>
        </p:nvSpPr>
        <p:spPr>
          <a:xfrm>
            <a:off x="1629141" y="3415784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8"/>
          <p:cNvSpPr/>
          <p:nvPr/>
        </p:nvSpPr>
        <p:spPr>
          <a:xfrm>
            <a:off x="2467170" y="4138976"/>
            <a:ext cx="692120" cy="482991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8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8">
  <p:cSld name="0058_Plim_Template_SlidesMania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"/>
          <p:cNvSpPr/>
          <p:nvPr/>
        </p:nvSpPr>
        <p:spPr>
          <a:xfrm>
            <a:off x="0" y="4330407"/>
            <a:ext cx="3864695" cy="2552032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2107715" y="5770362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993859" y="6332260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2886841" y="5578587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2929287" y="6223910"/>
            <a:ext cx="541501" cy="28554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 rot="-14817">
            <a:off x="125805" y="4809358"/>
            <a:ext cx="3040185" cy="546768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 rot="-12111">
            <a:off x="669177" y="4419452"/>
            <a:ext cx="1916721" cy="725274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 rot="-3647060">
            <a:off x="1352433" y="4096229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 rot="3489665">
            <a:off x="1754616" y="4105184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 rot="4224681">
            <a:off x="1365800" y="3831228"/>
            <a:ext cx="232577" cy="7602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 rot="-4865124" flipH="1">
            <a:off x="1585801" y="3822664"/>
            <a:ext cx="232577" cy="7360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5410740">
            <a:off x="1468906" y="3980294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 rot="121020">
            <a:off x="1326016" y="3902900"/>
            <a:ext cx="542314" cy="279986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534876">
            <a:off x="1414598" y="3956959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 rot="534876">
            <a:off x="1454118" y="399797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534876">
            <a:off x="1531431" y="3951877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 rot="534876">
            <a:off x="1571195" y="3984051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 rot="534876">
            <a:off x="1655787" y="3957397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 rot="534876">
            <a:off x="1682023" y="399672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 rot="-5493676">
            <a:off x="1560433" y="4001294"/>
            <a:ext cx="74807" cy="221509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 rot="83777">
            <a:off x="1407652" y="4203654"/>
            <a:ext cx="408589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 rot="83777">
            <a:off x="1448210" y="4171225"/>
            <a:ext cx="319411" cy="5435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 rot="534876">
            <a:off x="1889669" y="4080292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 rot="-6019974">
            <a:off x="1187258" y="4086603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 rot="-5409954">
            <a:off x="1172097" y="3563960"/>
            <a:ext cx="888755" cy="98067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 rot="-5401357">
            <a:off x="1469925" y="4043850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-76627">
            <a:off x="1150557" y="4439442"/>
            <a:ext cx="57451" cy="19323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2089341">
            <a:off x="1234484" y="3642921"/>
            <a:ext cx="108168" cy="421182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349828">
            <a:off x="827543" y="4506002"/>
            <a:ext cx="313785" cy="241782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-10541817">
            <a:off x="2107747" y="4501564"/>
            <a:ext cx="313785" cy="241782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91551">
            <a:off x="731737" y="4786647"/>
            <a:ext cx="67586" cy="116289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182332">
            <a:off x="836539" y="4842086"/>
            <a:ext cx="67586" cy="116289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182332">
            <a:off x="964091" y="4889081"/>
            <a:ext cx="67586" cy="116289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182332">
            <a:off x="1093130" y="4926594"/>
            <a:ext cx="67586" cy="116289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82332">
            <a:off x="1231147" y="4940131"/>
            <a:ext cx="67586" cy="116289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182332">
            <a:off x="1365342" y="4955026"/>
            <a:ext cx="67586" cy="116289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182332">
            <a:off x="1504516" y="4960474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182332">
            <a:off x="1655574" y="4965790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182332">
            <a:off x="1811608" y="4962978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182332">
            <a:off x="1949664" y="4955511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182332">
            <a:off x="2101114" y="4927532"/>
            <a:ext cx="67586" cy="116289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182332">
            <a:off x="2235743" y="4897683"/>
            <a:ext cx="67586" cy="116289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182332">
            <a:off x="2368673" y="4853551"/>
            <a:ext cx="67586" cy="116289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82332">
            <a:off x="2485429" y="4779205"/>
            <a:ext cx="67586" cy="116289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10436789">
            <a:off x="2771079" y="4941557"/>
            <a:ext cx="313785" cy="241782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36129">
            <a:off x="247958" y="4936784"/>
            <a:ext cx="298527" cy="274919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9">
  <p:cSld name="0058_Plim_Template_SlidesMania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0"/>
          <p:cNvSpPr/>
          <p:nvPr/>
        </p:nvSpPr>
        <p:spPr>
          <a:xfrm rot="-1137569">
            <a:off x="74968" y="1957192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0"/>
          <p:cNvSpPr/>
          <p:nvPr/>
        </p:nvSpPr>
        <p:spPr>
          <a:xfrm rot="-1134863">
            <a:off x="631306" y="1499933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0"/>
          <p:cNvSpPr/>
          <p:nvPr/>
        </p:nvSpPr>
        <p:spPr>
          <a:xfrm rot="-4769813">
            <a:off x="1279678" y="122197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0"/>
          <p:cNvSpPr/>
          <p:nvPr/>
        </p:nvSpPr>
        <p:spPr>
          <a:xfrm rot="2366913">
            <a:off x="1756407" y="1072243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0"/>
          <p:cNvSpPr/>
          <p:nvPr/>
        </p:nvSpPr>
        <p:spPr>
          <a:xfrm rot="3101929">
            <a:off x="1142385" y="887174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0"/>
          <p:cNvSpPr/>
          <p:nvPr/>
        </p:nvSpPr>
        <p:spPr>
          <a:xfrm rot="-5987876" flipH="1">
            <a:off x="1397318" y="789507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0"/>
          <p:cNvSpPr/>
          <p:nvPr/>
        </p:nvSpPr>
        <p:spPr>
          <a:xfrm rot="4287988">
            <a:off x="1502679" y="979828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0"/>
          <p:cNvSpPr/>
          <p:nvPr/>
        </p:nvSpPr>
        <p:spPr>
          <a:xfrm rot="-1001732">
            <a:off x="1154613" y="91893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0"/>
          <p:cNvSpPr/>
          <p:nvPr/>
        </p:nvSpPr>
        <p:spPr>
          <a:xfrm rot="-587876">
            <a:off x="1256905" y="104293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0"/>
          <p:cNvSpPr/>
          <p:nvPr/>
        </p:nvSpPr>
        <p:spPr>
          <a:xfrm rot="-587876">
            <a:off x="1311374" y="1088417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0"/>
          <p:cNvSpPr/>
          <p:nvPr/>
        </p:nvSpPr>
        <p:spPr>
          <a:xfrm rot="-587876">
            <a:off x="1392331" y="990397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0"/>
          <p:cNvSpPr/>
          <p:nvPr/>
        </p:nvSpPr>
        <p:spPr>
          <a:xfrm rot="-587876">
            <a:off x="1443566" y="1025381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0"/>
          <p:cNvSpPr/>
          <p:nvPr/>
        </p:nvSpPr>
        <p:spPr>
          <a:xfrm rot="-587876">
            <a:off x="1540833" y="947336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0"/>
          <p:cNvSpPr/>
          <p:nvPr/>
        </p:nvSpPr>
        <p:spPr>
          <a:xfrm rot="-587876">
            <a:off x="1579002" y="99612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0"/>
          <p:cNvSpPr/>
          <p:nvPr/>
        </p:nvSpPr>
        <p:spPr>
          <a:xfrm rot="-6616428">
            <a:off x="1473307" y="1036352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0"/>
          <p:cNvSpPr/>
          <p:nvPr/>
        </p:nvSpPr>
        <p:spPr>
          <a:xfrm rot="-1038975">
            <a:off x="1377579" y="1266440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0"/>
          <p:cNvSpPr/>
          <p:nvPr/>
        </p:nvSpPr>
        <p:spPr>
          <a:xfrm rot="-1038975">
            <a:off x="1367660" y="1237744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0"/>
          <p:cNvSpPr/>
          <p:nvPr/>
        </p:nvSpPr>
        <p:spPr>
          <a:xfrm rot="-587876">
            <a:off x="1871887" y="990084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0"/>
          <p:cNvSpPr/>
          <p:nvPr/>
        </p:nvSpPr>
        <p:spPr>
          <a:xfrm rot="-7142726">
            <a:off x="1048029" y="1277422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0"/>
          <p:cNvSpPr/>
          <p:nvPr/>
        </p:nvSpPr>
        <p:spPr>
          <a:xfrm rot="-6532706">
            <a:off x="966702" y="489486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0"/>
          <p:cNvSpPr/>
          <p:nvPr/>
        </p:nvSpPr>
        <p:spPr>
          <a:xfrm rot="-6524109">
            <a:off x="1529205" y="1054194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0"/>
          <p:cNvSpPr/>
          <p:nvPr/>
        </p:nvSpPr>
        <p:spPr>
          <a:xfrm rot="-1199379">
            <a:off x="1160637" y="1719548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0"/>
          <p:cNvSpPr/>
          <p:nvPr/>
        </p:nvSpPr>
        <p:spPr>
          <a:xfrm rot="966589">
            <a:off x="985712" y="731422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0"/>
          <p:cNvSpPr/>
          <p:nvPr/>
        </p:nvSpPr>
        <p:spPr>
          <a:xfrm rot="-1472580">
            <a:off x="808399" y="1873908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0"/>
          <p:cNvSpPr/>
          <p:nvPr/>
        </p:nvSpPr>
        <p:spPr>
          <a:xfrm rot="9935431">
            <a:off x="2312765" y="1358521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0"/>
          <p:cNvSpPr/>
          <p:nvPr/>
        </p:nvSpPr>
        <p:spPr>
          <a:xfrm rot="-1214303">
            <a:off x="790601" y="2295436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0"/>
          <p:cNvSpPr/>
          <p:nvPr/>
        </p:nvSpPr>
        <p:spPr>
          <a:xfrm rot="-940420">
            <a:off x="935991" y="2318894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0"/>
          <p:cNvSpPr/>
          <p:nvPr/>
        </p:nvSpPr>
        <p:spPr>
          <a:xfrm rot="-940420">
            <a:off x="1104781" y="2323354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0"/>
          <p:cNvSpPr/>
          <p:nvPr/>
        </p:nvSpPr>
        <p:spPr>
          <a:xfrm rot="-940420">
            <a:off x="1271541" y="2316064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0"/>
          <p:cNvSpPr/>
          <p:nvPr/>
        </p:nvSpPr>
        <p:spPr>
          <a:xfrm rot="-940420">
            <a:off x="1439311" y="2276989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0"/>
          <p:cNvSpPr/>
          <p:nvPr/>
        </p:nvSpPr>
        <p:spPr>
          <a:xfrm rot="-940420">
            <a:off x="1603124" y="2241036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0"/>
          <p:cNvSpPr/>
          <p:nvPr/>
        </p:nvSpPr>
        <p:spPr>
          <a:xfrm rot="-940420">
            <a:off x="1769031" y="2191985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0"/>
          <p:cNvSpPr/>
          <p:nvPr/>
        </p:nvSpPr>
        <p:spPr>
          <a:xfrm rot="-940420">
            <a:off x="1948865" y="2138041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0"/>
          <p:cNvSpPr/>
          <p:nvPr/>
        </p:nvSpPr>
        <p:spPr>
          <a:xfrm rot="-940420">
            <a:off x="2131316" y="2072553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0"/>
          <p:cNvSpPr/>
          <p:nvPr/>
        </p:nvSpPr>
        <p:spPr>
          <a:xfrm rot="-940420">
            <a:off x="2290760" y="2008752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0"/>
          <p:cNvSpPr/>
          <p:nvPr/>
        </p:nvSpPr>
        <p:spPr>
          <a:xfrm rot="-940420">
            <a:off x="2457789" y="1915482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0"/>
          <p:cNvSpPr/>
          <p:nvPr/>
        </p:nvSpPr>
        <p:spPr>
          <a:xfrm rot="-940420">
            <a:off x="2604282" y="1826715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0"/>
          <p:cNvSpPr/>
          <p:nvPr/>
        </p:nvSpPr>
        <p:spPr>
          <a:xfrm rot="-940420">
            <a:off x="2743085" y="1721822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0"/>
          <p:cNvSpPr/>
          <p:nvPr/>
        </p:nvSpPr>
        <p:spPr>
          <a:xfrm rot="-940420">
            <a:off x="2850818" y="1587828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0"/>
          <p:cNvSpPr/>
          <p:nvPr/>
        </p:nvSpPr>
        <p:spPr>
          <a:xfrm rot="10040459">
            <a:off x="3268501" y="1611823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0"/>
          <p:cNvSpPr/>
          <p:nvPr/>
        </p:nvSpPr>
        <p:spPr>
          <a:xfrm rot="-1086623">
            <a:off x="305300" y="2613633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0"/>
          <p:cNvSpPr/>
          <p:nvPr/>
        </p:nvSpPr>
        <p:spPr>
          <a:xfrm flipH="1">
            <a:off x="8240162" y="3942735"/>
            <a:ext cx="3951837" cy="2929945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0"/>
          <p:cNvSpPr/>
          <p:nvPr/>
        </p:nvSpPr>
        <p:spPr>
          <a:xfrm>
            <a:off x="9416999" y="4471358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0"/>
          <p:cNvSpPr/>
          <p:nvPr/>
        </p:nvSpPr>
        <p:spPr>
          <a:xfrm>
            <a:off x="10516422" y="5185558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0"/>
          <p:cNvSpPr/>
          <p:nvPr/>
        </p:nvSpPr>
        <p:spPr>
          <a:xfrm>
            <a:off x="10682646" y="4270187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0"/>
          <p:cNvSpPr/>
          <p:nvPr/>
        </p:nvSpPr>
        <p:spPr>
          <a:xfrm>
            <a:off x="11520675" y="4993379"/>
            <a:ext cx="692120" cy="482991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7.m4a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9.xml"/><Relationship Id="rId11" Type="http://schemas.openxmlformats.org/officeDocument/2006/relationships/slide" Target="slide11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6.jpeg"/><Relationship Id="rId4" Type="http://schemas.openxmlformats.org/officeDocument/2006/relationships/audio" Target="../media/media7.m4a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2.m4a"/><Relationship Id="rId7" Type="http://schemas.openxmlformats.org/officeDocument/2006/relationships/image" Target="../media/image13.png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2.xml"/><Relationship Id="rId11" Type="http://schemas.openxmlformats.org/officeDocument/2006/relationships/slide" Target="slide14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6.jpeg"/><Relationship Id="rId4" Type="http://schemas.openxmlformats.org/officeDocument/2006/relationships/audio" Target="../media/media12.m4a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2.m4a"/><Relationship Id="rId7" Type="http://schemas.openxmlformats.org/officeDocument/2006/relationships/slide" Target="slide17.xml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4.png"/><Relationship Id="rId4" Type="http://schemas.openxmlformats.org/officeDocument/2006/relationships/audio" Target="../media/media12.m4a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2.m4a"/><Relationship Id="rId7" Type="http://schemas.openxmlformats.org/officeDocument/2006/relationships/slide" Target="slide20.xml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12.m4a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3.m4a"/><Relationship Id="rId7" Type="http://schemas.openxmlformats.org/officeDocument/2006/relationships/slide" Target="slide24.xml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3.png"/><Relationship Id="rId4" Type="http://schemas.openxmlformats.org/officeDocument/2006/relationships/audio" Target="../media/media13.m4a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3.m4a"/><Relationship Id="rId7" Type="http://schemas.openxmlformats.org/officeDocument/2006/relationships/slide" Target="slide27.xml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4.png"/><Relationship Id="rId4" Type="http://schemas.openxmlformats.org/officeDocument/2006/relationships/audio" Target="../media/media13.m4a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3.m4a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5.png"/><Relationship Id="rId4" Type="http://schemas.openxmlformats.org/officeDocument/2006/relationships/audio" Target="../media/media13.m4a"/><Relationship Id="rId9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5.mp3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4.m4a"/><Relationship Id="rId7" Type="http://schemas.openxmlformats.org/officeDocument/2006/relationships/slide" Target="slide32.xml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30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audio" Target="../media/media14.m4a"/><Relationship Id="rId9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4.m4a"/><Relationship Id="rId7" Type="http://schemas.openxmlformats.org/officeDocument/2006/relationships/slide" Target="slide36.xml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33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4.png"/><Relationship Id="rId4" Type="http://schemas.openxmlformats.org/officeDocument/2006/relationships/audio" Target="../media/media14.m4a"/><Relationship Id="rId9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4.m4a"/><Relationship Id="rId7" Type="http://schemas.openxmlformats.org/officeDocument/2006/relationships/slide" Target="slide39.xml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3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5.png"/><Relationship Id="rId4" Type="http://schemas.openxmlformats.org/officeDocument/2006/relationships/audio" Target="../media/media14.m4a"/><Relationship Id="rId9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3.xml"/><Relationship Id="rId11" Type="http://schemas.openxmlformats.org/officeDocument/2006/relationships/slide" Target="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jpeg"/><Relationship Id="rId4" Type="http://schemas.openxmlformats.org/officeDocument/2006/relationships/audio" Target="../media/media7.m4a"/><Relationship Id="rId9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7.m4a"/><Relationship Id="rId7" Type="http://schemas.openxmlformats.org/officeDocument/2006/relationships/image" Target="../media/image14.png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6.xml"/><Relationship Id="rId11" Type="http://schemas.openxmlformats.org/officeDocument/2006/relationships/slide" Target="slide9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6.jpeg"/><Relationship Id="rId4" Type="http://schemas.openxmlformats.org/officeDocument/2006/relationships/audio" Target="../media/media7.m4a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1.m4a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6A63240-790B-CA98-C724-DD3C1F64D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47C55BC3-49DA-4A99-588B-89B70BC80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8FD1AE2-7250-ADF5-0D6C-027E11C4D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4FA57802-EE01-23DF-246F-0C7BDE2B31ED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1534631-B226-BC0B-D95C-D2CB83A388F2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BC0E83A2-2A85-4F20-B32F-84967873C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1268" y="4921770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03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6"/>
          <p:cNvSpPr txBox="1"/>
          <p:nvPr/>
        </p:nvSpPr>
        <p:spPr>
          <a:xfrm>
            <a:off x="658763" y="3692012"/>
            <a:ext cx="498495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תמונה 1" descr="תמונה שמכילה אומנות קליפיפם, חיוך, סרט מצויר, איור&#10;&#10;התיאור נוצר באופן אוטומטי">
            <a:extLst>
              <a:ext uri="{FF2B5EF4-FFF2-40B4-BE49-F238E27FC236}">
                <a16:creationId xmlns:a16="http://schemas.microsoft.com/office/drawing/2014/main" id="{D8D031BA-E1D0-E813-471B-499F7F544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10" b="89655" l="6771" r="92188">
                        <a14:foregroundMark x1="49479" y1="70259" x2="75000" y2="56034"/>
                        <a14:foregroundMark x1="75000" y1="56034" x2="79688" y2="48276"/>
                        <a14:foregroundMark x1="37500" y1="12931" x2="54688" y2="7328"/>
                        <a14:foregroundMark x1="54688" y1="7328" x2="60417" y2="7328"/>
                        <a14:foregroundMark x1="77083" y1="9052" x2="72396" y2="6034"/>
                        <a14:foregroundMark x1="90104" y1="50000" x2="92708" y2="64224"/>
                        <a14:foregroundMark x1="92708" y1="64224" x2="90625" y2="77155"/>
                        <a14:foregroundMark x1="8333" y1="54741" x2="6771" y2="70690"/>
                        <a14:foregroundMark x1="6771" y1="70690" x2="9896" y2="76724"/>
                        <a14:foregroundMark x1="66146" y1="89655" x2="75521" y2="88362"/>
                        <a14:foregroundMark x1="42188" y1="89655" x2="27604" y2="89655"/>
                        <a14:foregroundMark x1="51563" y1="39224" x2="65625" y2="39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454" y="3165988"/>
            <a:ext cx="2888164" cy="3489864"/>
          </a:xfrm>
          <a:prstGeom prst="rect">
            <a:avLst/>
          </a:prstGeom>
        </p:spPr>
      </p:pic>
      <p:sp>
        <p:nvSpPr>
          <p:cNvPr id="4" name="Google Shape;493;p14">
            <a:extLst>
              <a:ext uri="{FF2B5EF4-FFF2-40B4-BE49-F238E27FC236}">
                <a16:creationId xmlns:a16="http://schemas.microsoft.com/office/drawing/2014/main" id="{3FCAFAFA-DFAD-9A4D-2895-B7E960DFD794}"/>
              </a:ext>
            </a:extLst>
          </p:cNvPr>
          <p:cNvSpPr txBox="1"/>
          <p:nvPr/>
        </p:nvSpPr>
        <p:spPr>
          <a:xfrm>
            <a:off x="5915860" y="2150691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30+50</a:t>
            </a:r>
            <a:endParaRPr sz="4800" b="1" dirty="0">
              <a:solidFill>
                <a:schemeClr val="bg1"/>
              </a:solidFill>
            </a:endParaRPr>
          </a:p>
        </p:txBody>
      </p:sp>
      <p:sp>
        <p:nvSpPr>
          <p:cNvPr id="5" name="מלבן: פינות מעוגלות 4">
            <a:hlinkClick r:id="rId9" action="ppaction://hlinksldjump"/>
            <a:extLst>
              <a:ext uri="{FF2B5EF4-FFF2-40B4-BE49-F238E27FC236}">
                <a16:creationId xmlns:a16="http://schemas.microsoft.com/office/drawing/2014/main" id="{78035EC7-FFA6-6573-C021-7B087FADB756}"/>
              </a:ext>
            </a:extLst>
          </p:cNvPr>
          <p:cNvSpPr/>
          <p:nvPr/>
        </p:nvSpPr>
        <p:spPr>
          <a:xfrm>
            <a:off x="3927347" y="3996006"/>
            <a:ext cx="2270760" cy="120789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60+20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6" name="מלבן: פינות מעוגלות 5">
            <a:hlinkClick r:id="rId11" action="ppaction://hlinksldjump"/>
            <a:extLst>
              <a:ext uri="{FF2B5EF4-FFF2-40B4-BE49-F238E27FC236}">
                <a16:creationId xmlns:a16="http://schemas.microsoft.com/office/drawing/2014/main" id="{D4E8EA5D-3042-DF89-0F8F-68DA025EDBE3}"/>
              </a:ext>
            </a:extLst>
          </p:cNvPr>
          <p:cNvSpPr/>
          <p:nvPr/>
        </p:nvSpPr>
        <p:spPr>
          <a:xfrm>
            <a:off x="7395826" y="3996006"/>
            <a:ext cx="2270760" cy="120789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90-30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7" name="HAIL2">
            <a:hlinkClick r:id="" action="ppaction://media"/>
            <a:extLst>
              <a:ext uri="{FF2B5EF4-FFF2-40B4-BE49-F238E27FC236}">
                <a16:creationId xmlns:a16="http://schemas.microsoft.com/office/drawing/2014/main" id="{D23DC11A-B103-8069-4545-B2F9B183A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7472" y="388221"/>
            <a:ext cx="487363" cy="487363"/>
          </a:xfrm>
          <a:prstGeom prst="rect">
            <a:avLst/>
          </a:prstGeom>
        </p:spPr>
      </p:pic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9BC4AC2A-2452-2DBC-23C0-4826FF92E18A}"/>
              </a:ext>
            </a:extLst>
          </p:cNvPr>
          <p:cNvSpPr/>
          <p:nvPr/>
        </p:nvSpPr>
        <p:spPr>
          <a:xfrm>
            <a:off x="2311669" y="244000"/>
            <a:ext cx="3526971" cy="1948543"/>
          </a:xfrm>
          <a:prstGeom prst="cloudCallout">
            <a:avLst>
              <a:gd name="adj1" fmla="val -50462"/>
              <a:gd name="adj2" fmla="val 79818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812337F5-5505-D7D4-C723-0889ECFDEF38}"/>
              </a:ext>
            </a:extLst>
          </p:cNvPr>
          <p:cNvSpPr txBox="1"/>
          <p:nvPr/>
        </p:nvSpPr>
        <p:spPr>
          <a:xfrm>
            <a:off x="2765343" y="638438"/>
            <a:ext cx="26196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</a:t>
            </a:r>
            <a:r>
              <a:rPr lang="he-IL" sz="2000" dirty="0" err="1">
                <a:latin typeface="Gisha" panose="020B0502040204020203" pitchFamily="34" charset="-79"/>
                <a:cs typeface="Gisha" panose="020B0502040204020203" pitchFamily="34" charset="-79"/>
              </a:rPr>
              <a:t>שָׁוֶה</a:t>
            </a: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 לַתַּרְגִּיל שֶׁכָּתוּב לְמַעְלָה?</a:t>
            </a:r>
          </a:p>
        </p:txBody>
      </p:sp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4A6A98D-780A-D356-3204-92516A3FC3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6328" y="121827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5529" y="522699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5529" y="1319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9175" y="336460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9176" y="1194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9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7"/>
          <p:cNvSpPr txBox="1"/>
          <p:nvPr/>
        </p:nvSpPr>
        <p:spPr>
          <a:xfrm>
            <a:off x="6631860" y="1056967"/>
            <a:ext cx="498495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E4709EB-9F8F-7157-AF1A-9B94A6ED6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5455" l="9581" r="89222">
                        <a14:foregroundMark x1="76048" y1="10909" x2="64671" y2="9545"/>
                        <a14:foregroundMark x1="41916" y1="9545" x2="35329" y2="9545"/>
                        <a14:foregroundMark x1="67066" y1="82273" x2="69461" y2="91818"/>
                        <a14:foregroundMark x1="53892" y1="95455" x2="56886" y2="95455"/>
                        <a14:foregroundMark x1="67665" y1="12727" x2="68263" y2="19545"/>
                        <a14:foregroundMark x1="68263" y1="13636" x2="70060" y2="18636"/>
                        <a14:foregroundMark x1="41317" y1="12273" x2="38323" y2="1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240" y="1848848"/>
            <a:ext cx="1943515" cy="2560319"/>
          </a:xfrm>
          <a:prstGeom prst="rect">
            <a:avLst/>
          </a:prstGeom>
        </p:spPr>
      </p:pic>
      <p:sp>
        <p:nvSpPr>
          <p:cNvPr id="4" name="Google Shape;493;p14">
            <a:extLst>
              <a:ext uri="{FF2B5EF4-FFF2-40B4-BE49-F238E27FC236}">
                <a16:creationId xmlns:a16="http://schemas.microsoft.com/office/drawing/2014/main" id="{343C4075-9EF4-AC73-B7AA-F17B3511761C}"/>
              </a:ext>
            </a:extLst>
          </p:cNvPr>
          <p:cNvSpPr txBox="1"/>
          <p:nvPr/>
        </p:nvSpPr>
        <p:spPr>
          <a:xfrm>
            <a:off x="4892603" y="2420557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10+60</a:t>
            </a:r>
            <a:endParaRPr sz="4800" b="1" dirty="0">
              <a:solidFill>
                <a:schemeClr val="bg1"/>
              </a:solidFill>
            </a:endParaRPr>
          </a:p>
        </p:txBody>
      </p:sp>
      <p:sp>
        <p:nvSpPr>
          <p:cNvPr id="5" name="מלבן: פינות מעוגלות 4">
            <a:hlinkClick r:id="rId9" action="ppaction://hlinksldjump"/>
            <a:extLst>
              <a:ext uri="{FF2B5EF4-FFF2-40B4-BE49-F238E27FC236}">
                <a16:creationId xmlns:a16="http://schemas.microsoft.com/office/drawing/2014/main" id="{6D5B203D-7C52-37E7-78FB-2FB08DA8E456}"/>
              </a:ext>
            </a:extLst>
          </p:cNvPr>
          <p:cNvSpPr/>
          <p:nvPr/>
        </p:nvSpPr>
        <p:spPr>
          <a:xfrm>
            <a:off x="3372957" y="4130367"/>
            <a:ext cx="2270760" cy="120789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100-20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6" name="מלבן: פינות מעוגלות 5">
            <a:hlinkClick r:id="rId11" action="ppaction://hlinksldjump"/>
            <a:extLst>
              <a:ext uri="{FF2B5EF4-FFF2-40B4-BE49-F238E27FC236}">
                <a16:creationId xmlns:a16="http://schemas.microsoft.com/office/drawing/2014/main" id="{113BEC04-E578-8B33-B7FD-D0B8CAEC2038}"/>
              </a:ext>
            </a:extLst>
          </p:cNvPr>
          <p:cNvSpPr/>
          <p:nvPr/>
        </p:nvSpPr>
        <p:spPr>
          <a:xfrm>
            <a:off x="6096000" y="4144678"/>
            <a:ext cx="2270760" cy="120789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20+40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7" name="HAIL2">
            <a:hlinkClick r:id="" action="ppaction://media"/>
            <a:extLst>
              <a:ext uri="{FF2B5EF4-FFF2-40B4-BE49-F238E27FC236}">
                <a16:creationId xmlns:a16="http://schemas.microsoft.com/office/drawing/2014/main" id="{E1940F3C-0254-6DE9-49CA-4F3C41FA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33789" y="305453"/>
            <a:ext cx="487363" cy="487363"/>
          </a:xfrm>
          <a:prstGeom prst="rect">
            <a:avLst/>
          </a:prstGeom>
        </p:spPr>
      </p:pic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7F5B4997-1C65-5FFA-2805-CAFC9191857A}"/>
              </a:ext>
            </a:extLst>
          </p:cNvPr>
          <p:cNvSpPr/>
          <p:nvPr/>
        </p:nvSpPr>
        <p:spPr>
          <a:xfrm>
            <a:off x="4508337" y="179105"/>
            <a:ext cx="3526971" cy="1948543"/>
          </a:xfrm>
          <a:prstGeom prst="cloudCallout">
            <a:avLst>
              <a:gd name="adj1" fmla="val 50251"/>
              <a:gd name="adj2" fmla="val 51670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F556CE1-7E52-6B0C-7FC5-8A43D70F1E7C}"/>
              </a:ext>
            </a:extLst>
          </p:cNvPr>
          <p:cNvSpPr txBox="1"/>
          <p:nvPr/>
        </p:nvSpPr>
        <p:spPr>
          <a:xfrm>
            <a:off x="4962011" y="549135"/>
            <a:ext cx="26196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גָּדוֹל מֵהַתַּרְגִּיל שֶׁכָּתוּב לְמַעְלָה?</a:t>
            </a:r>
          </a:p>
        </p:txBody>
      </p:sp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9A62FD-B9EB-2273-AC98-131692D41B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33790" y="11533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2276" y="681604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2276" y="1319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8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625385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67497" y="580141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67498" y="13764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hlinkClick r:id="rId7" action="ppaction://hlinksldjump"/>
            <a:extLst>
              <a:ext uri="{FF2B5EF4-FFF2-40B4-BE49-F238E27FC236}">
                <a16:creationId xmlns:a16="http://schemas.microsoft.com/office/drawing/2014/main" id="{8733BA2C-A95E-75D3-F284-E3D134412280}"/>
              </a:ext>
            </a:extLst>
          </p:cNvPr>
          <p:cNvSpPr/>
          <p:nvPr/>
        </p:nvSpPr>
        <p:spPr>
          <a:xfrm>
            <a:off x="3404833" y="3996953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20+30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3" name="מלבן: פינות מעוגלות 2">
            <a:hlinkClick r:id="rId9" action="ppaction://hlinksldjump"/>
            <a:extLst>
              <a:ext uri="{FF2B5EF4-FFF2-40B4-BE49-F238E27FC236}">
                <a16:creationId xmlns:a16="http://schemas.microsoft.com/office/drawing/2014/main" id="{522090BB-48AC-6A7A-8A97-ED3F1BB4169A}"/>
              </a:ext>
            </a:extLst>
          </p:cNvPr>
          <p:cNvSpPr/>
          <p:nvPr/>
        </p:nvSpPr>
        <p:spPr>
          <a:xfrm>
            <a:off x="6096000" y="4019672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100-30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D9C3395-8488-FC43-ED54-99B3324FAD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93" b="89756" l="8416" r="91584">
                        <a14:foregroundMark x1="35149" y1="55610" x2="47525" y2="56098"/>
                        <a14:foregroundMark x1="47525" y1="56098" x2="59406" y2="56098"/>
                        <a14:foregroundMark x1="59406" y1="56098" x2="57426" y2="52683"/>
                        <a14:foregroundMark x1="75727" y1="43399" x2="76733" y2="42927"/>
                        <a14:foregroundMark x1="75306" y1="43597" x2="75546" y2="43484"/>
                        <a14:foregroundMark x1="66337" y1="47805" x2="74894" y2="43790"/>
                        <a14:foregroundMark x1="76733" y1="42927" x2="85987" y2="20850"/>
                        <a14:foregroundMark x1="86925" y1="15581" x2="87624" y2="11220"/>
                        <a14:foregroundMark x1="83168" y1="22439" x2="82516" y2="19548"/>
                        <a14:foregroundMark x1="92385" y1="17628" x2="93069" y2="17073"/>
                        <a14:foregroundMark x1="84653" y1="23902" x2="87647" y2="21472"/>
                        <a14:foregroundMark x1="93069" y1="17073" x2="93069" y2="17073"/>
                        <a14:foregroundMark x1="57921" y1="34634" x2="59406" y2="35122"/>
                        <a14:foregroundMark x1="48020" y1="34146" x2="46040" y2="32195"/>
                        <a14:foregroundMark x1="8416" y1="83415" x2="10891" y2="80000"/>
                        <a14:foregroundMark x1="27723" y1="88293" x2="41584" y2="89268"/>
                        <a14:foregroundMark x1="53465" y1="89756" x2="65842" y2="89756"/>
                        <a14:foregroundMark x1="61881" y1="34634" x2="55941" y2="35122"/>
                        <a14:foregroundMark x1="50495" y1="31707" x2="44554" y2="31220"/>
                        <a14:foregroundMark x1="36139" y1="32195" x2="33663" y2="33659"/>
                        <a14:foregroundMark x1="78703" y1="34895" x2="77723" y2="36585"/>
                        <a14:foregroundMark x1="81683" y1="29756" x2="79725" y2="33133"/>
                        <a14:backgroundMark x1="89604" y1="16585" x2="87624" y2="21463"/>
                        <a14:backgroundMark x1="77723" y1="37561" x2="81683" y2="27805"/>
                        <a14:backgroundMark x1="77723" y1="36585" x2="78218" y2="34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120" y="2393046"/>
            <a:ext cx="4117948" cy="4179106"/>
          </a:xfrm>
          <a:prstGeom prst="rect">
            <a:avLst/>
          </a:prstGeom>
        </p:spPr>
      </p:pic>
      <p:sp>
        <p:nvSpPr>
          <p:cNvPr id="7" name="Google Shape;493;p14">
            <a:extLst>
              <a:ext uri="{FF2B5EF4-FFF2-40B4-BE49-F238E27FC236}">
                <a16:creationId xmlns:a16="http://schemas.microsoft.com/office/drawing/2014/main" id="{C6D9BB68-BDBF-1123-DE5C-79564A2E3D84}"/>
              </a:ext>
            </a:extLst>
          </p:cNvPr>
          <p:cNvSpPr txBox="1"/>
          <p:nvPr/>
        </p:nvSpPr>
        <p:spPr>
          <a:xfrm>
            <a:off x="4855309" y="2288213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90-40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8" name="HAIL2">
            <a:hlinkClick r:id="" action="ppaction://media"/>
            <a:extLst>
              <a:ext uri="{FF2B5EF4-FFF2-40B4-BE49-F238E27FC236}">
                <a16:creationId xmlns:a16="http://schemas.microsoft.com/office/drawing/2014/main" id="{96660878-A103-DB1D-7C9C-E1FEDCF42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74795" y="422331"/>
            <a:ext cx="487363" cy="487363"/>
          </a:xfrm>
          <a:prstGeom prst="rect">
            <a:avLst/>
          </a:prstGeom>
        </p:spPr>
      </p:pic>
      <p:sp>
        <p:nvSpPr>
          <p:cNvPr id="9" name="בועת מחשבה: ענן 8">
            <a:extLst>
              <a:ext uri="{FF2B5EF4-FFF2-40B4-BE49-F238E27FC236}">
                <a16:creationId xmlns:a16="http://schemas.microsoft.com/office/drawing/2014/main" id="{16BABA49-B79F-AA96-AF85-86AF4B1EF054}"/>
              </a:ext>
            </a:extLst>
          </p:cNvPr>
          <p:cNvSpPr/>
          <p:nvPr/>
        </p:nvSpPr>
        <p:spPr>
          <a:xfrm>
            <a:off x="3704409" y="179105"/>
            <a:ext cx="3526971" cy="1948543"/>
          </a:xfrm>
          <a:prstGeom prst="cloudCallout">
            <a:avLst>
              <a:gd name="adj1" fmla="val -50462"/>
              <a:gd name="adj2" fmla="val 79818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A3E3C02-5221-D39F-D21B-7768E1323A56}"/>
              </a:ext>
            </a:extLst>
          </p:cNvPr>
          <p:cNvSpPr txBox="1"/>
          <p:nvPr/>
        </p:nvSpPr>
        <p:spPr>
          <a:xfrm>
            <a:off x="4191322" y="507863"/>
            <a:ext cx="26196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גָּדוֹל מֵהַתַּרְגִּיל שֶׁכָּתוּב לְמַעְלָה?</a:t>
            </a:r>
          </a:p>
        </p:txBody>
      </p:sp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A99BA21-8BCA-55ED-329C-141116F75B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74796" y="124399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3181" y="437923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3182" y="1137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7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3807" y="645455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3807" y="1514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hlinkClick r:id="rId7" action="ppaction://hlinksldjump"/>
            <a:extLst>
              <a:ext uri="{FF2B5EF4-FFF2-40B4-BE49-F238E27FC236}">
                <a16:creationId xmlns:a16="http://schemas.microsoft.com/office/drawing/2014/main" id="{AC7BD2EB-2AFC-A993-E929-85ECFE841778}"/>
              </a:ext>
            </a:extLst>
          </p:cNvPr>
          <p:cNvSpPr/>
          <p:nvPr/>
        </p:nvSpPr>
        <p:spPr>
          <a:xfrm>
            <a:off x="4852633" y="4104862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60+20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3" name="מלבן: פינות מעוגלות 2">
            <a:hlinkClick r:id="rId9" action="ppaction://hlinksldjump"/>
            <a:extLst>
              <a:ext uri="{FF2B5EF4-FFF2-40B4-BE49-F238E27FC236}">
                <a16:creationId xmlns:a16="http://schemas.microsoft.com/office/drawing/2014/main" id="{3FAB1FB4-852A-4742-CDA2-A1778FA6CD54}"/>
              </a:ext>
            </a:extLst>
          </p:cNvPr>
          <p:cNvSpPr/>
          <p:nvPr/>
        </p:nvSpPr>
        <p:spPr>
          <a:xfrm>
            <a:off x="7770004" y="4104863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30+70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4" name="תמונה 3" descr="תמונה שמכילה אומנות קליפיפם, חיוך, סרט מצויר, איור&#10;&#10;התיאור נוצר באופן אוטומטי">
            <a:extLst>
              <a:ext uri="{FF2B5EF4-FFF2-40B4-BE49-F238E27FC236}">
                <a16:creationId xmlns:a16="http://schemas.microsoft.com/office/drawing/2014/main" id="{2DFB1F04-74A0-BB3B-943C-9548D64015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10" b="89655" l="6771" r="92188">
                        <a14:foregroundMark x1="49479" y1="70259" x2="75000" y2="56034"/>
                        <a14:foregroundMark x1="75000" y1="56034" x2="79688" y2="48276"/>
                        <a14:foregroundMark x1="37500" y1="12931" x2="54688" y2="7328"/>
                        <a14:foregroundMark x1="54688" y1="7328" x2="60417" y2="7328"/>
                        <a14:foregroundMark x1="77083" y1="9052" x2="72396" y2="6034"/>
                        <a14:foregroundMark x1="90104" y1="50000" x2="92708" y2="64224"/>
                        <a14:foregroundMark x1="92708" y1="64224" x2="90625" y2="77155"/>
                        <a14:foregroundMark x1="8333" y1="54741" x2="6771" y2="70690"/>
                        <a14:foregroundMark x1="6771" y1="70690" x2="9896" y2="76724"/>
                        <a14:foregroundMark x1="66146" y1="89655" x2="75521" y2="88362"/>
                        <a14:foregroundMark x1="42188" y1="89655" x2="27604" y2="89655"/>
                        <a14:foregroundMark x1="51563" y1="39224" x2="65625" y2="39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254" y="533399"/>
            <a:ext cx="2508339" cy="3030909"/>
          </a:xfrm>
          <a:prstGeom prst="rect">
            <a:avLst/>
          </a:prstGeom>
        </p:spPr>
      </p:pic>
      <p:sp>
        <p:nvSpPr>
          <p:cNvPr id="6" name="Google Shape;493;p14">
            <a:extLst>
              <a:ext uri="{FF2B5EF4-FFF2-40B4-BE49-F238E27FC236}">
                <a16:creationId xmlns:a16="http://schemas.microsoft.com/office/drawing/2014/main" id="{B8FB68EA-76AC-60FF-58F4-7AEF58D07146}"/>
              </a:ext>
            </a:extLst>
          </p:cNvPr>
          <p:cNvSpPr txBox="1"/>
          <p:nvPr/>
        </p:nvSpPr>
        <p:spPr>
          <a:xfrm>
            <a:off x="6383945" y="2146594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40+50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7" name="HAIL2">
            <a:hlinkClick r:id="" action="ppaction://media"/>
            <a:extLst>
              <a:ext uri="{FF2B5EF4-FFF2-40B4-BE49-F238E27FC236}">
                <a16:creationId xmlns:a16="http://schemas.microsoft.com/office/drawing/2014/main" id="{E3DD155C-848F-C50E-A020-C9DE0B62D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73118" y="326098"/>
            <a:ext cx="487363" cy="487363"/>
          </a:xfrm>
          <a:prstGeom prst="rect">
            <a:avLst/>
          </a:prstGeom>
        </p:spPr>
      </p:pic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CA199538-1B8D-DD68-DF1B-95EFDD46C01B}"/>
              </a:ext>
            </a:extLst>
          </p:cNvPr>
          <p:cNvSpPr/>
          <p:nvPr/>
        </p:nvSpPr>
        <p:spPr>
          <a:xfrm>
            <a:off x="3411126" y="198051"/>
            <a:ext cx="3526971" cy="1948543"/>
          </a:xfrm>
          <a:prstGeom prst="cloudCallout">
            <a:avLst>
              <a:gd name="adj1" fmla="val -71758"/>
              <a:gd name="adj2" fmla="val -20741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6B939B9-76AE-C141-06C8-A6C76722007D}"/>
              </a:ext>
            </a:extLst>
          </p:cNvPr>
          <p:cNvSpPr txBox="1"/>
          <p:nvPr/>
        </p:nvSpPr>
        <p:spPr>
          <a:xfrm>
            <a:off x="3949640" y="569780"/>
            <a:ext cx="26196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גָּדוֹל מֵהַתַּרְגִּיל שֶׁכָּתוּב לְמַעְלָה?</a:t>
            </a:r>
          </a:p>
        </p:txBody>
      </p:sp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3F86C-375F-0401-F356-FD8096B87F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5228" y="10866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4 -0.056 0.124 -0.125 C 0.124 -0.056 0.179 -0.001 0.248 -0.001 C 0.179 -0.001 0.125 0.056 0.125 0.125 C 0.125 0.056 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/>
          <p:nvPr/>
        </p:nvSpPr>
        <p:spPr>
          <a:xfrm>
            <a:off x="1089274" y="628233"/>
            <a:ext cx="6465412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7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  <a:sym typeface="Bangers"/>
              </a:rPr>
              <a:t>חִבּוּר </a:t>
            </a:r>
            <a:r>
              <a:rPr lang="he-IL" sz="7200" b="1" dirty="0" err="1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  <a:sym typeface="Bangers"/>
              </a:rPr>
              <a:t>וְחִסּוּר</a:t>
            </a:r>
            <a:r>
              <a:rPr lang="he-IL" sz="72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  <a:sym typeface="Bangers"/>
              </a:rPr>
              <a:t> שֶׁל עֲשָׂרוֹת שְׁלֵמוֹת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54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  <a:sym typeface="Banger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bg1"/>
                </a:solidFill>
                <a:latin typeface="BN Bilbo" panose="02000400000000000000" pitchFamily="2" charset="-79"/>
                <a:cs typeface="BN Bilbo" panose="02000400000000000000" pitchFamily="2" charset="-79"/>
                <a:sym typeface="Bangers"/>
              </a:rPr>
              <a:t>איילת אזולאי </a:t>
            </a:r>
            <a:r>
              <a:rPr lang="he-IL" sz="4000" dirty="0" err="1">
                <a:solidFill>
                  <a:schemeClr val="bg1"/>
                </a:solidFill>
                <a:latin typeface="BN Bilbo" panose="02000400000000000000" pitchFamily="2" charset="-79"/>
                <a:cs typeface="BN Bilbo" panose="02000400000000000000" pitchFamily="2" charset="-79"/>
                <a:sym typeface="Bangers"/>
              </a:rPr>
              <a:t>טסלר</a:t>
            </a:r>
            <a:endParaRPr lang="en-US" sz="4000" dirty="0">
              <a:solidFill>
                <a:schemeClr val="bg1"/>
              </a:solidFill>
              <a:latin typeface="BN Bilbo" panose="02000400000000000000" pitchFamily="2" charset="-79"/>
              <a:cs typeface="BN Bilbo" panose="02000400000000000000" pitchFamily="2" charset="-79"/>
              <a:sym typeface="Banger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E5A5572-F388-3CAA-E739-C7099F6B47CA}"/>
              </a:ext>
            </a:extLst>
          </p:cNvPr>
          <p:cNvSpPr/>
          <p:nvPr/>
        </p:nvSpPr>
        <p:spPr>
          <a:xfrm>
            <a:off x="4561114" y="5377543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XPTR3">
            <a:hlinkClick r:id="" action="ppaction://media"/>
            <a:extLst>
              <a:ext uri="{FF2B5EF4-FFF2-40B4-BE49-F238E27FC236}">
                <a16:creationId xmlns:a16="http://schemas.microsoft.com/office/drawing/2014/main" id="{DD715E5A-088B-C998-8F31-CB45856C6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7560" y="384551"/>
            <a:ext cx="487363" cy="487363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36F8E00-B708-1004-A732-A638D2FFB8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7560" y="1111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0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2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651" y="437923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652" y="1118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6826" y="401774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52217" y="1223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1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hlinkClick r:id="rId7" action="ppaction://hlinksldjump"/>
            <a:extLst>
              <a:ext uri="{FF2B5EF4-FFF2-40B4-BE49-F238E27FC236}">
                <a16:creationId xmlns:a16="http://schemas.microsoft.com/office/drawing/2014/main" id="{872B8967-4EF5-9029-4674-9282F985A387}"/>
              </a:ext>
            </a:extLst>
          </p:cNvPr>
          <p:cNvSpPr/>
          <p:nvPr/>
        </p:nvSpPr>
        <p:spPr>
          <a:xfrm>
            <a:off x="3927347" y="3996006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100-30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3" name="מלבן: פינות מעוגלות 2">
            <a:hlinkClick r:id="rId9" action="ppaction://hlinksldjump"/>
            <a:extLst>
              <a:ext uri="{FF2B5EF4-FFF2-40B4-BE49-F238E27FC236}">
                <a16:creationId xmlns:a16="http://schemas.microsoft.com/office/drawing/2014/main" id="{DFF6A6F7-986C-17E5-0818-756587221C62}"/>
              </a:ext>
            </a:extLst>
          </p:cNvPr>
          <p:cNvSpPr/>
          <p:nvPr/>
        </p:nvSpPr>
        <p:spPr>
          <a:xfrm>
            <a:off x="7236605" y="3996006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90-0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70E1547-2556-AE5B-4AA1-FEC007B7F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91" b="95455" l="9581" r="89222">
                        <a14:foregroundMark x1="76048" y1="10909" x2="64671" y2="9545"/>
                        <a14:foregroundMark x1="41916" y1="9545" x2="35329" y2="9545"/>
                        <a14:foregroundMark x1="67066" y1="82273" x2="69461" y2="91818"/>
                        <a14:foregroundMark x1="53892" y1="95455" x2="56886" y2="95455"/>
                        <a14:foregroundMark x1="67665" y1="12727" x2="68263" y2="19545"/>
                        <a14:foregroundMark x1="68263" y1="13636" x2="70060" y2="18636"/>
                        <a14:foregroundMark x1="41317" y1="12273" x2="38323" y2="1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77" y="2715846"/>
            <a:ext cx="1943515" cy="2560319"/>
          </a:xfrm>
          <a:prstGeom prst="rect">
            <a:avLst/>
          </a:prstGeom>
        </p:spPr>
      </p:pic>
      <p:sp>
        <p:nvSpPr>
          <p:cNvPr id="6" name="Google Shape;493;p14">
            <a:extLst>
              <a:ext uri="{FF2B5EF4-FFF2-40B4-BE49-F238E27FC236}">
                <a16:creationId xmlns:a16="http://schemas.microsoft.com/office/drawing/2014/main" id="{28E7F6B4-40D9-88F1-E864-4557412BD2D0}"/>
              </a:ext>
            </a:extLst>
          </p:cNvPr>
          <p:cNvSpPr txBox="1"/>
          <p:nvPr/>
        </p:nvSpPr>
        <p:spPr>
          <a:xfrm>
            <a:off x="5643717" y="2146594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40+40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7" name="HAIL2">
            <a:hlinkClick r:id="" action="ppaction://media"/>
            <a:extLst>
              <a:ext uri="{FF2B5EF4-FFF2-40B4-BE49-F238E27FC236}">
                <a16:creationId xmlns:a16="http://schemas.microsoft.com/office/drawing/2014/main" id="{63A72A9A-0DA7-6610-876D-264FE7238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1105" y="244000"/>
            <a:ext cx="487363" cy="487363"/>
          </a:xfrm>
          <a:prstGeom prst="rect">
            <a:avLst/>
          </a:prstGeom>
        </p:spPr>
      </p:pic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BBA6F240-5828-61A3-4B6D-84FA329AADC5}"/>
              </a:ext>
            </a:extLst>
          </p:cNvPr>
          <p:cNvSpPr/>
          <p:nvPr/>
        </p:nvSpPr>
        <p:spPr>
          <a:xfrm>
            <a:off x="2311669" y="244000"/>
            <a:ext cx="3526971" cy="1948543"/>
          </a:xfrm>
          <a:prstGeom prst="cloudCallout">
            <a:avLst>
              <a:gd name="adj1" fmla="val -50462"/>
              <a:gd name="adj2" fmla="val 79818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  <a:endParaRPr lang="he-IL" sz="1400" dirty="0"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4ED6D60-BD6C-5C50-2435-5C27AA594FF0}"/>
              </a:ext>
            </a:extLst>
          </p:cNvPr>
          <p:cNvSpPr txBox="1"/>
          <p:nvPr/>
        </p:nvSpPr>
        <p:spPr>
          <a:xfrm>
            <a:off x="2949941" y="598956"/>
            <a:ext cx="25127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קָטָן מֵהַתַּרְגִּיל שֶׁכָּתוּב לְמַעְלָה?</a:t>
            </a:r>
          </a:p>
        </p:txBody>
      </p:sp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2F2A74C-F4E9-D93C-6755-3761017996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2616" y="11034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41838" y="313616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1736" y="11772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8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64142" y="580141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64143" y="1514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9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hlinkClick r:id="rId7" action="ppaction://hlinksldjump"/>
            <a:extLst>
              <a:ext uri="{FF2B5EF4-FFF2-40B4-BE49-F238E27FC236}">
                <a16:creationId xmlns:a16="http://schemas.microsoft.com/office/drawing/2014/main" id="{54861EFB-2012-33FD-BB23-E6FD86F084DA}"/>
              </a:ext>
            </a:extLst>
          </p:cNvPr>
          <p:cNvSpPr/>
          <p:nvPr/>
        </p:nvSpPr>
        <p:spPr>
          <a:xfrm>
            <a:off x="2610176" y="4213721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30+30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3" name="מלבן: פינות מעוגלות 2">
            <a:hlinkClick r:id="rId9" action="ppaction://hlinksldjump"/>
            <a:extLst>
              <a:ext uri="{FF2B5EF4-FFF2-40B4-BE49-F238E27FC236}">
                <a16:creationId xmlns:a16="http://schemas.microsoft.com/office/drawing/2014/main" id="{07EA9D65-6B6E-B496-A8A7-D5D0DFB7540C}"/>
              </a:ext>
            </a:extLst>
          </p:cNvPr>
          <p:cNvSpPr/>
          <p:nvPr/>
        </p:nvSpPr>
        <p:spPr>
          <a:xfrm>
            <a:off x="5723490" y="4213720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60+30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A4F8436-9481-C456-1D1C-9084330D6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93" b="89756" l="8416" r="91584">
                        <a14:foregroundMark x1="35149" y1="55610" x2="47525" y2="56098"/>
                        <a14:foregroundMark x1="47525" y1="56098" x2="59406" y2="56098"/>
                        <a14:foregroundMark x1="59406" y1="56098" x2="57426" y2="52683"/>
                        <a14:foregroundMark x1="75727" y1="43399" x2="76733" y2="42927"/>
                        <a14:foregroundMark x1="75306" y1="43597" x2="75546" y2="43484"/>
                        <a14:foregroundMark x1="66337" y1="47805" x2="74894" y2="43790"/>
                        <a14:foregroundMark x1="76733" y1="42927" x2="85987" y2="20850"/>
                        <a14:foregroundMark x1="86925" y1="15581" x2="87624" y2="11220"/>
                        <a14:foregroundMark x1="83168" y1="22439" x2="82516" y2="19548"/>
                        <a14:foregroundMark x1="92385" y1="17628" x2="93069" y2="17073"/>
                        <a14:foregroundMark x1="84653" y1="23902" x2="87647" y2="21472"/>
                        <a14:foregroundMark x1="93069" y1="17073" x2="93069" y2="17073"/>
                        <a14:foregroundMark x1="57921" y1="34634" x2="59406" y2="35122"/>
                        <a14:foregroundMark x1="48020" y1="34146" x2="46040" y2="32195"/>
                        <a14:foregroundMark x1="8416" y1="83415" x2="10891" y2="80000"/>
                        <a14:foregroundMark x1="27723" y1="88293" x2="41584" y2="89268"/>
                        <a14:foregroundMark x1="53465" y1="89756" x2="65842" y2="89756"/>
                        <a14:foregroundMark x1="61881" y1="34634" x2="55941" y2="35122"/>
                        <a14:foregroundMark x1="50495" y1="31707" x2="44554" y2="31220"/>
                        <a14:foregroundMark x1="36139" y1="32195" x2="33663" y2="33659"/>
                        <a14:foregroundMark x1="78703" y1="34895" x2="77723" y2="36585"/>
                        <a14:foregroundMark x1="81683" y1="29756" x2="79725" y2="33133"/>
                        <a14:backgroundMark x1="89604" y1="16585" x2="87624" y2="21463"/>
                        <a14:backgroundMark x1="77723" y1="37561" x2="81683" y2="27805"/>
                        <a14:backgroundMark x1="77723" y1="36585" x2="78218" y2="34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080" y="1409019"/>
            <a:ext cx="2942291" cy="2985989"/>
          </a:xfrm>
          <a:prstGeom prst="rect">
            <a:avLst/>
          </a:prstGeom>
        </p:spPr>
      </p:pic>
      <p:sp>
        <p:nvSpPr>
          <p:cNvPr id="6" name="Google Shape;493;p14">
            <a:extLst>
              <a:ext uri="{FF2B5EF4-FFF2-40B4-BE49-F238E27FC236}">
                <a16:creationId xmlns:a16="http://schemas.microsoft.com/office/drawing/2014/main" id="{B7A93DF0-5D03-C517-04A7-32D417AD9878}"/>
              </a:ext>
            </a:extLst>
          </p:cNvPr>
          <p:cNvSpPr txBox="1"/>
          <p:nvPr/>
        </p:nvSpPr>
        <p:spPr>
          <a:xfrm>
            <a:off x="4380974" y="2248663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50+20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7" name="HAIL2">
            <a:hlinkClick r:id="" action="ppaction://media"/>
            <a:extLst>
              <a:ext uri="{FF2B5EF4-FFF2-40B4-BE49-F238E27FC236}">
                <a16:creationId xmlns:a16="http://schemas.microsoft.com/office/drawing/2014/main" id="{02F3430E-B9D0-2B94-8383-FFE340FFF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1609" y="458726"/>
            <a:ext cx="487363" cy="487363"/>
          </a:xfrm>
          <a:prstGeom prst="rect">
            <a:avLst/>
          </a:prstGeom>
        </p:spPr>
      </p:pic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4F3D58AE-8AC9-8917-156A-C5F95733ABE1}"/>
              </a:ext>
            </a:extLst>
          </p:cNvPr>
          <p:cNvSpPr/>
          <p:nvPr/>
        </p:nvSpPr>
        <p:spPr>
          <a:xfrm>
            <a:off x="5095384" y="300120"/>
            <a:ext cx="3526971" cy="1948543"/>
          </a:xfrm>
          <a:prstGeom prst="cloudCallout">
            <a:avLst>
              <a:gd name="adj1" fmla="val 69908"/>
              <a:gd name="adj2" fmla="val 43505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2FA2E8BD-A2B8-932A-991B-8DCEA7599881}"/>
              </a:ext>
            </a:extLst>
          </p:cNvPr>
          <p:cNvSpPr txBox="1"/>
          <p:nvPr/>
        </p:nvSpPr>
        <p:spPr>
          <a:xfrm>
            <a:off x="5602517" y="667102"/>
            <a:ext cx="25127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קָטָן מֵהַתַּרְגִּיל שֶׁכָּתוּב לְמַעְלָה?</a:t>
            </a:r>
          </a:p>
        </p:txBody>
      </p:sp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0A68D02-28D2-5E32-26AC-7C1D1D39D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1609" y="1266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9490" y="437923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9491" y="1196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8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34646" y="256267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82130" y="823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hlinkClick r:id="rId7" action="ppaction://hlinksldjump"/>
            <a:extLst>
              <a:ext uri="{FF2B5EF4-FFF2-40B4-BE49-F238E27FC236}">
                <a16:creationId xmlns:a16="http://schemas.microsoft.com/office/drawing/2014/main" id="{31A65826-FA65-7480-D47C-B291BD1AFF90}"/>
              </a:ext>
            </a:extLst>
          </p:cNvPr>
          <p:cNvSpPr/>
          <p:nvPr/>
        </p:nvSpPr>
        <p:spPr>
          <a:xfrm>
            <a:off x="3132689" y="4148406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50+50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3" name="מלבן: פינות מעוגלות 2">
            <a:hlinkClick r:id="rId9" action="ppaction://hlinksldjump"/>
            <a:extLst>
              <a:ext uri="{FF2B5EF4-FFF2-40B4-BE49-F238E27FC236}">
                <a16:creationId xmlns:a16="http://schemas.microsoft.com/office/drawing/2014/main" id="{4DCDC887-91D5-5D1D-0F24-B4E3D13DE47C}"/>
              </a:ext>
            </a:extLst>
          </p:cNvPr>
          <p:cNvSpPr/>
          <p:nvPr/>
        </p:nvSpPr>
        <p:spPr>
          <a:xfrm>
            <a:off x="6409290" y="4148406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30+60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4" name="תמונה 3" descr="תמונה שמכילה אומנות קליפיפם, חיוך, סרט מצויר, איור&#10;&#10;התיאור נוצר באופן אוטומטי">
            <a:extLst>
              <a:ext uri="{FF2B5EF4-FFF2-40B4-BE49-F238E27FC236}">
                <a16:creationId xmlns:a16="http://schemas.microsoft.com/office/drawing/2014/main" id="{08865B1F-7811-04B2-ECF5-56B97BB6D6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10" b="89655" l="6771" r="92188">
                        <a14:foregroundMark x1="49479" y1="70259" x2="75000" y2="56034"/>
                        <a14:foregroundMark x1="75000" y1="56034" x2="79688" y2="48276"/>
                        <a14:foregroundMark x1="37500" y1="12931" x2="54688" y2="7328"/>
                        <a14:foregroundMark x1="54688" y1="7328" x2="60417" y2="7328"/>
                        <a14:foregroundMark x1="77083" y1="9052" x2="72396" y2="6034"/>
                        <a14:foregroundMark x1="90104" y1="50000" x2="92708" y2="64224"/>
                        <a14:foregroundMark x1="92708" y1="64224" x2="90625" y2="77155"/>
                        <a14:foregroundMark x1="8333" y1="54741" x2="6771" y2="70690"/>
                        <a14:foregroundMark x1="6771" y1="70690" x2="9896" y2="76724"/>
                        <a14:foregroundMark x1="66146" y1="89655" x2="75521" y2="88362"/>
                        <a14:foregroundMark x1="42188" y1="89655" x2="27604" y2="89655"/>
                        <a14:foregroundMark x1="51563" y1="39224" x2="65625" y2="39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712" y="3429000"/>
            <a:ext cx="2440488" cy="2948922"/>
          </a:xfrm>
          <a:prstGeom prst="rect">
            <a:avLst/>
          </a:prstGeom>
        </p:spPr>
      </p:pic>
      <p:sp>
        <p:nvSpPr>
          <p:cNvPr id="6" name="Google Shape;493;p14">
            <a:extLst>
              <a:ext uri="{FF2B5EF4-FFF2-40B4-BE49-F238E27FC236}">
                <a16:creationId xmlns:a16="http://schemas.microsoft.com/office/drawing/2014/main" id="{77EEB012-B95B-6EC1-6D68-BB8BC13B74C8}"/>
              </a:ext>
            </a:extLst>
          </p:cNvPr>
          <p:cNvSpPr txBox="1"/>
          <p:nvPr/>
        </p:nvSpPr>
        <p:spPr>
          <a:xfrm>
            <a:off x="4824269" y="2392729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90+10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7" name="HAIL2">
            <a:hlinkClick r:id="" action="ppaction://media"/>
            <a:extLst>
              <a:ext uri="{FF2B5EF4-FFF2-40B4-BE49-F238E27FC236}">
                <a16:creationId xmlns:a16="http://schemas.microsoft.com/office/drawing/2014/main" id="{4BE87DAA-9C3F-F4EE-5790-D6060CD2E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18925" y="235973"/>
            <a:ext cx="487363" cy="487363"/>
          </a:xfrm>
          <a:prstGeom prst="rect">
            <a:avLst/>
          </a:prstGeom>
        </p:spPr>
      </p:pic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8BD9EDDB-235B-BE01-00AC-D614C9910D9F}"/>
              </a:ext>
            </a:extLst>
          </p:cNvPr>
          <p:cNvSpPr/>
          <p:nvPr/>
        </p:nvSpPr>
        <p:spPr>
          <a:xfrm>
            <a:off x="3927346" y="235973"/>
            <a:ext cx="3526971" cy="1948543"/>
          </a:xfrm>
          <a:prstGeom prst="cloudCallout">
            <a:avLst>
              <a:gd name="adj1" fmla="val -70215"/>
              <a:gd name="adj2" fmla="val 114455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  <a:endParaRPr lang="he-IL" sz="1400" dirty="0"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9ABD66B2-178F-18C1-0E21-E82533968789}"/>
              </a:ext>
            </a:extLst>
          </p:cNvPr>
          <p:cNvSpPr txBox="1"/>
          <p:nvPr/>
        </p:nvSpPr>
        <p:spPr>
          <a:xfrm>
            <a:off x="4434479" y="588911"/>
            <a:ext cx="25127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קָטָן מֵהַתַּרְגִּיל שֶׁכָּתוּב לְמַעְלָה?</a:t>
            </a:r>
          </a:p>
        </p:txBody>
      </p:sp>
      <p:pic>
        <p:nvPicPr>
          <p:cNvPr id="1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58C9364-09D2-1EBD-62D2-9CAC4554EB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18925" y="10837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2341" y="522699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2342" y="1319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3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4"/>
          <p:cNvSpPr txBox="1"/>
          <p:nvPr/>
        </p:nvSpPr>
        <p:spPr>
          <a:xfrm>
            <a:off x="2790093" y="780717"/>
            <a:ext cx="6085486" cy="276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6600" b="1" dirty="0">
                <a:solidFill>
                  <a:srgbClr val="FFFFCC"/>
                </a:solidFill>
                <a:latin typeface="Gisha" panose="020B0502040204020203" pitchFamily="34" charset="-79"/>
                <a:cs typeface="Gisha" panose="020B0502040204020203" pitchFamily="34" charset="-79"/>
                <a:sym typeface="Bangers"/>
              </a:rPr>
              <a:t>הוֹרָאוֹת הַמִּשְׂחָק</a:t>
            </a:r>
            <a:endParaRPr lang="he-IL" sz="4000" b="1" dirty="0">
              <a:solidFill>
                <a:srgbClr val="FFFFCC"/>
              </a:solidFill>
              <a:latin typeface="Gisha" panose="020B0502040204020203" pitchFamily="34" charset="-79"/>
              <a:cs typeface="Gisha" panose="020B0502040204020203" pitchFamily="34" charset="-79"/>
              <a:sym typeface="Banger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4000" dirty="0">
              <a:solidFill>
                <a:srgbClr val="FFFFCC"/>
              </a:solidFill>
              <a:latin typeface="Gisha" panose="020B0502040204020203" pitchFamily="34" charset="-79"/>
              <a:cs typeface="Gisha" panose="020B0502040204020203" pitchFamily="34" charset="-79"/>
              <a:sym typeface="Banger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rgbClr val="FFFFCC"/>
                </a:solidFill>
                <a:latin typeface="Gisha" panose="020B0502040204020203" pitchFamily="34" charset="-79"/>
                <a:cs typeface="Gisha" panose="020B0502040204020203" pitchFamily="34" charset="-79"/>
                <a:sym typeface="Bangers"/>
              </a:rPr>
              <a:t>עִזְרוּ </a:t>
            </a:r>
            <a:r>
              <a:rPr lang="he-IL" sz="4000" dirty="0" err="1">
                <a:solidFill>
                  <a:srgbClr val="FFFFCC"/>
                </a:solidFill>
                <a:latin typeface="Gisha" panose="020B0502040204020203" pitchFamily="34" charset="-79"/>
                <a:cs typeface="Gisha" panose="020B0502040204020203" pitchFamily="34" charset="-79"/>
                <a:sym typeface="Bangers"/>
              </a:rPr>
              <a:t>לַחַיְזָרִים</a:t>
            </a:r>
            <a:r>
              <a:rPr lang="he-IL" sz="4000" dirty="0">
                <a:solidFill>
                  <a:srgbClr val="FFFFCC"/>
                </a:solidFill>
                <a:latin typeface="Gisha" panose="020B0502040204020203" pitchFamily="34" charset="-79"/>
                <a:cs typeface="Gisha" panose="020B0502040204020203" pitchFamily="34" charset="-79"/>
                <a:sym typeface="Bangers"/>
              </a:rPr>
              <a:t> לְבַצֵּעַ אֶת הַמְּשִׂימוֹת שֶׁהֵם נִדְרָשִׁים.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6600" dirty="0">
              <a:solidFill>
                <a:srgbClr val="FFFFCC"/>
              </a:solidFill>
              <a:latin typeface="Gisha" panose="020B0502040204020203" pitchFamily="34" charset="-79"/>
              <a:cs typeface="Gisha" panose="020B0502040204020203" pitchFamily="34" charset="-79"/>
              <a:sym typeface="Banger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rgbClr val="FFFFCC"/>
                </a:solidFill>
                <a:latin typeface="Gisha" panose="020B0502040204020203" pitchFamily="34" charset="-79"/>
                <a:cs typeface="Gisha" panose="020B0502040204020203" pitchFamily="34" charset="-79"/>
                <a:sym typeface="Bangers"/>
              </a:rPr>
              <a:t>בְּהַצְלָחָה וּבַהֲנָאָה!</a:t>
            </a:r>
            <a:endParaRPr sz="4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93" name="Google Shape;493;p14"/>
          <p:cNvSpPr txBox="1"/>
          <p:nvPr/>
        </p:nvSpPr>
        <p:spPr>
          <a:xfrm>
            <a:off x="5847246" y="2164081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bg1"/>
              </a:solidFill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666C7C80-5FB5-5F3C-EA7F-6357CC787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5455" l="9581" r="89222">
                        <a14:foregroundMark x1="76048" y1="10909" x2="64671" y2="9545"/>
                        <a14:foregroundMark x1="41916" y1="9545" x2="35329" y2="9545"/>
                        <a14:foregroundMark x1="67066" y1="82273" x2="69461" y2="91818"/>
                        <a14:foregroundMark x1="53892" y1="95455" x2="56886" y2="95455"/>
                        <a14:foregroundMark x1="67665" y1="12727" x2="68263" y2="19545"/>
                        <a14:foregroundMark x1="68263" y1="13636" x2="70060" y2="18636"/>
                        <a14:foregroundMark x1="41317" y1="12273" x2="38323" y2="1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849" y="883920"/>
            <a:ext cx="1943515" cy="256031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246D99D-CCDF-5B7B-1A3A-E1E9FDDDCE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3" b="89756" l="8416" r="91584">
                        <a14:foregroundMark x1="35149" y1="55610" x2="47525" y2="56098"/>
                        <a14:foregroundMark x1="47525" y1="56098" x2="59406" y2="56098"/>
                        <a14:foregroundMark x1="59406" y1="56098" x2="57426" y2="52683"/>
                        <a14:foregroundMark x1="75727" y1="43399" x2="76733" y2="42927"/>
                        <a14:foregroundMark x1="75306" y1="43597" x2="75546" y2="43484"/>
                        <a14:foregroundMark x1="66337" y1="47805" x2="74894" y2="43790"/>
                        <a14:foregroundMark x1="76733" y1="42927" x2="85987" y2="20850"/>
                        <a14:foregroundMark x1="86925" y1="15581" x2="87624" y2="11220"/>
                        <a14:foregroundMark x1="83168" y1="22439" x2="82516" y2="19548"/>
                        <a14:foregroundMark x1="92385" y1="17628" x2="93069" y2="17073"/>
                        <a14:foregroundMark x1="84653" y1="23902" x2="87647" y2="21472"/>
                        <a14:foregroundMark x1="93069" y1="17073" x2="93069" y2="17073"/>
                        <a14:foregroundMark x1="57921" y1="34634" x2="59406" y2="35122"/>
                        <a14:foregroundMark x1="48020" y1="34146" x2="46040" y2="32195"/>
                        <a14:foregroundMark x1="8416" y1="83415" x2="10891" y2="80000"/>
                        <a14:foregroundMark x1="27723" y1="88293" x2="41584" y2="89268"/>
                        <a14:foregroundMark x1="53465" y1="89756" x2="65842" y2="89756"/>
                        <a14:foregroundMark x1="61881" y1="34634" x2="55941" y2="35122"/>
                        <a14:foregroundMark x1="50495" y1="31707" x2="44554" y2="31220"/>
                        <a14:foregroundMark x1="36139" y1="32195" x2="33663" y2="33659"/>
                        <a14:foregroundMark x1="78703" y1="34895" x2="77723" y2="36585"/>
                        <a14:foregroundMark x1="81683" y1="29756" x2="79725" y2="33133"/>
                        <a14:backgroundMark x1="89604" y1="16585" x2="87624" y2="21463"/>
                        <a14:backgroundMark x1="77723" y1="37561" x2="81683" y2="27805"/>
                        <a14:backgroundMark x1="77723" y1="36585" x2="78218" y2="34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913" y="3444239"/>
            <a:ext cx="3407229" cy="3457832"/>
          </a:xfrm>
          <a:prstGeom prst="rect">
            <a:avLst/>
          </a:prstGeom>
        </p:spPr>
      </p:pic>
      <p:pic>
        <p:nvPicPr>
          <p:cNvPr id="12" name="תמונה 11" descr="תמונה שמכילה אומנות קליפיפם, חיוך, סרט מצויר, איור&#10;&#10;התיאור נוצר באופן אוטומטי">
            <a:extLst>
              <a:ext uri="{FF2B5EF4-FFF2-40B4-BE49-F238E27FC236}">
                <a16:creationId xmlns:a16="http://schemas.microsoft.com/office/drawing/2014/main" id="{C3110701-7442-72C6-6346-7E6BE4463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10" b="89655" l="6771" r="92188">
                        <a14:foregroundMark x1="49479" y1="70259" x2="75000" y2="56034"/>
                        <a14:foregroundMark x1="75000" y1="56034" x2="79688" y2="48276"/>
                        <a14:foregroundMark x1="37500" y1="12931" x2="54688" y2="7328"/>
                        <a14:foregroundMark x1="54688" y1="7328" x2="60417" y2="7328"/>
                        <a14:foregroundMark x1="77083" y1="9052" x2="72396" y2="6034"/>
                        <a14:foregroundMark x1="90104" y1="50000" x2="92708" y2="64224"/>
                        <a14:foregroundMark x1="92708" y1="64224" x2="90625" y2="77155"/>
                        <a14:foregroundMark x1="8333" y1="54741" x2="6771" y2="70690"/>
                        <a14:foregroundMark x1="6771" y1="70690" x2="9896" y2="76724"/>
                        <a14:foregroundMark x1="66146" y1="89655" x2="75521" y2="88362"/>
                        <a14:foregroundMark x1="42188" y1="89655" x2="27604" y2="89655"/>
                        <a14:foregroundMark x1="51563" y1="39224" x2="65625" y2="39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0625" y="4075236"/>
            <a:ext cx="2451375" cy="2962077"/>
          </a:xfrm>
          <a:prstGeom prst="rect">
            <a:avLst/>
          </a:prstGeom>
        </p:spPr>
      </p:pic>
      <p:sp>
        <p:nvSpPr>
          <p:cNvPr id="13" name="לחצן פעולה: קדימה או הבא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3654338-350A-71A2-950C-1A94F1D9DBE2}"/>
              </a:ext>
            </a:extLst>
          </p:cNvPr>
          <p:cNvSpPr/>
          <p:nvPr/>
        </p:nvSpPr>
        <p:spPr>
          <a:xfrm>
            <a:off x="5470070" y="5556274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12215AB-E498-2341-6BFD-448130119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05039" y="293354"/>
            <a:ext cx="487363" cy="487363"/>
          </a:xfrm>
          <a:prstGeom prst="rect">
            <a:avLst/>
          </a:prstGeom>
        </p:spPr>
      </p:pic>
      <p:pic>
        <p:nvPicPr>
          <p:cNvPr id="2" name="945aaf">
            <a:hlinkClick r:id="" action="ppaction://media"/>
            <a:extLst>
              <a:ext uri="{FF2B5EF4-FFF2-40B4-BE49-F238E27FC236}">
                <a16:creationId xmlns:a16="http://schemas.microsoft.com/office/drawing/2014/main" id="{490C2282-D67F-50D2-9FC2-B2B06E4A42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05040" y="12868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091 L 0.077 0.238 L -0.077 0.238 L -0.125 0.091 L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24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4478" y="256267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4478" y="1105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9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hlinkClick r:id="rId7" action="ppaction://hlinksldjump"/>
            <a:extLst>
              <a:ext uri="{FF2B5EF4-FFF2-40B4-BE49-F238E27FC236}">
                <a16:creationId xmlns:a16="http://schemas.microsoft.com/office/drawing/2014/main" id="{CC0EF1B8-450D-B896-A64B-4048B3F51CC6}"/>
              </a:ext>
            </a:extLst>
          </p:cNvPr>
          <p:cNvSpPr/>
          <p:nvPr/>
        </p:nvSpPr>
        <p:spPr>
          <a:xfrm>
            <a:off x="4504284" y="5019263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20+50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3" name="מלבן: פינות מעוגלות 2">
            <a:hlinkClick r:id="rId9" action="ppaction://hlinksldjump"/>
            <a:extLst>
              <a:ext uri="{FF2B5EF4-FFF2-40B4-BE49-F238E27FC236}">
                <a16:creationId xmlns:a16="http://schemas.microsoft.com/office/drawing/2014/main" id="{9F09CDE0-ACD9-B9AE-2916-8D1CEE6B9A85}"/>
              </a:ext>
            </a:extLst>
          </p:cNvPr>
          <p:cNvSpPr/>
          <p:nvPr/>
        </p:nvSpPr>
        <p:spPr>
          <a:xfrm>
            <a:off x="814031" y="5019262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10+50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39C4F10-B5DB-0E6C-4F9F-54626C558A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91" b="95455" l="9581" r="89222">
                        <a14:foregroundMark x1="76048" y1="10909" x2="64671" y2="9545"/>
                        <a14:foregroundMark x1="41916" y1="9545" x2="35329" y2="9545"/>
                        <a14:foregroundMark x1="67066" y1="82273" x2="69461" y2="91818"/>
                        <a14:foregroundMark x1="53892" y1="95455" x2="56886" y2="95455"/>
                        <a14:foregroundMark x1="67665" y1="12727" x2="68263" y2="19545"/>
                        <a14:foregroundMark x1="68263" y1="13636" x2="70060" y2="18636"/>
                        <a14:foregroundMark x1="41317" y1="12273" x2="38323" y2="1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30035"/>
            <a:ext cx="2270760" cy="2991420"/>
          </a:xfrm>
          <a:prstGeom prst="rect">
            <a:avLst/>
          </a:prstGeom>
        </p:spPr>
      </p:pic>
      <p:sp>
        <p:nvSpPr>
          <p:cNvPr id="6" name="Google Shape;493;p14">
            <a:extLst>
              <a:ext uri="{FF2B5EF4-FFF2-40B4-BE49-F238E27FC236}">
                <a16:creationId xmlns:a16="http://schemas.microsoft.com/office/drawing/2014/main" id="{203248D0-3C15-A620-3598-68F9578457A4}"/>
              </a:ext>
            </a:extLst>
          </p:cNvPr>
          <p:cNvSpPr txBox="1"/>
          <p:nvPr/>
        </p:nvSpPr>
        <p:spPr>
          <a:xfrm>
            <a:off x="3084791" y="2585332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40+30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7" name="HAIL2">
            <a:hlinkClick r:id="" action="ppaction://media"/>
            <a:extLst>
              <a:ext uri="{FF2B5EF4-FFF2-40B4-BE49-F238E27FC236}">
                <a16:creationId xmlns:a16="http://schemas.microsoft.com/office/drawing/2014/main" id="{1500EB43-D142-C63E-0AE0-411E82C36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7751" y="159440"/>
            <a:ext cx="487363" cy="487363"/>
          </a:xfrm>
          <a:prstGeom prst="rect">
            <a:avLst/>
          </a:prstGeom>
        </p:spPr>
      </p:pic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13CCC3A9-372C-9DF3-3B0E-97C2E9462F94}"/>
              </a:ext>
            </a:extLst>
          </p:cNvPr>
          <p:cNvSpPr/>
          <p:nvPr/>
        </p:nvSpPr>
        <p:spPr>
          <a:xfrm>
            <a:off x="2311669" y="244000"/>
            <a:ext cx="3526971" cy="1948543"/>
          </a:xfrm>
          <a:prstGeom prst="cloudCallout">
            <a:avLst>
              <a:gd name="adj1" fmla="val -50462"/>
              <a:gd name="adj2" fmla="val 79818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  <a:endParaRPr lang="he-IL" sz="1400" dirty="0"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9EBBA7C-7F14-41A1-B4FF-C1F5E27B3F7C}"/>
              </a:ext>
            </a:extLst>
          </p:cNvPr>
          <p:cNvSpPr txBox="1"/>
          <p:nvPr/>
        </p:nvSpPr>
        <p:spPr>
          <a:xfrm>
            <a:off x="2661079" y="510253"/>
            <a:ext cx="26196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שׁוֹנֶה מֵהַתַּרְגִּיל שֶׁכָּתוּב לְמַעְלָה?</a:t>
            </a:r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F1A392D-ED29-354A-C2FE-97924BFB7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06734" y="92829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3516" y="522699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3248" y="1177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5653" y="336460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5654" y="1115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hlinkClick r:id="rId7" action="ppaction://hlinksldjump"/>
            <a:extLst>
              <a:ext uri="{FF2B5EF4-FFF2-40B4-BE49-F238E27FC236}">
                <a16:creationId xmlns:a16="http://schemas.microsoft.com/office/drawing/2014/main" id="{54861EFB-2012-33FD-BB23-E6FD86F084DA}"/>
              </a:ext>
            </a:extLst>
          </p:cNvPr>
          <p:cNvSpPr/>
          <p:nvPr/>
        </p:nvSpPr>
        <p:spPr>
          <a:xfrm>
            <a:off x="2610176" y="4213721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30+40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3" name="מלבן: פינות מעוגלות 2">
            <a:hlinkClick r:id="rId9" action="ppaction://hlinksldjump"/>
            <a:extLst>
              <a:ext uri="{FF2B5EF4-FFF2-40B4-BE49-F238E27FC236}">
                <a16:creationId xmlns:a16="http://schemas.microsoft.com/office/drawing/2014/main" id="{07EA9D65-6B6E-B496-A8A7-D5D0DFB7540C}"/>
              </a:ext>
            </a:extLst>
          </p:cNvPr>
          <p:cNvSpPr/>
          <p:nvPr/>
        </p:nvSpPr>
        <p:spPr>
          <a:xfrm>
            <a:off x="5723490" y="4213721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100-40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A4F8436-9481-C456-1D1C-9084330D6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93" b="89756" l="8416" r="91584">
                        <a14:foregroundMark x1="35149" y1="55610" x2="47525" y2="56098"/>
                        <a14:foregroundMark x1="47525" y1="56098" x2="59406" y2="56098"/>
                        <a14:foregroundMark x1="59406" y1="56098" x2="57426" y2="52683"/>
                        <a14:foregroundMark x1="75727" y1="43399" x2="76733" y2="42927"/>
                        <a14:foregroundMark x1="75306" y1="43597" x2="75546" y2="43484"/>
                        <a14:foregroundMark x1="66337" y1="47805" x2="74894" y2="43790"/>
                        <a14:foregroundMark x1="76733" y1="42927" x2="85987" y2="20850"/>
                        <a14:foregroundMark x1="86925" y1="15581" x2="87624" y2="11220"/>
                        <a14:foregroundMark x1="83168" y1="22439" x2="82516" y2="19548"/>
                        <a14:foregroundMark x1="92385" y1="17628" x2="93069" y2="17073"/>
                        <a14:foregroundMark x1="84653" y1="23902" x2="87647" y2="21472"/>
                        <a14:foregroundMark x1="93069" y1="17073" x2="93069" y2="17073"/>
                        <a14:foregroundMark x1="57921" y1="34634" x2="59406" y2="35122"/>
                        <a14:foregroundMark x1="48020" y1="34146" x2="46040" y2="32195"/>
                        <a14:foregroundMark x1="8416" y1="83415" x2="10891" y2="80000"/>
                        <a14:foregroundMark x1="27723" y1="88293" x2="41584" y2="89268"/>
                        <a14:foregroundMark x1="53465" y1="89756" x2="65842" y2="89756"/>
                        <a14:foregroundMark x1="61881" y1="34634" x2="55941" y2="35122"/>
                        <a14:foregroundMark x1="50495" y1="31707" x2="44554" y2="31220"/>
                        <a14:foregroundMark x1="36139" y1="32195" x2="33663" y2="33659"/>
                        <a14:foregroundMark x1="78703" y1="34895" x2="77723" y2="36585"/>
                        <a14:foregroundMark x1="81683" y1="29756" x2="79725" y2="33133"/>
                        <a14:backgroundMark x1="89604" y1="16585" x2="87624" y2="21463"/>
                        <a14:backgroundMark x1="77723" y1="37561" x2="81683" y2="27805"/>
                        <a14:backgroundMark x1="77723" y1="36585" x2="78218" y2="34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080" y="1409019"/>
            <a:ext cx="2942291" cy="2985989"/>
          </a:xfrm>
          <a:prstGeom prst="rect">
            <a:avLst/>
          </a:prstGeom>
        </p:spPr>
      </p:pic>
      <p:sp>
        <p:nvSpPr>
          <p:cNvPr id="6" name="Google Shape;493;p14">
            <a:extLst>
              <a:ext uri="{FF2B5EF4-FFF2-40B4-BE49-F238E27FC236}">
                <a16:creationId xmlns:a16="http://schemas.microsoft.com/office/drawing/2014/main" id="{B7A93DF0-5D03-C517-04A7-32D417AD9878}"/>
              </a:ext>
            </a:extLst>
          </p:cNvPr>
          <p:cNvSpPr txBox="1"/>
          <p:nvPr/>
        </p:nvSpPr>
        <p:spPr>
          <a:xfrm>
            <a:off x="4380974" y="2248663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80-20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7" name="HAIL2">
            <a:hlinkClick r:id="" action="ppaction://media"/>
            <a:extLst>
              <a:ext uri="{FF2B5EF4-FFF2-40B4-BE49-F238E27FC236}">
                <a16:creationId xmlns:a16="http://schemas.microsoft.com/office/drawing/2014/main" id="{02F3430E-B9D0-2B94-8383-FFE340FFF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8254" y="360733"/>
            <a:ext cx="487363" cy="487363"/>
          </a:xfrm>
          <a:prstGeom prst="rect">
            <a:avLst/>
          </a:prstGeom>
        </p:spPr>
      </p:pic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4F3D58AE-8AC9-8917-156A-C5F95733ABE1}"/>
              </a:ext>
            </a:extLst>
          </p:cNvPr>
          <p:cNvSpPr/>
          <p:nvPr/>
        </p:nvSpPr>
        <p:spPr>
          <a:xfrm>
            <a:off x="5095384" y="300120"/>
            <a:ext cx="3526971" cy="1948543"/>
          </a:xfrm>
          <a:prstGeom prst="cloudCallout">
            <a:avLst>
              <a:gd name="adj1" fmla="val 69908"/>
              <a:gd name="adj2" fmla="val 43505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FF687FA-2FBB-1DDC-D271-09E4961FAD53}"/>
              </a:ext>
            </a:extLst>
          </p:cNvPr>
          <p:cNvSpPr txBox="1"/>
          <p:nvPr/>
        </p:nvSpPr>
        <p:spPr>
          <a:xfrm>
            <a:off x="5629801" y="604415"/>
            <a:ext cx="26196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שׁוֹנֶה מֵהַתַּרְגִּיל שֶׁכָּתוּב לְמַעְלָה?</a:t>
            </a:r>
          </a:p>
        </p:txBody>
      </p:sp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12935DE-CBFE-9989-D7B2-B6FD7428F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8255" y="1030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2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38483" y="437923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38484" y="1049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6826" y="499949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6827" y="1251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hlinkClick r:id="rId7" action="ppaction://hlinksldjump"/>
            <a:extLst>
              <a:ext uri="{FF2B5EF4-FFF2-40B4-BE49-F238E27FC236}">
                <a16:creationId xmlns:a16="http://schemas.microsoft.com/office/drawing/2014/main" id="{31A65826-FA65-7480-D47C-B291BD1AFF90}"/>
              </a:ext>
            </a:extLst>
          </p:cNvPr>
          <p:cNvSpPr/>
          <p:nvPr/>
        </p:nvSpPr>
        <p:spPr>
          <a:xfrm>
            <a:off x="3132689" y="4148406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100-20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3" name="מלבן: פינות מעוגלות 2">
            <a:hlinkClick r:id="rId9" action="ppaction://hlinksldjump"/>
            <a:extLst>
              <a:ext uri="{FF2B5EF4-FFF2-40B4-BE49-F238E27FC236}">
                <a16:creationId xmlns:a16="http://schemas.microsoft.com/office/drawing/2014/main" id="{4DCDC887-91D5-5D1D-0F24-B4E3D13DE47C}"/>
              </a:ext>
            </a:extLst>
          </p:cNvPr>
          <p:cNvSpPr/>
          <p:nvPr/>
        </p:nvSpPr>
        <p:spPr>
          <a:xfrm>
            <a:off x="6409290" y="4148406"/>
            <a:ext cx="2270760" cy="1207893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50+40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4" name="תמונה 3" descr="תמונה שמכילה אומנות קליפיפם, חיוך, סרט מצויר, איור&#10;&#10;התיאור נוצר באופן אוטומטי">
            <a:extLst>
              <a:ext uri="{FF2B5EF4-FFF2-40B4-BE49-F238E27FC236}">
                <a16:creationId xmlns:a16="http://schemas.microsoft.com/office/drawing/2014/main" id="{08865B1F-7811-04B2-ECF5-56B97BB6D6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10" b="89655" l="6771" r="92188">
                        <a14:foregroundMark x1="49479" y1="70259" x2="75000" y2="56034"/>
                        <a14:foregroundMark x1="75000" y1="56034" x2="79688" y2="48276"/>
                        <a14:foregroundMark x1="37500" y1="12931" x2="54688" y2="7328"/>
                        <a14:foregroundMark x1="54688" y1="7328" x2="60417" y2="7328"/>
                        <a14:foregroundMark x1="77083" y1="9052" x2="72396" y2="6034"/>
                        <a14:foregroundMark x1="90104" y1="50000" x2="92708" y2="64224"/>
                        <a14:foregroundMark x1="92708" y1="64224" x2="90625" y2="77155"/>
                        <a14:foregroundMark x1="8333" y1="54741" x2="6771" y2="70690"/>
                        <a14:foregroundMark x1="6771" y1="70690" x2="9896" y2="76724"/>
                        <a14:foregroundMark x1="66146" y1="89655" x2="75521" y2="88362"/>
                        <a14:foregroundMark x1="42188" y1="89655" x2="27604" y2="89655"/>
                        <a14:foregroundMark x1="51563" y1="39224" x2="65625" y2="39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712" y="3429000"/>
            <a:ext cx="2440488" cy="2948922"/>
          </a:xfrm>
          <a:prstGeom prst="rect">
            <a:avLst/>
          </a:prstGeom>
        </p:spPr>
      </p:pic>
      <p:sp>
        <p:nvSpPr>
          <p:cNvPr id="6" name="Google Shape;493;p14">
            <a:extLst>
              <a:ext uri="{FF2B5EF4-FFF2-40B4-BE49-F238E27FC236}">
                <a16:creationId xmlns:a16="http://schemas.microsoft.com/office/drawing/2014/main" id="{77EEB012-B95B-6EC1-6D68-BB8BC13B74C8}"/>
              </a:ext>
            </a:extLst>
          </p:cNvPr>
          <p:cNvSpPr txBox="1"/>
          <p:nvPr/>
        </p:nvSpPr>
        <p:spPr>
          <a:xfrm>
            <a:off x="4824269" y="2392729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70+20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7" name="HAIL2">
            <a:hlinkClick r:id="" action="ppaction://media"/>
            <a:extLst>
              <a:ext uri="{FF2B5EF4-FFF2-40B4-BE49-F238E27FC236}">
                <a16:creationId xmlns:a16="http://schemas.microsoft.com/office/drawing/2014/main" id="{4BE87DAA-9C3F-F4EE-5790-D6060CD2E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04293" y="288528"/>
            <a:ext cx="487363" cy="487363"/>
          </a:xfrm>
          <a:prstGeom prst="rect">
            <a:avLst/>
          </a:prstGeom>
        </p:spPr>
      </p:pic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8BD9EDDB-235B-BE01-00AC-D614C9910D9F}"/>
              </a:ext>
            </a:extLst>
          </p:cNvPr>
          <p:cNvSpPr/>
          <p:nvPr/>
        </p:nvSpPr>
        <p:spPr>
          <a:xfrm>
            <a:off x="3927346" y="235973"/>
            <a:ext cx="3526971" cy="1948543"/>
          </a:xfrm>
          <a:prstGeom prst="cloudCallout">
            <a:avLst>
              <a:gd name="adj1" fmla="val -70215"/>
              <a:gd name="adj2" fmla="val 114455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latin typeface="BN Bilbo" panose="02000400000000000000" pitchFamily="2" charset="-79"/>
                <a:cs typeface="BN Bilbo" panose="02000400000000000000" pitchFamily="2" charset="-79"/>
              </a:rPr>
              <a:t>איזה מבין התרגילים שכתובים במלבנים שווה לתרגיל שכתוב למעלה?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CF591FF-2451-67B5-FA7E-AB294D4C762D}"/>
              </a:ext>
            </a:extLst>
          </p:cNvPr>
          <p:cNvSpPr txBox="1"/>
          <p:nvPr/>
        </p:nvSpPr>
        <p:spPr>
          <a:xfrm>
            <a:off x="4381020" y="548524"/>
            <a:ext cx="26196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שׁוֹנֶה מֵהַתַּרְגִּיל שֶׁכָּתוּב לְמַעְלָה?</a:t>
            </a:r>
          </a:p>
        </p:txBody>
      </p:sp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59D95F3-1C5C-6B6B-05BE-E786C41059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5473" y="8840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3177" y="681604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3177" y="1563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1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7330" y="763700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7331" y="1514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7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4"/>
          <p:cNvSpPr txBox="1"/>
          <p:nvPr/>
        </p:nvSpPr>
        <p:spPr>
          <a:xfrm>
            <a:off x="658762" y="422787"/>
            <a:ext cx="5559157" cy="1207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+mj-cs"/>
            </a:endParaRPr>
          </a:p>
        </p:txBody>
      </p:sp>
      <p:sp>
        <p:nvSpPr>
          <p:cNvPr id="493" name="Google Shape;493;p14"/>
          <p:cNvSpPr txBox="1"/>
          <p:nvPr/>
        </p:nvSpPr>
        <p:spPr>
          <a:xfrm>
            <a:off x="6406582" y="2306212"/>
            <a:ext cx="1955634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20+60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666C7C80-5FB5-5F3C-EA7F-6357CC787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5455" l="9581" r="89222">
                        <a14:foregroundMark x1="76048" y1="10909" x2="64671" y2="9545"/>
                        <a14:foregroundMark x1="41916" y1="9545" x2="35329" y2="9545"/>
                        <a14:foregroundMark x1="67066" y1="82273" x2="69461" y2="91818"/>
                        <a14:foregroundMark x1="53892" y1="95455" x2="56886" y2="95455"/>
                        <a14:foregroundMark x1="67665" y1="12727" x2="68263" y2="19545"/>
                        <a14:foregroundMark x1="68263" y1="13636" x2="70060" y2="18636"/>
                        <a14:foregroundMark x1="41317" y1="12273" x2="38323" y2="1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424" y="1617046"/>
            <a:ext cx="2750875" cy="3623907"/>
          </a:xfrm>
          <a:prstGeom prst="rect">
            <a:avLst/>
          </a:prstGeom>
        </p:spPr>
      </p:pic>
      <p:sp>
        <p:nvSpPr>
          <p:cNvPr id="9" name="מלבן: פינות מעוגלות 8">
            <a:hlinkClick r:id="rId9" action="ppaction://hlinksldjump"/>
            <a:extLst>
              <a:ext uri="{FF2B5EF4-FFF2-40B4-BE49-F238E27FC236}">
                <a16:creationId xmlns:a16="http://schemas.microsoft.com/office/drawing/2014/main" id="{C4E18B26-7B24-986F-E0B1-82F83AF0B5DE}"/>
              </a:ext>
            </a:extLst>
          </p:cNvPr>
          <p:cNvSpPr/>
          <p:nvPr/>
        </p:nvSpPr>
        <p:spPr>
          <a:xfrm>
            <a:off x="4711866" y="4033060"/>
            <a:ext cx="2270760" cy="120789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30+60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2" name="בועת מחשבה: ענן 1">
            <a:extLst>
              <a:ext uri="{FF2B5EF4-FFF2-40B4-BE49-F238E27FC236}">
                <a16:creationId xmlns:a16="http://schemas.microsoft.com/office/drawing/2014/main" id="{EA4D2605-6A8D-AC7E-B719-479049135037}"/>
              </a:ext>
            </a:extLst>
          </p:cNvPr>
          <p:cNvSpPr/>
          <p:nvPr/>
        </p:nvSpPr>
        <p:spPr>
          <a:xfrm>
            <a:off x="3396415" y="309463"/>
            <a:ext cx="3526971" cy="1948543"/>
          </a:xfrm>
          <a:prstGeom prst="cloudCallout">
            <a:avLst>
              <a:gd name="adj1" fmla="val -53549"/>
              <a:gd name="adj2" fmla="val 54120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2808A6C-0C2E-70A4-4F60-16F877520EB2}"/>
              </a:ext>
            </a:extLst>
          </p:cNvPr>
          <p:cNvSpPr txBox="1"/>
          <p:nvPr/>
        </p:nvSpPr>
        <p:spPr>
          <a:xfrm>
            <a:off x="3786961" y="642258"/>
            <a:ext cx="26196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</a:t>
            </a:r>
            <a:r>
              <a:rPr lang="he-IL" sz="2000" dirty="0" err="1">
                <a:latin typeface="Gisha" panose="020B0502040204020203" pitchFamily="34" charset="-79"/>
                <a:cs typeface="Gisha" panose="020B0502040204020203" pitchFamily="34" charset="-79"/>
              </a:rPr>
              <a:t>שָׁוֶה</a:t>
            </a: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 לַתַּרְגִּיל שֶׁכָּתוּב לְמַעְלָה?</a:t>
            </a:r>
          </a:p>
        </p:txBody>
      </p:sp>
      <p:sp>
        <p:nvSpPr>
          <p:cNvPr id="4" name="מלבן: פינות מעוגלות 3">
            <a:hlinkClick r:id="rId11" action="ppaction://hlinksldjump"/>
            <a:extLst>
              <a:ext uri="{FF2B5EF4-FFF2-40B4-BE49-F238E27FC236}">
                <a16:creationId xmlns:a16="http://schemas.microsoft.com/office/drawing/2014/main" id="{A6071D33-5774-BE1E-0289-F08151BFBB55}"/>
              </a:ext>
            </a:extLst>
          </p:cNvPr>
          <p:cNvSpPr/>
          <p:nvPr/>
        </p:nvSpPr>
        <p:spPr>
          <a:xfrm>
            <a:off x="8096193" y="4033060"/>
            <a:ext cx="2270760" cy="120789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100-20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5" name="HAIL2">
            <a:hlinkClick r:id="" action="ppaction://media"/>
            <a:extLst>
              <a:ext uri="{FF2B5EF4-FFF2-40B4-BE49-F238E27FC236}">
                <a16:creationId xmlns:a16="http://schemas.microsoft.com/office/drawing/2014/main" id="{60F25663-4C70-7578-AACB-7A1B8BE24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39991" y="204056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8939E42-234A-8742-A9E2-0F9451B9F4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03097" y="10400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65958" y="522699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65959" y="1319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7330" y="336460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7331" y="10073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9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3D347E29-1A9B-E275-2E33-63459AB69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93" b="89756" l="8416" r="91584">
                        <a14:foregroundMark x1="35149" y1="55610" x2="47525" y2="56098"/>
                        <a14:foregroundMark x1="47525" y1="56098" x2="59406" y2="56098"/>
                        <a14:foregroundMark x1="59406" y1="56098" x2="57426" y2="52683"/>
                        <a14:foregroundMark x1="75727" y1="43399" x2="76733" y2="42927"/>
                        <a14:foregroundMark x1="75306" y1="43597" x2="75546" y2="43484"/>
                        <a14:foregroundMark x1="66337" y1="47805" x2="74894" y2="43790"/>
                        <a14:foregroundMark x1="76733" y1="42927" x2="85987" y2="20850"/>
                        <a14:foregroundMark x1="86925" y1="15581" x2="87624" y2="11220"/>
                        <a14:foregroundMark x1="83168" y1="22439" x2="82516" y2="19548"/>
                        <a14:foregroundMark x1="92385" y1="17628" x2="93069" y2="17073"/>
                        <a14:foregroundMark x1="84653" y1="23902" x2="87647" y2="21472"/>
                        <a14:foregroundMark x1="93069" y1="17073" x2="93069" y2="17073"/>
                        <a14:foregroundMark x1="57921" y1="34634" x2="59406" y2="35122"/>
                        <a14:foregroundMark x1="48020" y1="34146" x2="46040" y2="32195"/>
                        <a14:foregroundMark x1="8416" y1="83415" x2="10891" y2="80000"/>
                        <a14:foregroundMark x1="27723" y1="88293" x2="41584" y2="89268"/>
                        <a14:foregroundMark x1="53465" y1="89756" x2="65842" y2="89756"/>
                        <a14:foregroundMark x1="61881" y1="34634" x2="55941" y2="35122"/>
                        <a14:foregroundMark x1="50495" y1="31707" x2="44554" y2="31220"/>
                        <a14:foregroundMark x1="36139" y1="32195" x2="33663" y2="33659"/>
                        <a14:foregroundMark x1="78703" y1="34895" x2="77723" y2="36585"/>
                        <a14:foregroundMark x1="81683" y1="29756" x2="79725" y2="33133"/>
                        <a14:backgroundMark x1="89604" y1="16585" x2="87624" y2="21463"/>
                        <a14:backgroundMark x1="77723" y1="37561" x2="81683" y2="27805"/>
                        <a14:backgroundMark x1="77723" y1="36585" x2="78218" y2="34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4052" y="2545446"/>
            <a:ext cx="4117948" cy="4179106"/>
          </a:xfrm>
          <a:prstGeom prst="rect">
            <a:avLst/>
          </a:prstGeom>
        </p:spPr>
      </p:pic>
      <p:sp>
        <p:nvSpPr>
          <p:cNvPr id="5" name="Google Shape;493;p14">
            <a:extLst>
              <a:ext uri="{FF2B5EF4-FFF2-40B4-BE49-F238E27FC236}">
                <a16:creationId xmlns:a16="http://schemas.microsoft.com/office/drawing/2014/main" id="{60B25F16-23DC-7C1F-C479-A9F0A93910E6}"/>
              </a:ext>
            </a:extLst>
          </p:cNvPr>
          <p:cNvSpPr txBox="1"/>
          <p:nvPr/>
        </p:nvSpPr>
        <p:spPr>
          <a:xfrm>
            <a:off x="5118183" y="2303501"/>
            <a:ext cx="2088160" cy="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</a:rPr>
              <a:t>100-40</a:t>
            </a:r>
            <a:endParaRPr sz="4800" b="1" dirty="0">
              <a:solidFill>
                <a:schemeClr val="bg1"/>
              </a:solidFill>
            </a:endParaRPr>
          </a:p>
        </p:txBody>
      </p:sp>
      <p:sp>
        <p:nvSpPr>
          <p:cNvPr id="6" name="מלבן: פינות מעוגלות 5">
            <a:hlinkClick r:id="rId9" action="ppaction://hlinksldjump"/>
            <a:extLst>
              <a:ext uri="{FF2B5EF4-FFF2-40B4-BE49-F238E27FC236}">
                <a16:creationId xmlns:a16="http://schemas.microsoft.com/office/drawing/2014/main" id="{57B63CBA-C3E4-5269-D8CE-9EBAAE1E4434}"/>
              </a:ext>
            </a:extLst>
          </p:cNvPr>
          <p:cNvSpPr/>
          <p:nvPr/>
        </p:nvSpPr>
        <p:spPr>
          <a:xfrm>
            <a:off x="3516717" y="4080211"/>
            <a:ext cx="2270760" cy="120789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40+30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7" name="מלבן: פינות מעוגלות 6">
            <a:hlinkClick r:id="rId11" action="ppaction://hlinksldjump"/>
            <a:extLst>
              <a:ext uri="{FF2B5EF4-FFF2-40B4-BE49-F238E27FC236}">
                <a16:creationId xmlns:a16="http://schemas.microsoft.com/office/drawing/2014/main" id="{01AADDFA-2B3D-C548-14D5-E5073C969F5B}"/>
              </a:ext>
            </a:extLst>
          </p:cNvPr>
          <p:cNvSpPr/>
          <p:nvPr/>
        </p:nvSpPr>
        <p:spPr>
          <a:xfrm>
            <a:off x="6404525" y="4067431"/>
            <a:ext cx="2270760" cy="120789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 w="76200">
            <a:solidFill>
              <a:schemeClr val="accent1"/>
            </a:solidFill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10+50</a:t>
            </a:r>
            <a:endParaRPr lang="he-IL" sz="3600" b="1" dirty="0">
              <a:solidFill>
                <a:schemeClr val="tx1"/>
              </a:solidFill>
            </a:endParaRPr>
          </a:p>
        </p:txBody>
      </p:sp>
      <p:pic>
        <p:nvPicPr>
          <p:cNvPr id="8" name="HAIL2">
            <a:hlinkClick r:id="" action="ppaction://media"/>
            <a:extLst>
              <a:ext uri="{FF2B5EF4-FFF2-40B4-BE49-F238E27FC236}">
                <a16:creationId xmlns:a16="http://schemas.microsoft.com/office/drawing/2014/main" id="{C5407D9A-E5AD-70E1-5256-7627CD5F3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2783" y="367419"/>
            <a:ext cx="487363" cy="487363"/>
          </a:xfrm>
          <a:prstGeom prst="rect">
            <a:avLst/>
          </a:prstGeom>
        </p:spPr>
      </p:pic>
      <p:sp>
        <p:nvSpPr>
          <p:cNvPr id="9" name="בועת מחשבה: ענן 8">
            <a:extLst>
              <a:ext uri="{FF2B5EF4-FFF2-40B4-BE49-F238E27FC236}">
                <a16:creationId xmlns:a16="http://schemas.microsoft.com/office/drawing/2014/main" id="{565CF5E2-F907-61FA-5C5D-F9BF9AAA8377}"/>
              </a:ext>
            </a:extLst>
          </p:cNvPr>
          <p:cNvSpPr/>
          <p:nvPr/>
        </p:nvSpPr>
        <p:spPr>
          <a:xfrm>
            <a:off x="4652097" y="179105"/>
            <a:ext cx="3526971" cy="1948543"/>
          </a:xfrm>
          <a:prstGeom prst="cloudCallout">
            <a:avLst>
              <a:gd name="adj1" fmla="val 70217"/>
              <a:gd name="adj2" fmla="val 92109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7C03441-6119-8ACF-C927-4BB72330E226}"/>
              </a:ext>
            </a:extLst>
          </p:cNvPr>
          <p:cNvSpPr txBox="1"/>
          <p:nvPr/>
        </p:nvSpPr>
        <p:spPr>
          <a:xfrm>
            <a:off x="5183497" y="611101"/>
            <a:ext cx="26196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לְאֵיזֶה מִבֵּין הַתַּרְגִּילִים שֶׁכְּתוּבִים בַּמַּלְבְּנִים יֵשׁ פִּתְרוֹן </a:t>
            </a:r>
            <a:r>
              <a:rPr lang="he-IL" sz="2000" dirty="0" err="1">
                <a:latin typeface="Gisha" panose="020B0502040204020203" pitchFamily="34" charset="-79"/>
                <a:cs typeface="Gisha" panose="020B0502040204020203" pitchFamily="34" charset="-79"/>
              </a:rPr>
              <a:t>שָׁוֶה</a:t>
            </a: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 לַתַּרְגִּיל שֶׁכָּתוּב לְמַעְלָה?</a:t>
            </a:r>
          </a:p>
        </p:txBody>
      </p:sp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5835D51-97A6-9CB5-8BF9-A9E0CE26FE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2784" y="10973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 0.006 0.011 0.011 0.015 0.017 C 0.02 0.011 0.024 0.006 0.03 0 C 0.065 -0.035 0.107 -0.05 0.124 -0.034 C 0.14 -0.017 0.125 0.025 0.09 0.06 C 0.084 0.065 0.079 0.07 0.073 0.075 C 0.079 0.079 0.084 0.084 0.09 0.09 C 0.125 0.125 0.14 0.167 0.124 0.183 C 0.107 0.2 0.065 0.185 0.03 0.15 C 0.024 0.144 0.02 0.139 0.015 0.133 C 0.011 0.139 0.006 0.144 0 0.15 C -0.035 0.185 -0.077 0.2 -0.094 0.183 C -0.11 0.167 -0.095 0.125 -0.06 0.09 C -0.054 0.084 -0.049 0.079 -0.043 0.075 C -0.049 0.07 -0.054 0.065 -0.06 0.06 C -0.095 0.025 -0.11 -0.017 -0.094 -0.034 C -0.077 -0.05 -0.035 -0.035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7E9E4BD-EA81-2CB2-BE68-7E27119B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241" l="6294" r="89510">
                        <a14:foregroundMark x1="56643" y1="39873" x2="58741" y2="36709"/>
                        <a14:foregroundMark x1="42657" y1="38608" x2="41259" y2="43671"/>
                        <a14:foregroundMark x1="78671" y1="20886" x2="79720" y2="17089"/>
                        <a14:foregroundMark x1="78496" y1="21519" x2="78671" y2="20886"/>
                        <a14:foregroundMark x1="78321" y1="22152" x2="78496" y2="21519"/>
                        <a14:foregroundMark x1="77479" y1="25202" x2="78321" y2="22152"/>
                        <a14:foregroundMark x1="76224" y1="29747" x2="77282" y2="25916"/>
                        <a14:foregroundMark x1="79720" y1="17089" x2="79720" y2="17089"/>
                        <a14:foregroundMark x1="16084" y1="29114" x2="11888" y2="20886"/>
                        <a14:foregroundMark x1="6993" y1="52532" x2="11888" y2="58861"/>
                        <a14:foregroundMark x1="89510" y1="52532" x2="89510" y2="52532"/>
                        <a14:foregroundMark x1="79720" y1="25949" x2="79720" y2="25949"/>
                        <a14:foregroundMark x1="34965" y1="40506" x2="39860" y2="39241"/>
                        <a14:foregroundMark x1="80420" y1="22785" x2="79720" y2="16456"/>
                        <a14:backgroundMark x1="76224" y1="23418" x2="75524" y2="23418"/>
                        <a14:backgroundMark x1="76923" y1="25316" x2="76923" y2="21519"/>
                        <a14:backgroundMark x1="77622" y1="22152" x2="77622" y2="22152"/>
                        <a14:backgroundMark x1="77622" y1="21519" x2="77622" y2="21519"/>
                        <a14:backgroundMark x1="77622" y1="20886" x2="77622" y2="20886"/>
                        <a14:backgroundMark x1="80420" y1="17089" x2="80420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" y="2069565"/>
            <a:ext cx="3718064" cy="4108072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8FDD1F69-8492-CC29-017E-1FB33CD822AF}"/>
              </a:ext>
            </a:extLst>
          </p:cNvPr>
          <p:cNvSpPr/>
          <p:nvPr/>
        </p:nvSpPr>
        <p:spPr>
          <a:xfrm>
            <a:off x="3614057" y="925286"/>
            <a:ext cx="3951513" cy="1763485"/>
          </a:xfrm>
          <a:prstGeom prst="wedgeEllipseCallout">
            <a:avLst>
              <a:gd name="adj1" fmla="val -40441"/>
              <a:gd name="adj2" fmla="val 8858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אוּף לֹא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לֹא נוֹרָא. 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  <a:p>
            <a:pPr algn="ctr"/>
            <a:endParaRPr lang="he-IL" sz="2800" dirty="0">
              <a:solidFill>
                <a:schemeClr val="tx1"/>
              </a:solidFill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3621788-08FD-82B9-14ED-286A9FC39778}"/>
              </a:ext>
            </a:extLst>
          </p:cNvPr>
          <p:cNvSpPr/>
          <p:nvPr/>
        </p:nvSpPr>
        <p:spPr>
          <a:xfrm>
            <a:off x="4397829" y="5431971"/>
            <a:ext cx="1251857" cy="101237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פירות בחלל">
            <a:hlinkClick r:id="" action="ppaction://media"/>
            <a:extLst>
              <a:ext uri="{FF2B5EF4-FFF2-40B4-BE49-F238E27FC236}">
                <a16:creationId xmlns:a16="http://schemas.microsoft.com/office/drawing/2014/main" id="{6321E3E9-F310-1B8F-F008-EAFDCFE5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1670" y="437923"/>
            <a:ext cx="487363" cy="487363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94FDC5E-D903-6B27-8B03-0A83E372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1671" y="1319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0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9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ציור, סרטים מצוירים, איו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40D5D99C-25BE-3991-F0C9-A50628F75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82" y1="43558" x2="49669" y2="39877"/>
                        <a14:foregroundMark x1="43046" y1="49080" x2="47682" y2="39264"/>
                        <a14:foregroundMark x1="53642" y1="50307" x2="54967" y2="44785"/>
                        <a14:foregroundMark x1="70199" y1="31288" x2="73510" y2="36196"/>
                        <a14:foregroundMark x1="68212" y1="27607" x2="74172" y2="36810"/>
                        <a14:foregroundMark x1="30464" y1="30061" x2="25828" y2="35583"/>
                        <a14:foregroundMark x1="15894" y1="44172" x2="14570" y2="47239"/>
                        <a14:foregroundMark x1="31788" y1="87117" x2="39073" y2="85890"/>
                        <a14:foregroundMark x1="31788" y1="85890" x2="28477" y2="85890"/>
                        <a14:foregroundMark x1="49007" y1="45399" x2="50331" y2="48466"/>
                        <a14:foregroundMark x1="10596" y1="57055" x2="10596" y2="53988"/>
                        <a14:foregroundMark x1="78808" y1="68712" x2="77483" y2="7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6" y="823823"/>
            <a:ext cx="4095528" cy="4421000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CBD9A631-8B3A-380D-3B9B-9DE493F3B8F5}"/>
              </a:ext>
            </a:extLst>
          </p:cNvPr>
          <p:cNvSpPr/>
          <p:nvPr/>
        </p:nvSpPr>
        <p:spPr>
          <a:xfrm>
            <a:off x="3614057" y="499949"/>
            <a:ext cx="3886200" cy="1502229"/>
          </a:xfrm>
          <a:prstGeom prst="wedgeEllipseCallout">
            <a:avLst>
              <a:gd name="adj1" fmla="val -45203"/>
              <a:gd name="adj2" fmla="val 58877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 הִצְלַחְתִּי.</a:t>
            </a:r>
          </a:p>
          <a:p>
            <a:pPr algn="ctr"/>
            <a:r>
              <a:rPr lang="he-IL" sz="28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בּוֹאוּ נַעֲבֹר לַמְּשִׂימָה הַבָּאָה!</a:t>
            </a: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574A7-5A49-13D7-63EC-4A0164AA9732}"/>
              </a:ext>
            </a:extLst>
          </p:cNvPr>
          <p:cNvSpPr/>
          <p:nvPr/>
        </p:nvSpPr>
        <p:spPr>
          <a:xfrm>
            <a:off x="4931229" y="5512731"/>
            <a:ext cx="1251857" cy="108857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EC06EB4-BC75-5583-673D-358EAC29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79007" y="763700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487434-245F-9FFC-D6FC-567D56E29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79007" y="1626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-0.00104 0.025 0.06003 0.04699 0.13698 0.04792 C 0.19805 0.05 0.24805 0.03796 0.24896 0.02292 C 0.24896 0.0081 0.2 -0.00602 0.13802 -0.00694 C 0.10703 -0.00694 0.07904 -0.00509 0.05898 -1.11111E-6 C 0.02995 0.00695 0.01302 0.01806 0.01302 0.03102 C 0.01302 0.03796 0.01797 0.04491 0.02695 0.05093 C 0.04805 0.06389 0.08906 0.07292 0.13594 0.07408 C 0.19102 0.07593 0.23594 0.06505 0.23594 0.05208 C 0.23698 0.03796 0.19206 0.02593 0.13698 0.02408 C 0.10898 0.02408 0.08398 0.02593 0.06497 0.03009 C 0.03997 0.03704 0.02396 0.04792 0.02396 0.05903 C 0.02396 0.06505 0.02904 0.07107 0.03698 0.07708 C 0.05599 0.08796 0.09206 0.09699 0.13503 0.09792 C 0.18503 0.09908 0.225 0.08889 0.225 0.07708 C 0.22604 0.06505 0.18594 0.05394 0.13594 0.05301 C 0.11094 0.05208 0.08802 0.05394 0.07096 0.0581 C 0.04805 0.06389 0.03503 0.07292 0.03503 0.08403 C 0.03503 0.08889 0.03906 0.09491 0.04596 0.1 C 0.06302 0.10995 0.09596 0.11806 0.13398 0.11898 C 0.17904 0.11898 0.21497 0.11111 0.21497 0.1 C 0.21497 0.08889 0.17995 0.07894 0.13503 0.07801 C 0.11302 0.07801 0.09206 0.08009 0.07695 0.0831 C 0.05599 0.08796 0.04401 0.09699 0.04297 0.10602 C 0.04297 0.11111 0.04805 0.11597 0.05404 0.11991 C 0.06901 0.13009 0.09896 0.13704 0.13294 0.13704 C 0.17305 0.13796 0.20599 0.13102 0.20599 0.12107 C 0.20703 0.11111 0.17396 0.10208 0.13398 0.10093 C 0.11406 0.10093 0.09505 0.10208 0.08203 0.10602 C 0.06302 0.10995 0.05195 0.11806 0.05195 0.12593 C 0.05195 0.13102 0.05495 0.13495 0.06094 0.13889 C 0.075 0.14792 0.10104 0.15394 0.13203 0.15509 C 0.16901 0.15509 0.19805 0.14908 0.19805 0.14005 C 0.19896 0.13102 0.17005 0.12292 0.13294 0.12199 C 0.11497 0.12199 0.09896 0.12292 0.08698 0.12593 C 0.07005 0.13009 0.06003 0.13704 0.06003 0.14491 C 0.06003 0.14908 0.06302 0.15208 0.06797 0.15602 C 0.07995 0.16389 0.10404 0.16898 0.13203 0.16991 C 0.16497 0.17107 0.19102 0.16505 0.19102 0.15602 C 0.19102 0.14908 0.16602 0.14097 0.13294 0.14097 C 0.11602 0.14005 0.10104 0.1419 0.08997 0.14398 C 0.075 0.14792 0.06602 0.15394 0.06602 0.16111 C 0.06602 0.16505 0.06901 0.16806 0.07396 0.17107 C 0.08503 0.17801 0.10703 0.1831 0.13099 0.18403 C 0.16094 0.18495 0.18503 0.17894 0.18503 0.17199 C 0.18503 0.16389 0.16094 0.1581 0.13203 0.15695 C 0.11797 0.15695 0.10404 0.1581 0.09401 0.16111 C 0.07995 0.16389 0.072 0.16898 0.072 0.17593 C 0.072 0.17894 0.075 0.18195 0.07904 0.18495 C 0.08906 0.19097 0.10794 0.19607 0.13099 0.19607 C 0.15703 0.19699 0.17904 0.1919 0.17904 0.18495 C 0.17904 0.17894 0.15794 0.17292 0.13099 0.17292 C 0.11901 0.17199 0.10599 0.17292 0.097 0.175 C 0.08503 0.17894 0.07799 0.18403 0.07799 0.18889 C 0.07799 0.1919 0.07995 0.19491 0.08398 0.19699 C 0.09297 0.20301 0.11003 0.20695 0.13099 0.2081 C 0.15495 0.2081 0.17396 0.20301 0.17396 0.19792 C 0.17396 0.1919 0.15495 0.18611 0.13099 0.18611 C 0.11901 0.18611 0.10794 0.18704 0.10104 0.18889 C 0.08906 0.19097 0.08294 0.19607 0.08294 0.20093 C 0.08294 0.20301 0.08503 0.20602 0.08802 0.2081 C 0.09596 0.21389 0.11198 0.2169 0.12995 0.21806 C 0.15195 0.21806 0.16901 0.21389 0.16901 0.20903 C 0.16901 0.20301 0.15195 0.19908 0.13099 0.19792 C 0.12005 0.19792 0.11003 0.19908 0.10299 0.20093 C 0.09297 0.20301 0.08698 0.20695 0.08698 0.21204 C 0.08698 0.21389 0.08906 0.21597 0.09206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88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0058_Plim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548</Words>
  <Application>Microsoft Office PowerPoint</Application>
  <PresentationFormat>מסך רחב</PresentationFormat>
  <Paragraphs>137</Paragraphs>
  <Slides>40</Slides>
  <Notes>39</Notes>
  <HiddenSlides>0</HiddenSlides>
  <MMClips>77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40</vt:i4>
      </vt:variant>
    </vt:vector>
  </HeadingPairs>
  <TitlesOfParts>
    <vt:vector size="48" baseType="lpstr">
      <vt:lpstr>Barlow Condensed</vt:lpstr>
      <vt:lpstr>Gisha</vt:lpstr>
      <vt:lpstr>Poppins</vt:lpstr>
      <vt:lpstr>BN Bilbo</vt:lpstr>
      <vt:lpstr>Homemade Apple</vt:lpstr>
      <vt:lpstr>Calibri</vt:lpstr>
      <vt:lpstr>Arial</vt:lpstr>
      <vt:lpstr>0058_Plim_Template_SlidesMania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ayelet</dc:creator>
  <cp:lastModifiedBy>איילת אזולאי</cp:lastModifiedBy>
  <cp:revision>23</cp:revision>
  <dcterms:modified xsi:type="dcterms:W3CDTF">2023-09-19T15:58:55Z</dcterms:modified>
</cp:coreProperties>
</file>