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352" r:id="rId2"/>
    <p:sldId id="351" r:id="rId3"/>
    <p:sldId id="343" r:id="rId4"/>
    <p:sldId id="323" r:id="rId5"/>
    <p:sldId id="325" r:id="rId6"/>
    <p:sldId id="330" r:id="rId7"/>
    <p:sldId id="327" r:id="rId8"/>
    <p:sldId id="326" r:id="rId9"/>
    <p:sldId id="331" r:id="rId10"/>
    <p:sldId id="332" r:id="rId11"/>
    <p:sldId id="329" r:id="rId12"/>
    <p:sldId id="328" r:id="rId13"/>
    <p:sldId id="333" r:id="rId14"/>
    <p:sldId id="334" r:id="rId15"/>
    <p:sldId id="336" r:id="rId16"/>
    <p:sldId id="335" r:id="rId17"/>
    <p:sldId id="337" r:id="rId18"/>
    <p:sldId id="338" r:id="rId19"/>
    <p:sldId id="344" r:id="rId20"/>
    <p:sldId id="345" r:id="rId21"/>
    <p:sldId id="346" r:id="rId22"/>
    <p:sldId id="347" r:id="rId23"/>
    <p:sldId id="339" r:id="rId24"/>
    <p:sldId id="340" r:id="rId25"/>
    <p:sldId id="341" r:id="rId26"/>
    <p:sldId id="342" r:id="rId27"/>
    <p:sldId id="348" r:id="rId28"/>
    <p:sldId id="349" r:id="rId29"/>
    <p:sldId id="350" r:id="rId30"/>
    <p:sldId id="259" r:id="rId31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מקטע ברירת מחדל" id="{35FA8A57-4E53-4DB7-93D2-AA4BCC7FC60D}">
          <p14:sldIdLst>
            <p14:sldId id="352"/>
            <p14:sldId id="351"/>
            <p14:sldId id="343"/>
            <p14:sldId id="323"/>
            <p14:sldId id="325"/>
            <p14:sldId id="330"/>
            <p14:sldId id="327"/>
            <p14:sldId id="326"/>
            <p14:sldId id="331"/>
            <p14:sldId id="332"/>
            <p14:sldId id="329"/>
            <p14:sldId id="328"/>
            <p14:sldId id="333"/>
            <p14:sldId id="334"/>
            <p14:sldId id="336"/>
            <p14:sldId id="335"/>
            <p14:sldId id="337"/>
            <p14:sldId id="338"/>
            <p14:sldId id="344"/>
            <p14:sldId id="345"/>
            <p14:sldId id="346"/>
            <p14:sldId id="347"/>
            <p14:sldId id="339"/>
            <p14:sldId id="340"/>
            <p14:sldId id="341"/>
            <p14:sldId id="342"/>
            <p14:sldId id="348"/>
            <p14:sldId id="349"/>
            <p14:sldId id="350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098AE1"/>
    <a:srgbClr val="FFFF99"/>
    <a:srgbClr val="A9D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84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ul azulai" userId="7b173d9d3ae8ed16" providerId="LiveId" clId="{AFB2AB43-F003-495B-B042-86BF16F5B4CE}"/>
    <pc:docChg chg="delSld modSld modSection">
      <pc:chgData name="shaul azulai" userId="7b173d9d3ae8ed16" providerId="LiveId" clId="{AFB2AB43-F003-495B-B042-86BF16F5B4CE}" dt="2023-07-05T06:45:50.720" v="114" actId="122"/>
      <pc:docMkLst>
        <pc:docMk/>
      </pc:docMkLst>
      <pc:sldChg chg="addSp modSp mod">
        <pc:chgData name="shaul azulai" userId="7b173d9d3ae8ed16" providerId="LiveId" clId="{AFB2AB43-F003-495B-B042-86BF16F5B4CE}" dt="2023-07-04T21:11:13.471" v="75" actId="1076"/>
        <pc:sldMkLst>
          <pc:docMk/>
          <pc:sldMk cId="2712818612" sldId="324"/>
        </pc:sldMkLst>
        <pc:spChg chg="mod">
          <ac:chgData name="shaul azulai" userId="7b173d9d3ae8ed16" providerId="LiveId" clId="{AFB2AB43-F003-495B-B042-86BF16F5B4CE}" dt="2023-07-04T21:10:46.498" v="62" actId="6549"/>
          <ac:spMkLst>
            <pc:docMk/>
            <pc:sldMk cId="2712818612" sldId="324"/>
            <ac:spMk id="4" creationId="{00000000-0000-0000-0000-000000000000}"/>
          </ac:spMkLst>
        </pc:spChg>
        <pc:spChg chg="add mod">
          <ac:chgData name="shaul azulai" userId="7b173d9d3ae8ed16" providerId="LiveId" clId="{AFB2AB43-F003-495B-B042-86BF16F5B4CE}" dt="2023-07-04T21:11:13.471" v="75" actId="1076"/>
          <ac:spMkLst>
            <pc:docMk/>
            <pc:sldMk cId="2712818612" sldId="324"/>
            <ac:spMk id="5" creationId="{2C5B6AC3-4371-DA3A-5BC6-99FA0D9C96E5}"/>
          </ac:spMkLst>
        </pc:spChg>
      </pc:sldChg>
      <pc:sldChg chg="modSp mod">
        <pc:chgData name="shaul azulai" userId="7b173d9d3ae8ed16" providerId="LiveId" clId="{AFB2AB43-F003-495B-B042-86BF16F5B4CE}" dt="2023-07-05T06:40:42.955" v="81" actId="122"/>
        <pc:sldMkLst>
          <pc:docMk/>
          <pc:sldMk cId="302873134" sldId="325"/>
        </pc:sldMkLst>
        <pc:spChg chg="mod">
          <ac:chgData name="shaul azulai" userId="7b173d9d3ae8ed16" providerId="LiveId" clId="{AFB2AB43-F003-495B-B042-86BF16F5B4CE}" dt="2023-07-05T06:40:42.955" v="81" actId="122"/>
          <ac:spMkLst>
            <pc:docMk/>
            <pc:sldMk cId="302873134" sldId="325"/>
            <ac:spMk id="13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0:39.821" v="80" actId="122"/>
          <ac:spMkLst>
            <pc:docMk/>
            <pc:sldMk cId="302873134" sldId="325"/>
            <ac:spMk id="211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0:36.938" v="79" actId="122"/>
          <ac:spMkLst>
            <pc:docMk/>
            <pc:sldMk cId="302873134" sldId="325"/>
            <ac:spMk id="212" creationId="{00000000-0000-0000-0000-000000000000}"/>
          </ac:spMkLst>
        </pc:spChg>
      </pc:sldChg>
      <pc:sldChg chg="modSp mod">
        <pc:chgData name="shaul azulai" userId="7b173d9d3ae8ed16" providerId="LiveId" clId="{AFB2AB43-F003-495B-B042-86BF16F5B4CE}" dt="2023-07-05T06:41:12.856" v="84" actId="122"/>
        <pc:sldMkLst>
          <pc:docMk/>
          <pc:sldMk cId="3302018613" sldId="327"/>
        </pc:sldMkLst>
        <pc:spChg chg="mod">
          <ac:chgData name="shaul azulai" userId="7b173d9d3ae8ed16" providerId="LiveId" clId="{AFB2AB43-F003-495B-B042-86BF16F5B4CE}" dt="2023-07-05T06:41:12.856" v="84" actId="122"/>
          <ac:spMkLst>
            <pc:docMk/>
            <pc:sldMk cId="3302018613" sldId="327"/>
            <ac:spMk id="13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1:09.978" v="83" actId="122"/>
          <ac:spMkLst>
            <pc:docMk/>
            <pc:sldMk cId="3302018613" sldId="327"/>
            <ac:spMk id="211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1:07.008" v="82" actId="122"/>
          <ac:spMkLst>
            <pc:docMk/>
            <pc:sldMk cId="3302018613" sldId="327"/>
            <ac:spMk id="212" creationId="{00000000-0000-0000-0000-000000000000}"/>
          </ac:spMkLst>
        </pc:spChg>
      </pc:sldChg>
      <pc:sldChg chg="modSp mod">
        <pc:chgData name="shaul azulai" userId="7b173d9d3ae8ed16" providerId="LiveId" clId="{AFB2AB43-F003-495B-B042-86BF16F5B4CE}" dt="2023-07-05T06:41:58.220" v="90" actId="122"/>
        <pc:sldMkLst>
          <pc:docMk/>
          <pc:sldMk cId="3715495651" sldId="329"/>
        </pc:sldMkLst>
        <pc:spChg chg="mod">
          <ac:chgData name="shaul azulai" userId="7b173d9d3ae8ed16" providerId="LiveId" clId="{AFB2AB43-F003-495B-B042-86BF16F5B4CE}" dt="2023-07-05T06:41:55.073" v="89" actId="122"/>
          <ac:spMkLst>
            <pc:docMk/>
            <pc:sldMk cId="3715495651" sldId="329"/>
            <ac:spMk id="13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1:58.220" v="90" actId="122"/>
          <ac:spMkLst>
            <pc:docMk/>
            <pc:sldMk cId="3715495651" sldId="329"/>
            <ac:spMk id="211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1:52.447" v="88" actId="122"/>
          <ac:spMkLst>
            <pc:docMk/>
            <pc:sldMk cId="3715495651" sldId="329"/>
            <ac:spMk id="212" creationId="{00000000-0000-0000-0000-000000000000}"/>
          </ac:spMkLst>
        </pc:spChg>
      </pc:sldChg>
      <pc:sldChg chg="modSp mod">
        <pc:chgData name="shaul azulai" userId="7b173d9d3ae8ed16" providerId="LiveId" clId="{AFB2AB43-F003-495B-B042-86BF16F5B4CE}" dt="2023-07-05T06:41:44.560" v="87" actId="122"/>
        <pc:sldMkLst>
          <pc:docMk/>
          <pc:sldMk cId="428893817" sldId="331"/>
        </pc:sldMkLst>
        <pc:spChg chg="mod">
          <ac:chgData name="shaul azulai" userId="7b173d9d3ae8ed16" providerId="LiveId" clId="{AFB2AB43-F003-495B-B042-86BF16F5B4CE}" dt="2023-07-05T06:41:44.560" v="87" actId="122"/>
          <ac:spMkLst>
            <pc:docMk/>
            <pc:sldMk cId="428893817" sldId="331"/>
            <ac:spMk id="13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1:41.819" v="86" actId="122"/>
          <ac:spMkLst>
            <pc:docMk/>
            <pc:sldMk cId="428893817" sldId="331"/>
            <ac:spMk id="211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1:38.454" v="85" actId="122"/>
          <ac:spMkLst>
            <pc:docMk/>
            <pc:sldMk cId="428893817" sldId="331"/>
            <ac:spMk id="212" creationId="{00000000-0000-0000-0000-000000000000}"/>
          </ac:spMkLst>
        </pc:spChg>
      </pc:sldChg>
      <pc:sldChg chg="modSp mod">
        <pc:chgData name="shaul azulai" userId="7b173d9d3ae8ed16" providerId="LiveId" clId="{AFB2AB43-F003-495B-B042-86BF16F5B4CE}" dt="2023-07-05T06:44:27.136" v="93" actId="122"/>
        <pc:sldMkLst>
          <pc:docMk/>
          <pc:sldMk cId="2182859712" sldId="333"/>
        </pc:sldMkLst>
        <pc:spChg chg="mod">
          <ac:chgData name="shaul azulai" userId="7b173d9d3ae8ed16" providerId="LiveId" clId="{AFB2AB43-F003-495B-B042-86BF16F5B4CE}" dt="2023-07-05T06:44:27.136" v="93" actId="122"/>
          <ac:spMkLst>
            <pc:docMk/>
            <pc:sldMk cId="2182859712" sldId="333"/>
            <ac:spMk id="13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4:24.797" v="92" actId="122"/>
          <ac:spMkLst>
            <pc:docMk/>
            <pc:sldMk cId="2182859712" sldId="333"/>
            <ac:spMk id="211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2:08.101" v="91" actId="122"/>
          <ac:spMkLst>
            <pc:docMk/>
            <pc:sldMk cId="2182859712" sldId="333"/>
            <ac:spMk id="212" creationId="{00000000-0000-0000-0000-000000000000}"/>
          </ac:spMkLst>
        </pc:spChg>
      </pc:sldChg>
      <pc:sldChg chg="modSp mod">
        <pc:chgData name="shaul azulai" userId="7b173d9d3ae8ed16" providerId="LiveId" clId="{AFB2AB43-F003-495B-B042-86BF16F5B4CE}" dt="2023-07-05T06:44:39.238" v="96" actId="122"/>
        <pc:sldMkLst>
          <pc:docMk/>
          <pc:sldMk cId="3045156939" sldId="336"/>
        </pc:sldMkLst>
        <pc:spChg chg="mod">
          <ac:chgData name="shaul azulai" userId="7b173d9d3ae8ed16" providerId="LiveId" clId="{AFB2AB43-F003-495B-B042-86BF16F5B4CE}" dt="2023-07-05T06:44:37.050" v="95" actId="122"/>
          <ac:spMkLst>
            <pc:docMk/>
            <pc:sldMk cId="3045156939" sldId="336"/>
            <ac:spMk id="13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4:39.238" v="96" actId="122"/>
          <ac:spMkLst>
            <pc:docMk/>
            <pc:sldMk cId="3045156939" sldId="336"/>
            <ac:spMk id="211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4:34.925" v="94" actId="122"/>
          <ac:spMkLst>
            <pc:docMk/>
            <pc:sldMk cId="3045156939" sldId="336"/>
            <ac:spMk id="212" creationId="{00000000-0000-0000-0000-000000000000}"/>
          </ac:spMkLst>
        </pc:spChg>
      </pc:sldChg>
      <pc:sldChg chg="modSp mod">
        <pc:chgData name="shaul azulai" userId="7b173d9d3ae8ed16" providerId="LiveId" clId="{AFB2AB43-F003-495B-B042-86BF16F5B4CE}" dt="2023-07-05T06:44:51.399" v="99" actId="122"/>
        <pc:sldMkLst>
          <pc:docMk/>
          <pc:sldMk cId="1393143640" sldId="337"/>
        </pc:sldMkLst>
        <pc:spChg chg="mod">
          <ac:chgData name="shaul azulai" userId="7b173d9d3ae8ed16" providerId="LiveId" clId="{AFB2AB43-F003-495B-B042-86BF16F5B4CE}" dt="2023-07-05T06:44:48.486" v="98" actId="122"/>
          <ac:spMkLst>
            <pc:docMk/>
            <pc:sldMk cId="1393143640" sldId="337"/>
            <ac:spMk id="13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4:51.399" v="99" actId="122"/>
          <ac:spMkLst>
            <pc:docMk/>
            <pc:sldMk cId="1393143640" sldId="337"/>
            <ac:spMk id="211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4:46.203" v="97" actId="122"/>
          <ac:spMkLst>
            <pc:docMk/>
            <pc:sldMk cId="1393143640" sldId="337"/>
            <ac:spMk id="212" creationId="{00000000-0000-0000-0000-000000000000}"/>
          </ac:spMkLst>
        </pc:spChg>
      </pc:sldChg>
      <pc:sldChg chg="modSp mod">
        <pc:chgData name="shaul azulai" userId="7b173d9d3ae8ed16" providerId="LiveId" clId="{AFB2AB43-F003-495B-B042-86BF16F5B4CE}" dt="2023-07-05T06:45:26.076" v="108" actId="122"/>
        <pc:sldMkLst>
          <pc:docMk/>
          <pc:sldMk cId="1502661677" sldId="339"/>
        </pc:sldMkLst>
        <pc:spChg chg="mod">
          <ac:chgData name="shaul azulai" userId="7b173d9d3ae8ed16" providerId="LiveId" clId="{AFB2AB43-F003-495B-B042-86BF16F5B4CE}" dt="2023-07-05T06:45:26.076" v="108" actId="122"/>
          <ac:spMkLst>
            <pc:docMk/>
            <pc:sldMk cId="1502661677" sldId="339"/>
            <ac:spMk id="13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5:23.096" v="107" actId="122"/>
          <ac:spMkLst>
            <pc:docMk/>
            <pc:sldMk cId="1502661677" sldId="339"/>
            <ac:spMk id="211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5:21.006" v="106" actId="122"/>
          <ac:spMkLst>
            <pc:docMk/>
            <pc:sldMk cId="1502661677" sldId="339"/>
            <ac:spMk id="212" creationId="{00000000-0000-0000-0000-000000000000}"/>
          </ac:spMkLst>
        </pc:spChg>
      </pc:sldChg>
      <pc:sldChg chg="modSp mod">
        <pc:chgData name="shaul azulai" userId="7b173d9d3ae8ed16" providerId="LiveId" clId="{AFB2AB43-F003-495B-B042-86BF16F5B4CE}" dt="2023-07-05T06:45:38.913" v="111" actId="122"/>
        <pc:sldMkLst>
          <pc:docMk/>
          <pc:sldMk cId="1667844524" sldId="341"/>
        </pc:sldMkLst>
        <pc:spChg chg="mod">
          <ac:chgData name="shaul azulai" userId="7b173d9d3ae8ed16" providerId="LiveId" clId="{AFB2AB43-F003-495B-B042-86BF16F5B4CE}" dt="2023-07-05T06:45:38.913" v="111" actId="122"/>
          <ac:spMkLst>
            <pc:docMk/>
            <pc:sldMk cId="1667844524" sldId="341"/>
            <ac:spMk id="13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5:36.002" v="110" actId="122"/>
          <ac:spMkLst>
            <pc:docMk/>
            <pc:sldMk cId="1667844524" sldId="341"/>
            <ac:spMk id="211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5:33.868" v="109" actId="122"/>
          <ac:spMkLst>
            <pc:docMk/>
            <pc:sldMk cId="1667844524" sldId="341"/>
            <ac:spMk id="212" creationId="{00000000-0000-0000-0000-000000000000}"/>
          </ac:spMkLst>
        </pc:spChg>
      </pc:sldChg>
      <pc:sldChg chg="modSp mod">
        <pc:chgData name="shaul azulai" userId="7b173d9d3ae8ed16" providerId="LiveId" clId="{AFB2AB43-F003-495B-B042-86BF16F5B4CE}" dt="2023-07-05T06:40:18.617" v="78" actId="122"/>
        <pc:sldMkLst>
          <pc:docMk/>
          <pc:sldMk cId="2046515918" sldId="343"/>
        </pc:sldMkLst>
        <pc:spChg chg="mod">
          <ac:chgData name="shaul azulai" userId="7b173d9d3ae8ed16" providerId="LiveId" clId="{AFB2AB43-F003-495B-B042-86BF16F5B4CE}" dt="2023-07-05T06:28:33.073" v="77" actId="122"/>
          <ac:spMkLst>
            <pc:docMk/>
            <pc:sldMk cId="2046515918" sldId="343"/>
            <ac:spMk id="13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0:18.617" v="78" actId="122"/>
          <ac:spMkLst>
            <pc:docMk/>
            <pc:sldMk cId="2046515918" sldId="343"/>
            <ac:spMk id="211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28:29.652" v="76" actId="122"/>
          <ac:spMkLst>
            <pc:docMk/>
            <pc:sldMk cId="2046515918" sldId="343"/>
            <ac:spMk id="212" creationId="{00000000-0000-0000-0000-000000000000}"/>
          </ac:spMkLst>
        </pc:spChg>
      </pc:sldChg>
      <pc:sldChg chg="modSp mod">
        <pc:chgData name="shaul azulai" userId="7b173d9d3ae8ed16" providerId="LiveId" clId="{AFB2AB43-F003-495B-B042-86BF16F5B4CE}" dt="2023-07-05T06:45:02.431" v="102" actId="122"/>
        <pc:sldMkLst>
          <pc:docMk/>
          <pc:sldMk cId="3423420545" sldId="344"/>
        </pc:sldMkLst>
        <pc:spChg chg="mod">
          <ac:chgData name="shaul azulai" userId="7b173d9d3ae8ed16" providerId="LiveId" clId="{AFB2AB43-F003-495B-B042-86BF16F5B4CE}" dt="2023-07-05T06:44:59.204" v="101" actId="122"/>
          <ac:spMkLst>
            <pc:docMk/>
            <pc:sldMk cId="3423420545" sldId="344"/>
            <ac:spMk id="13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5:02.431" v="102" actId="122"/>
          <ac:spMkLst>
            <pc:docMk/>
            <pc:sldMk cId="3423420545" sldId="344"/>
            <ac:spMk id="211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4:56.688" v="100" actId="122"/>
          <ac:spMkLst>
            <pc:docMk/>
            <pc:sldMk cId="3423420545" sldId="344"/>
            <ac:spMk id="212" creationId="{00000000-0000-0000-0000-000000000000}"/>
          </ac:spMkLst>
        </pc:spChg>
      </pc:sldChg>
      <pc:sldChg chg="modSp mod">
        <pc:chgData name="shaul azulai" userId="7b173d9d3ae8ed16" providerId="LiveId" clId="{AFB2AB43-F003-495B-B042-86BF16F5B4CE}" dt="2023-07-05T06:45:14.004" v="105" actId="122"/>
        <pc:sldMkLst>
          <pc:docMk/>
          <pc:sldMk cId="3934657041" sldId="346"/>
        </pc:sldMkLst>
        <pc:spChg chg="mod">
          <ac:chgData name="shaul azulai" userId="7b173d9d3ae8ed16" providerId="LiveId" clId="{AFB2AB43-F003-495B-B042-86BF16F5B4CE}" dt="2023-07-05T06:45:14.004" v="105" actId="122"/>
          <ac:spMkLst>
            <pc:docMk/>
            <pc:sldMk cId="3934657041" sldId="346"/>
            <ac:spMk id="13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5:10.750" v="104" actId="122"/>
          <ac:spMkLst>
            <pc:docMk/>
            <pc:sldMk cId="3934657041" sldId="346"/>
            <ac:spMk id="211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5:08.591" v="103" actId="122"/>
          <ac:spMkLst>
            <pc:docMk/>
            <pc:sldMk cId="3934657041" sldId="346"/>
            <ac:spMk id="212" creationId="{00000000-0000-0000-0000-000000000000}"/>
          </ac:spMkLst>
        </pc:spChg>
      </pc:sldChg>
      <pc:sldChg chg="modSp mod">
        <pc:chgData name="shaul azulai" userId="7b173d9d3ae8ed16" providerId="LiveId" clId="{AFB2AB43-F003-495B-B042-86BF16F5B4CE}" dt="2023-07-05T06:45:50.720" v="114" actId="122"/>
        <pc:sldMkLst>
          <pc:docMk/>
          <pc:sldMk cId="1877730543" sldId="348"/>
        </pc:sldMkLst>
        <pc:spChg chg="mod">
          <ac:chgData name="shaul azulai" userId="7b173d9d3ae8ed16" providerId="LiveId" clId="{AFB2AB43-F003-495B-B042-86BF16F5B4CE}" dt="2023-07-05T06:45:47.864" v="113" actId="122"/>
          <ac:spMkLst>
            <pc:docMk/>
            <pc:sldMk cId="1877730543" sldId="348"/>
            <ac:spMk id="13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5:50.720" v="114" actId="122"/>
          <ac:spMkLst>
            <pc:docMk/>
            <pc:sldMk cId="1877730543" sldId="348"/>
            <ac:spMk id="211" creationId="{00000000-0000-0000-0000-000000000000}"/>
          </ac:spMkLst>
        </pc:spChg>
        <pc:spChg chg="mod">
          <ac:chgData name="shaul azulai" userId="7b173d9d3ae8ed16" providerId="LiveId" clId="{AFB2AB43-F003-495B-B042-86BF16F5B4CE}" dt="2023-07-05T06:45:45.443" v="112" actId="122"/>
          <ac:spMkLst>
            <pc:docMk/>
            <pc:sldMk cId="1877730543" sldId="348"/>
            <ac:spMk id="212" creationId="{00000000-0000-0000-0000-000000000000}"/>
          </ac:spMkLst>
        </pc:spChg>
      </pc:sldChg>
      <pc:sldChg chg="modSp mod">
        <pc:chgData name="shaul azulai" userId="7b173d9d3ae8ed16" providerId="LiveId" clId="{AFB2AB43-F003-495B-B042-86BF16F5B4CE}" dt="2023-07-04T21:10:10.454" v="61" actId="2711"/>
        <pc:sldMkLst>
          <pc:docMk/>
          <pc:sldMk cId="757712166" sldId="350"/>
        </pc:sldMkLst>
        <pc:spChg chg="mod">
          <ac:chgData name="shaul azulai" userId="7b173d9d3ae8ed16" providerId="LiveId" clId="{AFB2AB43-F003-495B-B042-86BF16F5B4CE}" dt="2023-07-04T21:10:10.454" v="61" actId="2711"/>
          <ac:spMkLst>
            <pc:docMk/>
            <pc:sldMk cId="757712166" sldId="350"/>
            <ac:spMk id="5" creationId="{00000000-0000-0000-0000-000000000000}"/>
          </ac:spMkLst>
        </pc:spChg>
      </pc:sldChg>
      <pc:sldChg chg="del">
        <pc:chgData name="shaul azulai" userId="7b173d9d3ae8ed16" providerId="LiveId" clId="{AFB2AB43-F003-495B-B042-86BF16F5B4CE}" dt="2023-07-04T21:06:02.559" v="0" actId="2696"/>
        <pc:sldMkLst>
          <pc:docMk/>
          <pc:sldMk cId="431397849" sldId="35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כ"ו/אב/תשפ"ג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1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כ"ו/אב/תשפ"ג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05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כ"ו/אב/תשפ"ג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03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כ"ו/אב/תשפ"ג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76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כ"ו/אב/תשפ"ג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כ"ו/אב/תשפ"ג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4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כ"ו/אב/תשפ"ג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67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כ"ו/אב/תשפ"ג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2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כ"ו/אב/תשפ"ג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6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כ"ו/אב/תשפ"ג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10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כ"ו/אב/תשפ"ג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2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A5B41-32EC-411F-9BA0-F1B1F9FF3E5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כ"ו/אב/תשפ"ג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EC4E-A441-4FE8-98D6-FDA2ADF73273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 rot="16200000">
            <a:off x="-1823038" y="3832017"/>
            <a:ext cx="401540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אורי</a:t>
            </a:r>
            <a:r>
              <a:rPr lang="he-IL" sz="16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אלון- ארגז הכלים למורה המקוון</a:t>
            </a:r>
            <a:endParaRPr lang="he-IL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4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8.xml"/><Relationship Id="rId5" Type="http://schemas.openxmlformats.org/officeDocument/2006/relationships/slide" Target="slide30.xml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5710118-E486-5D02-927F-154046592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2399"/>
            <a:ext cx="12191999" cy="7010399"/>
          </a:xfrm>
          <a:prstGeom prst="rect">
            <a:avLst/>
          </a:prstGeom>
        </p:spPr>
      </p:pic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CD4E927-F8AA-917E-41D5-C3F428855C12}"/>
              </a:ext>
            </a:extLst>
          </p:cNvPr>
          <p:cNvSpPr/>
          <p:nvPr/>
        </p:nvSpPr>
        <p:spPr>
          <a:xfrm>
            <a:off x="6460963" y="6010380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143B90BE-B50A-4E03-A77E-80051BB131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7537" y="5025026"/>
            <a:ext cx="2917257" cy="1640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4152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9" y="0"/>
            <a:ext cx="12184380" cy="6858000"/>
          </a:xfr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1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067968" y="266323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6536244" y="1045085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10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3242168" y="1064318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9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7+2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3715495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62289"/>
          </a:xfr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5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067968" y="266323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3272359" y="1096967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9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6512867" y="1014913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10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4+6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2182859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62289"/>
          </a:xfr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8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140218" y="256620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6558152" y="1045085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3364653" y="1083985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6+3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5156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2184380" cy="6858000"/>
          </a:xfrm>
        </p:spPr>
      </p:pic>
      <p:pic>
        <p:nvPicPr>
          <p:cNvPr id="5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  <p:sp>
        <p:nvSpPr>
          <p:cNvPr id="6" name="לחצן פעולה: קדימה או הבא 5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08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140218" y="256620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קבוצה 6"/>
          <p:cNvGrpSpPr/>
          <p:nvPr/>
        </p:nvGrpSpPr>
        <p:grpSpPr>
          <a:xfrm>
            <a:off x="8663278" y="-3719167"/>
            <a:ext cx="4103657" cy="199262"/>
            <a:chOff x="5615672" y="200906"/>
            <a:chExt cx="4103657" cy="199262"/>
          </a:xfrm>
        </p:grpSpPr>
        <p:grpSp>
          <p:nvGrpSpPr>
            <p:cNvPr id="6" name="קבוצה 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09" name="אליפסה 108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0" name="אליפסה 109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3" name="אליפסה 11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4" name="אליפסה 11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5" name="אליפסה 11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6" name="קבוצה 115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17" name="אליפסה 116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8" name="אליפסה 117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9" name="אליפסה 118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0" name="אליפסה 119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1" name="אליפסה 120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6558152" y="1045085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3364653" y="1083985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3+7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143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2184380" cy="6858000"/>
          </a:xfr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4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140218" y="256620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7" name="קבוצה 6"/>
          <p:cNvGrpSpPr/>
          <p:nvPr/>
        </p:nvGrpSpPr>
        <p:grpSpPr>
          <a:xfrm>
            <a:off x="8663278" y="-3719167"/>
            <a:ext cx="4103657" cy="199262"/>
            <a:chOff x="5615672" y="200906"/>
            <a:chExt cx="4103657" cy="199262"/>
          </a:xfrm>
        </p:grpSpPr>
        <p:grpSp>
          <p:nvGrpSpPr>
            <p:cNvPr id="6" name="קבוצה 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09" name="אליפסה 108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אליפסה 109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אליפסה 11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אליפסה 11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אליפסה 11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6" name="קבוצה 115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17" name="אליפסה 116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אליפסה 117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אליפסה 118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אליפסה 119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אליפסה 120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6558152" y="1045085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he-IL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3364653" y="1083985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he-IL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he-IL" dirty="0">
                <a:solidFill>
                  <a:prstClr val="black"/>
                </a:solidFill>
              </a:rPr>
              <a:t>1+7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420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622" y="1222586"/>
            <a:ext cx="2508644" cy="2611336"/>
          </a:xfrm>
          <a:prstGeom prst="rect">
            <a:avLst/>
          </a:prstGeom>
        </p:spPr>
      </p:pic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835728" y="-78060"/>
            <a:ext cx="815927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הַחַיְכָן הָאַכְלָן</a:t>
            </a:r>
            <a:endParaRPr lang="he-IL" sz="4000" b="1" dirty="0">
              <a:solidFill>
                <a:srgbClr val="0070C0"/>
              </a:solidFill>
            </a:endParaRPr>
          </a:p>
          <a:p>
            <a:pPr algn="ctr"/>
            <a:r>
              <a:rPr lang="he-IL" sz="3200" dirty="0">
                <a:solidFill>
                  <a:schemeClr val="bg2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תַּרְגִּילֵי חִבּוּר עִם מְחֻבָּר גָּדוֹל מֵ-5</a:t>
            </a:r>
            <a:endParaRPr lang="he-IL" sz="32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9" name="צורה חופשית 68"/>
          <p:cNvSpPr/>
          <p:nvPr/>
        </p:nvSpPr>
        <p:spPr>
          <a:xfrm>
            <a:off x="2929525" y="845758"/>
            <a:ext cx="2205144" cy="2746828"/>
          </a:xfrm>
          <a:custGeom>
            <a:avLst/>
            <a:gdLst>
              <a:gd name="connsiteX0" fmla="*/ 1083127 w 1371600"/>
              <a:gd name="connsiteY0" fmla="*/ 449284 h 2016824"/>
              <a:gd name="connsiteX1" fmla="*/ 1175655 w 1371600"/>
              <a:gd name="connsiteY1" fmla="*/ 541812 h 2016824"/>
              <a:gd name="connsiteX2" fmla="*/ 1083127 w 1371600"/>
              <a:gd name="connsiteY2" fmla="*/ 634340 h 2016824"/>
              <a:gd name="connsiteX3" fmla="*/ 990599 w 1371600"/>
              <a:gd name="connsiteY3" fmla="*/ 541812 h 2016824"/>
              <a:gd name="connsiteX4" fmla="*/ 1083127 w 1371600"/>
              <a:gd name="connsiteY4" fmla="*/ 449284 h 2016824"/>
              <a:gd name="connsiteX5" fmla="*/ 419099 w 1371600"/>
              <a:gd name="connsiteY5" fmla="*/ 449284 h 2016824"/>
              <a:gd name="connsiteX6" fmla="*/ 511627 w 1371600"/>
              <a:gd name="connsiteY6" fmla="*/ 541812 h 2016824"/>
              <a:gd name="connsiteX7" fmla="*/ 419099 w 1371600"/>
              <a:gd name="connsiteY7" fmla="*/ 634340 h 2016824"/>
              <a:gd name="connsiteX8" fmla="*/ 326571 w 1371600"/>
              <a:gd name="connsiteY8" fmla="*/ 541812 h 2016824"/>
              <a:gd name="connsiteX9" fmla="*/ 419099 w 1371600"/>
              <a:gd name="connsiteY9" fmla="*/ 449284 h 2016824"/>
              <a:gd name="connsiteX10" fmla="*/ 1012371 w 1371600"/>
              <a:gd name="connsiteY10" fmla="*/ 264227 h 2016824"/>
              <a:gd name="connsiteX11" fmla="*/ 772885 w 1371600"/>
              <a:gd name="connsiteY11" fmla="*/ 496785 h 2016824"/>
              <a:gd name="connsiteX12" fmla="*/ 1012371 w 1371600"/>
              <a:gd name="connsiteY12" fmla="*/ 729343 h 2016824"/>
              <a:gd name="connsiteX13" fmla="*/ 1251857 w 1371600"/>
              <a:gd name="connsiteY13" fmla="*/ 496785 h 2016824"/>
              <a:gd name="connsiteX14" fmla="*/ 1012371 w 1371600"/>
              <a:gd name="connsiteY14" fmla="*/ 264227 h 2016824"/>
              <a:gd name="connsiteX15" fmla="*/ 386443 w 1371600"/>
              <a:gd name="connsiteY15" fmla="*/ 264227 h 2016824"/>
              <a:gd name="connsiteX16" fmla="*/ 146957 w 1371600"/>
              <a:gd name="connsiteY16" fmla="*/ 496785 h 2016824"/>
              <a:gd name="connsiteX17" fmla="*/ 386443 w 1371600"/>
              <a:gd name="connsiteY17" fmla="*/ 729343 h 2016824"/>
              <a:gd name="connsiteX18" fmla="*/ 625929 w 1371600"/>
              <a:gd name="connsiteY18" fmla="*/ 496785 h 2016824"/>
              <a:gd name="connsiteX19" fmla="*/ 386443 w 1371600"/>
              <a:gd name="connsiteY19" fmla="*/ 264227 h 2016824"/>
              <a:gd name="connsiteX20" fmla="*/ 685800 w 1371600"/>
              <a:gd name="connsiteY20" fmla="*/ 0 h 2016824"/>
              <a:gd name="connsiteX21" fmla="*/ 1371600 w 1371600"/>
              <a:gd name="connsiteY21" fmla="*/ 571499 h 2016824"/>
              <a:gd name="connsiteX22" fmla="*/ 1371599 w 1371600"/>
              <a:gd name="connsiteY22" fmla="*/ 571507 h 2016824"/>
              <a:gd name="connsiteX23" fmla="*/ 1371599 w 1371600"/>
              <a:gd name="connsiteY23" fmla="*/ 2016824 h 2016824"/>
              <a:gd name="connsiteX24" fmla="*/ 1322613 w 1371600"/>
              <a:gd name="connsiteY24" fmla="*/ 2016824 h 2016824"/>
              <a:gd name="connsiteX25" fmla="*/ 1193871 w 1371600"/>
              <a:gd name="connsiteY25" fmla="*/ 1668484 h 2016824"/>
              <a:gd name="connsiteX26" fmla="*/ 1065129 w 1371600"/>
              <a:gd name="connsiteY26" fmla="*/ 2016824 h 2016824"/>
              <a:gd name="connsiteX27" fmla="*/ 936387 w 1371600"/>
              <a:gd name="connsiteY27" fmla="*/ 1668484 h 2016824"/>
              <a:gd name="connsiteX28" fmla="*/ 807645 w 1371600"/>
              <a:gd name="connsiteY28" fmla="*/ 2016824 h 2016824"/>
              <a:gd name="connsiteX29" fmla="*/ 678902 w 1371600"/>
              <a:gd name="connsiteY29" fmla="*/ 1668484 h 2016824"/>
              <a:gd name="connsiteX30" fmla="*/ 550160 w 1371600"/>
              <a:gd name="connsiteY30" fmla="*/ 2016824 h 2016824"/>
              <a:gd name="connsiteX31" fmla="*/ 421418 w 1371600"/>
              <a:gd name="connsiteY31" fmla="*/ 1668484 h 2016824"/>
              <a:gd name="connsiteX32" fmla="*/ 299574 w 1371600"/>
              <a:gd name="connsiteY32" fmla="*/ 1998163 h 2016824"/>
              <a:gd name="connsiteX33" fmla="*/ 177728 w 1371600"/>
              <a:gd name="connsiteY33" fmla="*/ 1668484 h 2016824"/>
              <a:gd name="connsiteX34" fmla="*/ 48986 w 1371600"/>
              <a:gd name="connsiteY34" fmla="*/ 2016824 h 2016824"/>
              <a:gd name="connsiteX35" fmla="*/ 1 w 1371600"/>
              <a:gd name="connsiteY35" fmla="*/ 2016824 h 2016824"/>
              <a:gd name="connsiteX36" fmla="*/ 1 w 1371600"/>
              <a:gd name="connsiteY36" fmla="*/ 571507 h 2016824"/>
              <a:gd name="connsiteX37" fmla="*/ 0 w 1371600"/>
              <a:gd name="connsiteY37" fmla="*/ 571499 h 2016824"/>
              <a:gd name="connsiteX38" fmla="*/ 685800 w 1371600"/>
              <a:gd name="connsiteY38" fmla="*/ 0 h 201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371600" h="2016824">
                <a:moveTo>
                  <a:pt x="1083127" y="449284"/>
                </a:moveTo>
                <a:cubicBezTo>
                  <a:pt x="1134229" y="449284"/>
                  <a:pt x="1175655" y="490710"/>
                  <a:pt x="1175655" y="541812"/>
                </a:cubicBezTo>
                <a:cubicBezTo>
                  <a:pt x="1175655" y="592914"/>
                  <a:pt x="1134229" y="634340"/>
                  <a:pt x="1083127" y="634340"/>
                </a:cubicBezTo>
                <a:cubicBezTo>
                  <a:pt x="1032025" y="634340"/>
                  <a:pt x="990599" y="592914"/>
                  <a:pt x="990599" y="541812"/>
                </a:cubicBezTo>
                <a:cubicBezTo>
                  <a:pt x="990599" y="490710"/>
                  <a:pt x="1032025" y="449284"/>
                  <a:pt x="1083127" y="449284"/>
                </a:cubicBezTo>
                <a:close/>
                <a:moveTo>
                  <a:pt x="419099" y="449284"/>
                </a:moveTo>
                <a:cubicBezTo>
                  <a:pt x="470201" y="449284"/>
                  <a:pt x="511627" y="490710"/>
                  <a:pt x="511627" y="541812"/>
                </a:cubicBezTo>
                <a:cubicBezTo>
                  <a:pt x="511627" y="592914"/>
                  <a:pt x="470201" y="634340"/>
                  <a:pt x="419099" y="634340"/>
                </a:cubicBezTo>
                <a:cubicBezTo>
                  <a:pt x="367997" y="634340"/>
                  <a:pt x="326571" y="592914"/>
                  <a:pt x="326571" y="541812"/>
                </a:cubicBezTo>
                <a:cubicBezTo>
                  <a:pt x="326571" y="490710"/>
                  <a:pt x="367997" y="449284"/>
                  <a:pt x="419099" y="449284"/>
                </a:cubicBezTo>
                <a:close/>
                <a:moveTo>
                  <a:pt x="1012371" y="264227"/>
                </a:moveTo>
                <a:cubicBezTo>
                  <a:pt x="880107" y="264227"/>
                  <a:pt x="772885" y="368347"/>
                  <a:pt x="772885" y="496785"/>
                </a:cubicBezTo>
                <a:cubicBezTo>
                  <a:pt x="772885" y="625223"/>
                  <a:pt x="880107" y="729343"/>
                  <a:pt x="1012371" y="729343"/>
                </a:cubicBezTo>
                <a:cubicBezTo>
                  <a:pt x="1144635" y="729343"/>
                  <a:pt x="1251857" y="625223"/>
                  <a:pt x="1251857" y="496785"/>
                </a:cubicBezTo>
                <a:cubicBezTo>
                  <a:pt x="1251857" y="368347"/>
                  <a:pt x="1144635" y="264227"/>
                  <a:pt x="1012371" y="264227"/>
                </a:cubicBezTo>
                <a:close/>
                <a:moveTo>
                  <a:pt x="386443" y="264227"/>
                </a:moveTo>
                <a:cubicBezTo>
                  <a:pt x="254179" y="264227"/>
                  <a:pt x="146957" y="368347"/>
                  <a:pt x="146957" y="496785"/>
                </a:cubicBezTo>
                <a:cubicBezTo>
                  <a:pt x="146957" y="625223"/>
                  <a:pt x="254179" y="729343"/>
                  <a:pt x="386443" y="729343"/>
                </a:cubicBezTo>
                <a:cubicBezTo>
                  <a:pt x="518707" y="729343"/>
                  <a:pt x="625929" y="625223"/>
                  <a:pt x="625929" y="496785"/>
                </a:cubicBezTo>
                <a:cubicBezTo>
                  <a:pt x="625929" y="368347"/>
                  <a:pt x="518707" y="264227"/>
                  <a:pt x="386443" y="264227"/>
                </a:cubicBezTo>
                <a:close/>
                <a:moveTo>
                  <a:pt x="685800" y="0"/>
                </a:moveTo>
                <a:cubicBezTo>
                  <a:pt x="1064557" y="0"/>
                  <a:pt x="1371600" y="255869"/>
                  <a:pt x="1371600" y="571499"/>
                </a:cubicBezTo>
                <a:lnTo>
                  <a:pt x="1371599" y="571507"/>
                </a:lnTo>
                <a:lnTo>
                  <a:pt x="1371599" y="2016824"/>
                </a:lnTo>
                <a:lnTo>
                  <a:pt x="1322613" y="2016824"/>
                </a:lnTo>
                <a:lnTo>
                  <a:pt x="1193871" y="1668484"/>
                </a:lnTo>
                <a:lnTo>
                  <a:pt x="1065129" y="2016824"/>
                </a:lnTo>
                <a:lnTo>
                  <a:pt x="936387" y="1668484"/>
                </a:lnTo>
                <a:lnTo>
                  <a:pt x="807645" y="2016824"/>
                </a:lnTo>
                <a:lnTo>
                  <a:pt x="678902" y="1668484"/>
                </a:lnTo>
                <a:lnTo>
                  <a:pt x="550160" y="2016824"/>
                </a:lnTo>
                <a:lnTo>
                  <a:pt x="421418" y="1668484"/>
                </a:lnTo>
                <a:lnTo>
                  <a:pt x="299574" y="1998163"/>
                </a:lnTo>
                <a:lnTo>
                  <a:pt x="177728" y="1668484"/>
                </a:lnTo>
                <a:lnTo>
                  <a:pt x="48986" y="2016824"/>
                </a:lnTo>
                <a:lnTo>
                  <a:pt x="1" y="2016824"/>
                </a:lnTo>
                <a:lnTo>
                  <a:pt x="1" y="571507"/>
                </a:lnTo>
                <a:lnTo>
                  <a:pt x="0" y="571499"/>
                </a:lnTo>
                <a:cubicBezTo>
                  <a:pt x="0" y="255869"/>
                  <a:pt x="307043" y="0"/>
                  <a:pt x="685800" y="0"/>
                </a:cubicBezTo>
                <a:close/>
              </a:path>
            </a:pathLst>
          </a:custGeom>
          <a:ln w="3175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grpSp>
        <p:nvGrpSpPr>
          <p:cNvPr id="6" name="קבוצה 5"/>
          <p:cNvGrpSpPr/>
          <p:nvPr/>
        </p:nvGrpSpPr>
        <p:grpSpPr>
          <a:xfrm>
            <a:off x="3525087" y="1412589"/>
            <a:ext cx="3517830" cy="3157069"/>
            <a:chOff x="3516563" y="4982771"/>
            <a:chExt cx="1274444" cy="1143747"/>
          </a:xfrm>
        </p:grpSpPr>
        <p:sp>
          <p:nvSpPr>
            <p:cNvPr id="66" name="צורה חופשית 65"/>
            <p:cNvSpPr/>
            <p:nvPr/>
          </p:nvSpPr>
          <p:spPr>
            <a:xfrm>
              <a:off x="4028523" y="4982771"/>
              <a:ext cx="762484" cy="949363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516563" y="5177155"/>
              <a:ext cx="762484" cy="949363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pic>
        <p:nvPicPr>
          <p:cNvPr id="7" name="8-bit-Arcade4-nosf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7868" y="-2548323"/>
            <a:ext cx="609600" cy="609600"/>
          </a:xfrm>
          <a:prstGeom prst="rect">
            <a:avLst/>
          </a:prstGeom>
        </p:spPr>
      </p:pic>
      <p:sp>
        <p:nvSpPr>
          <p:cNvPr id="161" name="לחצן פעולה: קדימה או הבא 160">
            <a:hlinkClick r:id="rId6" action="ppaction://hlinksldjump" highlightClick="1"/>
          </p:cNvPr>
          <p:cNvSpPr/>
          <p:nvPr/>
        </p:nvSpPr>
        <p:spPr>
          <a:xfrm>
            <a:off x="8106759" y="5914295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8905" y="6108903"/>
            <a:ext cx="441987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מאת אורי אלון-ארגז הכלים למורה המקוון</a:t>
            </a:r>
          </a:p>
          <a:p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בשיתוף תלמידי כיתה ד'2-יהב אלון ועופרי יאיר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C5B6AC3-4371-DA3A-5BC6-99FA0D9C96E5}"/>
              </a:ext>
            </a:extLst>
          </p:cNvPr>
          <p:cNvSpPr txBox="1"/>
          <p:nvPr/>
        </p:nvSpPr>
        <p:spPr>
          <a:xfrm>
            <a:off x="4130570" y="5288056"/>
            <a:ext cx="294467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תכנים: איילת אזולאי </a:t>
            </a:r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טסלר</a:t>
            </a: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0548444385</a:t>
            </a:r>
          </a:p>
        </p:txBody>
      </p:sp>
    </p:spTree>
    <p:extLst>
      <p:ext uri="{BB962C8B-B14F-4D97-AF65-F5344CB8AC3E}">
        <p14:creationId xmlns:p14="http://schemas.microsoft.com/office/powerpoint/2010/main" val="342577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80" cy="6858000"/>
          </a:xfrm>
          <a:prstGeom prst="rect">
            <a:avLst/>
          </a:prstGeo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0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140218" y="256620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7" name="קבוצה 6"/>
          <p:cNvGrpSpPr/>
          <p:nvPr/>
        </p:nvGrpSpPr>
        <p:grpSpPr>
          <a:xfrm>
            <a:off x="8663278" y="-3719167"/>
            <a:ext cx="4103657" cy="199262"/>
            <a:chOff x="5615672" y="200906"/>
            <a:chExt cx="4103657" cy="199262"/>
          </a:xfrm>
        </p:grpSpPr>
        <p:grpSp>
          <p:nvGrpSpPr>
            <p:cNvPr id="6" name="קבוצה 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09" name="אליפסה 108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אליפסה 109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אליפסה 11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אליפסה 11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אליפסה 11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6" name="קבוצה 115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17" name="אליפסה 116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אליפסה 117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אליפסה 118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אליפסה 119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אליפסה 120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3085549" y="1111942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he-IL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6501292" y="1067752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he-IL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005783" y="262806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he-IL" dirty="0">
                <a:solidFill>
                  <a:prstClr val="black"/>
                </a:solidFill>
              </a:rPr>
              <a:t>2+8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4657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80" cy="6858000"/>
          </a:xfrm>
          <a:prstGeom prst="rect">
            <a:avLst/>
          </a:prstGeo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3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140218" y="256620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3022985" y="1113366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6490022" y="1023061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9+1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2661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62289"/>
          </a:xfr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6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140218" y="256620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3022985" y="1113366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6490022" y="1023061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6+3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1" name="לחצן פעולה: קדימה או הבא 160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784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2184380" cy="6858000"/>
          </a:xfr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9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140218" y="256620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7" name="קבוצה 6"/>
          <p:cNvGrpSpPr/>
          <p:nvPr/>
        </p:nvGrpSpPr>
        <p:grpSpPr>
          <a:xfrm>
            <a:off x="8663278" y="-3719167"/>
            <a:ext cx="4103657" cy="199262"/>
            <a:chOff x="5615672" y="200906"/>
            <a:chExt cx="4103657" cy="199262"/>
          </a:xfrm>
        </p:grpSpPr>
        <p:grpSp>
          <p:nvGrpSpPr>
            <p:cNvPr id="6" name="קבוצה 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09" name="אליפסה 108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אליפסה 109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אליפסה 11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אליפסה 11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אליפסה 11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6" name="קבוצה 115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17" name="אליפסה 116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אליפסה 117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אליפסה 118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אליפסה 119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אליפסה 120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6482609" y="1061266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he-IL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3128177" y="1116417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he-IL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005783" y="262806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he-IL" dirty="0">
                <a:solidFill>
                  <a:prstClr val="black"/>
                </a:solidFill>
              </a:rPr>
              <a:t>2+8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7730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80" cy="6858000"/>
          </a:xfrm>
          <a:prstGeom prst="rect">
            <a:avLst/>
          </a:prstGeo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3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8AE1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/>
          <p:cNvGrpSpPr/>
          <p:nvPr/>
        </p:nvGrpSpPr>
        <p:grpSpPr>
          <a:xfrm>
            <a:off x="4839761" y="259637"/>
            <a:ext cx="3478739" cy="6338058"/>
            <a:chOff x="6599450" y="-1310795"/>
            <a:chExt cx="955139" cy="1740207"/>
          </a:xfrm>
        </p:grpSpPr>
        <p:sp>
          <p:nvSpPr>
            <p:cNvPr id="5" name="תרשים זרימה: סרט מנוקב 4"/>
            <p:cNvSpPr/>
            <p:nvPr/>
          </p:nvSpPr>
          <p:spPr>
            <a:xfrm>
              <a:off x="6613974" y="-1310795"/>
              <a:ext cx="940615" cy="809897"/>
            </a:xfrm>
            <a:prstGeom prst="flowChartPunchedTap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4400" b="1" dirty="0" err="1">
                  <a:solidFill>
                    <a:schemeClr val="tx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נִצַּחְתֶּם</a:t>
              </a:r>
              <a:r>
                <a:rPr lang="he-IL" sz="4400" b="1" dirty="0">
                  <a:solidFill>
                    <a:schemeClr val="tx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!</a:t>
              </a:r>
            </a:p>
          </p:txBody>
        </p:sp>
        <p:sp>
          <p:nvSpPr>
            <p:cNvPr id="6" name="מלבן 5"/>
            <p:cNvSpPr/>
            <p:nvPr/>
          </p:nvSpPr>
          <p:spPr>
            <a:xfrm>
              <a:off x="6599450" y="-1252871"/>
              <a:ext cx="71219" cy="168228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7" name="תמונה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481">
            <a:off x="8315573" y="3483349"/>
            <a:ext cx="2415928" cy="2514825"/>
          </a:xfrm>
          <a:prstGeom prst="rect">
            <a:avLst/>
          </a:prstGeom>
        </p:spPr>
      </p:pic>
      <p:sp>
        <p:nvSpPr>
          <p:cNvPr id="8" name="לחצן פעולה: בית 7">
            <a:hlinkClick r:id="" action="ppaction://hlinkshowjump?jump=firstslide" highlightClick="1"/>
          </p:cNvPr>
          <p:cNvSpPr/>
          <p:nvPr/>
        </p:nvSpPr>
        <p:spPr>
          <a:xfrm>
            <a:off x="5908725" y="5822995"/>
            <a:ext cx="800100" cy="774700"/>
          </a:xfrm>
          <a:prstGeom prst="actionButtonHome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8-bit-Arcade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9300" y="-1409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1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067968" y="266323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6072910" y="1076011"/>
            <a:ext cx="3019779" cy="369332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bg1">
                    <a:lumMod val="50000"/>
                  </a:schemeClr>
                </a:solidFill>
              </a:rPr>
              <a:t>9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3113099" y="1075590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69332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bg1">
                    <a:lumMod val="50000"/>
                  </a:schemeClr>
                </a:solidFill>
              </a:rPr>
              <a:t>6+2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2046515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2" y="-55757"/>
            <a:ext cx="12310532" cy="6929004"/>
          </a:xfrm>
          <a:prstGeom prst="rect">
            <a:avLst/>
          </a:prstGeom>
        </p:spPr>
      </p:pic>
      <p:sp>
        <p:nvSpPr>
          <p:cNvPr id="2" name="לחצן פעולה: חזרה 1">
            <a:hlinkClick r:id="" action="ppaction://hlinkshowjump?jump=lastslideviewed" highlightClick="1"/>
          </p:cNvPr>
          <p:cNvSpPr/>
          <p:nvPr/>
        </p:nvSpPr>
        <p:spPr>
          <a:xfrm>
            <a:off x="1334530" y="4275438"/>
            <a:ext cx="2323070" cy="2174789"/>
          </a:xfrm>
          <a:prstGeom prst="actionButtonReturn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פקמןמ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5866" y="-1837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9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289"/>
          </a:xfrm>
        </p:spPr>
      </p:pic>
      <p:sp>
        <p:nvSpPr>
          <p:cNvPr id="3" name="לחצן פעולה: קדימה או הבא 2">
            <a:hlinkClick r:id="" action="ppaction://hlinkshowjump?jump=nextslide" highlightClick="1"/>
          </p:cNvPr>
          <p:cNvSpPr/>
          <p:nvPr/>
        </p:nvSpPr>
        <p:spPr>
          <a:xfrm>
            <a:off x="6769100" y="59338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067968" y="266323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3352517" y="1096087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9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6583921" y="1060827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10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7+3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302873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289"/>
          </a:xfr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934200" y="58449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0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067968" y="266323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5" action="ppaction://hlinksldjump"/>
          </p:cNvPr>
          <p:cNvSpPr txBox="1"/>
          <p:nvPr/>
        </p:nvSpPr>
        <p:spPr>
          <a:xfrm>
            <a:off x="3352517" y="1096087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9</a:t>
            </a:r>
          </a:p>
        </p:txBody>
      </p:sp>
      <p:sp>
        <p:nvSpPr>
          <p:cNvPr id="211" name="TextBox 210">
            <a:hlinkClick r:id="rId6" action="ppaction://hlinksldjump"/>
          </p:cNvPr>
          <p:cNvSpPr txBox="1"/>
          <p:nvPr/>
        </p:nvSpPr>
        <p:spPr>
          <a:xfrm>
            <a:off x="6583921" y="1060827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10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8+2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61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1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9" y="0"/>
            <a:ext cx="12184380" cy="6858000"/>
          </a:xfrm>
        </p:spPr>
      </p:pic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6845300" y="4930538"/>
            <a:ext cx="876300" cy="800100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acman_Introduction_Music-KP-8263874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0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88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קבוצה 238"/>
          <p:cNvGrpSpPr/>
          <p:nvPr/>
        </p:nvGrpSpPr>
        <p:grpSpPr>
          <a:xfrm rot="10800000">
            <a:off x="4951327" y="5877564"/>
            <a:ext cx="1926732" cy="199262"/>
            <a:chOff x="7776766" y="-727438"/>
            <a:chExt cx="1926732" cy="199262"/>
          </a:xfrm>
        </p:grpSpPr>
        <p:sp>
          <p:nvSpPr>
            <p:cNvPr id="240" name="אליפסה 23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1" name="אליפסה 24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2" name="אליפסה 24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3" name="אליפסה 24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4" name="אליפסה 24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5" name="קבוצה 244"/>
          <p:cNvGrpSpPr/>
          <p:nvPr/>
        </p:nvGrpSpPr>
        <p:grpSpPr>
          <a:xfrm rot="10800000">
            <a:off x="3517428" y="5909641"/>
            <a:ext cx="1064966" cy="199262"/>
            <a:chOff x="8207649" y="-727438"/>
            <a:chExt cx="1064966" cy="199262"/>
          </a:xfrm>
        </p:grpSpPr>
        <p:sp>
          <p:nvSpPr>
            <p:cNvPr id="246" name="אליפסה 24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7" name="אליפסה 24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8" name="אליפסה 24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4" name="מסגרת 83"/>
          <p:cNvSpPr/>
          <p:nvPr/>
        </p:nvSpPr>
        <p:spPr>
          <a:xfrm rot="10800000">
            <a:off x="8634170" y="1419539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596474" y="5313034"/>
            <a:ext cx="3178558" cy="1222621"/>
            <a:chOff x="3346102" y="4920351"/>
            <a:chExt cx="4628679" cy="1780405"/>
          </a:xfrm>
        </p:grpSpPr>
        <p:sp>
          <p:nvSpPr>
            <p:cNvPr id="66" name="צורה חופשית 65"/>
            <p:cNvSpPr/>
            <p:nvPr/>
          </p:nvSpPr>
          <p:spPr>
            <a:xfrm>
              <a:off x="4841809" y="5318275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צורה חופשית 67"/>
            <p:cNvSpPr/>
            <p:nvPr/>
          </p:nvSpPr>
          <p:spPr>
            <a:xfrm>
              <a:off x="3346102" y="4920351"/>
              <a:ext cx="1110344" cy="1382481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צורה חופשית 68"/>
            <p:cNvSpPr/>
            <p:nvPr/>
          </p:nvSpPr>
          <p:spPr>
            <a:xfrm>
              <a:off x="6864929" y="5227478"/>
              <a:ext cx="1109852" cy="1382482"/>
            </a:xfrm>
            <a:custGeom>
              <a:avLst/>
              <a:gdLst>
                <a:gd name="connsiteX0" fmla="*/ 1083127 w 1371600"/>
                <a:gd name="connsiteY0" fmla="*/ 449284 h 2016824"/>
                <a:gd name="connsiteX1" fmla="*/ 1175655 w 1371600"/>
                <a:gd name="connsiteY1" fmla="*/ 541812 h 2016824"/>
                <a:gd name="connsiteX2" fmla="*/ 1083127 w 1371600"/>
                <a:gd name="connsiteY2" fmla="*/ 634340 h 2016824"/>
                <a:gd name="connsiteX3" fmla="*/ 990599 w 1371600"/>
                <a:gd name="connsiteY3" fmla="*/ 541812 h 2016824"/>
                <a:gd name="connsiteX4" fmla="*/ 1083127 w 1371600"/>
                <a:gd name="connsiteY4" fmla="*/ 449284 h 2016824"/>
                <a:gd name="connsiteX5" fmla="*/ 419099 w 1371600"/>
                <a:gd name="connsiteY5" fmla="*/ 449284 h 2016824"/>
                <a:gd name="connsiteX6" fmla="*/ 511627 w 1371600"/>
                <a:gd name="connsiteY6" fmla="*/ 541812 h 2016824"/>
                <a:gd name="connsiteX7" fmla="*/ 419099 w 1371600"/>
                <a:gd name="connsiteY7" fmla="*/ 634340 h 2016824"/>
                <a:gd name="connsiteX8" fmla="*/ 326571 w 1371600"/>
                <a:gd name="connsiteY8" fmla="*/ 541812 h 2016824"/>
                <a:gd name="connsiteX9" fmla="*/ 419099 w 1371600"/>
                <a:gd name="connsiteY9" fmla="*/ 449284 h 2016824"/>
                <a:gd name="connsiteX10" fmla="*/ 1012371 w 1371600"/>
                <a:gd name="connsiteY10" fmla="*/ 264227 h 2016824"/>
                <a:gd name="connsiteX11" fmla="*/ 772885 w 1371600"/>
                <a:gd name="connsiteY11" fmla="*/ 496785 h 2016824"/>
                <a:gd name="connsiteX12" fmla="*/ 1012371 w 1371600"/>
                <a:gd name="connsiteY12" fmla="*/ 729343 h 2016824"/>
                <a:gd name="connsiteX13" fmla="*/ 1251857 w 1371600"/>
                <a:gd name="connsiteY13" fmla="*/ 496785 h 2016824"/>
                <a:gd name="connsiteX14" fmla="*/ 1012371 w 1371600"/>
                <a:gd name="connsiteY14" fmla="*/ 264227 h 2016824"/>
                <a:gd name="connsiteX15" fmla="*/ 386443 w 1371600"/>
                <a:gd name="connsiteY15" fmla="*/ 264227 h 2016824"/>
                <a:gd name="connsiteX16" fmla="*/ 146957 w 1371600"/>
                <a:gd name="connsiteY16" fmla="*/ 496785 h 2016824"/>
                <a:gd name="connsiteX17" fmla="*/ 386443 w 1371600"/>
                <a:gd name="connsiteY17" fmla="*/ 729343 h 2016824"/>
                <a:gd name="connsiteX18" fmla="*/ 625929 w 1371600"/>
                <a:gd name="connsiteY18" fmla="*/ 496785 h 2016824"/>
                <a:gd name="connsiteX19" fmla="*/ 386443 w 1371600"/>
                <a:gd name="connsiteY19" fmla="*/ 264227 h 2016824"/>
                <a:gd name="connsiteX20" fmla="*/ 685800 w 1371600"/>
                <a:gd name="connsiteY20" fmla="*/ 0 h 2016824"/>
                <a:gd name="connsiteX21" fmla="*/ 1371600 w 1371600"/>
                <a:gd name="connsiteY21" fmla="*/ 571499 h 2016824"/>
                <a:gd name="connsiteX22" fmla="*/ 1371599 w 1371600"/>
                <a:gd name="connsiteY22" fmla="*/ 571507 h 2016824"/>
                <a:gd name="connsiteX23" fmla="*/ 1371599 w 1371600"/>
                <a:gd name="connsiteY23" fmla="*/ 2016824 h 2016824"/>
                <a:gd name="connsiteX24" fmla="*/ 1322613 w 1371600"/>
                <a:gd name="connsiteY24" fmla="*/ 2016824 h 2016824"/>
                <a:gd name="connsiteX25" fmla="*/ 1193871 w 1371600"/>
                <a:gd name="connsiteY25" fmla="*/ 1668484 h 2016824"/>
                <a:gd name="connsiteX26" fmla="*/ 1065129 w 1371600"/>
                <a:gd name="connsiteY26" fmla="*/ 2016824 h 2016824"/>
                <a:gd name="connsiteX27" fmla="*/ 936387 w 1371600"/>
                <a:gd name="connsiteY27" fmla="*/ 1668484 h 2016824"/>
                <a:gd name="connsiteX28" fmla="*/ 807645 w 1371600"/>
                <a:gd name="connsiteY28" fmla="*/ 2016824 h 2016824"/>
                <a:gd name="connsiteX29" fmla="*/ 678902 w 1371600"/>
                <a:gd name="connsiteY29" fmla="*/ 1668484 h 2016824"/>
                <a:gd name="connsiteX30" fmla="*/ 550160 w 1371600"/>
                <a:gd name="connsiteY30" fmla="*/ 2016824 h 2016824"/>
                <a:gd name="connsiteX31" fmla="*/ 421418 w 1371600"/>
                <a:gd name="connsiteY31" fmla="*/ 1668484 h 2016824"/>
                <a:gd name="connsiteX32" fmla="*/ 299574 w 1371600"/>
                <a:gd name="connsiteY32" fmla="*/ 1998163 h 2016824"/>
                <a:gd name="connsiteX33" fmla="*/ 177728 w 1371600"/>
                <a:gd name="connsiteY33" fmla="*/ 1668484 h 2016824"/>
                <a:gd name="connsiteX34" fmla="*/ 48986 w 1371600"/>
                <a:gd name="connsiteY34" fmla="*/ 2016824 h 2016824"/>
                <a:gd name="connsiteX35" fmla="*/ 1 w 1371600"/>
                <a:gd name="connsiteY35" fmla="*/ 2016824 h 2016824"/>
                <a:gd name="connsiteX36" fmla="*/ 1 w 1371600"/>
                <a:gd name="connsiteY36" fmla="*/ 571507 h 2016824"/>
                <a:gd name="connsiteX37" fmla="*/ 0 w 1371600"/>
                <a:gd name="connsiteY37" fmla="*/ 571499 h 2016824"/>
                <a:gd name="connsiteX38" fmla="*/ 685800 w 1371600"/>
                <a:gd name="connsiteY38" fmla="*/ 0 h 20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71600" h="2016824">
                  <a:moveTo>
                    <a:pt x="1083127" y="449284"/>
                  </a:moveTo>
                  <a:cubicBezTo>
                    <a:pt x="1134229" y="449284"/>
                    <a:pt x="1175655" y="490710"/>
                    <a:pt x="1175655" y="541812"/>
                  </a:cubicBezTo>
                  <a:cubicBezTo>
                    <a:pt x="1175655" y="592914"/>
                    <a:pt x="1134229" y="634340"/>
                    <a:pt x="1083127" y="634340"/>
                  </a:cubicBezTo>
                  <a:cubicBezTo>
                    <a:pt x="1032025" y="634340"/>
                    <a:pt x="990599" y="592914"/>
                    <a:pt x="990599" y="541812"/>
                  </a:cubicBezTo>
                  <a:cubicBezTo>
                    <a:pt x="990599" y="490710"/>
                    <a:pt x="1032025" y="449284"/>
                    <a:pt x="1083127" y="449284"/>
                  </a:cubicBezTo>
                  <a:close/>
                  <a:moveTo>
                    <a:pt x="419099" y="449284"/>
                  </a:moveTo>
                  <a:cubicBezTo>
                    <a:pt x="470201" y="449284"/>
                    <a:pt x="511627" y="490710"/>
                    <a:pt x="511627" y="541812"/>
                  </a:cubicBezTo>
                  <a:cubicBezTo>
                    <a:pt x="511627" y="592914"/>
                    <a:pt x="470201" y="634340"/>
                    <a:pt x="419099" y="634340"/>
                  </a:cubicBezTo>
                  <a:cubicBezTo>
                    <a:pt x="367997" y="634340"/>
                    <a:pt x="326571" y="592914"/>
                    <a:pt x="326571" y="541812"/>
                  </a:cubicBezTo>
                  <a:cubicBezTo>
                    <a:pt x="326571" y="490710"/>
                    <a:pt x="367997" y="449284"/>
                    <a:pt x="419099" y="449284"/>
                  </a:cubicBezTo>
                  <a:close/>
                  <a:moveTo>
                    <a:pt x="1012371" y="264227"/>
                  </a:moveTo>
                  <a:cubicBezTo>
                    <a:pt x="880107" y="264227"/>
                    <a:pt x="772885" y="368347"/>
                    <a:pt x="772885" y="496785"/>
                  </a:cubicBezTo>
                  <a:cubicBezTo>
                    <a:pt x="772885" y="625223"/>
                    <a:pt x="880107" y="729343"/>
                    <a:pt x="1012371" y="729343"/>
                  </a:cubicBezTo>
                  <a:cubicBezTo>
                    <a:pt x="1144635" y="729343"/>
                    <a:pt x="1251857" y="625223"/>
                    <a:pt x="1251857" y="496785"/>
                  </a:cubicBezTo>
                  <a:cubicBezTo>
                    <a:pt x="1251857" y="368347"/>
                    <a:pt x="1144635" y="264227"/>
                    <a:pt x="1012371" y="264227"/>
                  </a:cubicBezTo>
                  <a:close/>
                  <a:moveTo>
                    <a:pt x="386443" y="264227"/>
                  </a:moveTo>
                  <a:cubicBezTo>
                    <a:pt x="254179" y="264227"/>
                    <a:pt x="146957" y="368347"/>
                    <a:pt x="146957" y="496785"/>
                  </a:cubicBezTo>
                  <a:cubicBezTo>
                    <a:pt x="146957" y="625223"/>
                    <a:pt x="254179" y="729343"/>
                    <a:pt x="386443" y="729343"/>
                  </a:cubicBezTo>
                  <a:cubicBezTo>
                    <a:pt x="518707" y="729343"/>
                    <a:pt x="625929" y="625223"/>
                    <a:pt x="625929" y="496785"/>
                  </a:cubicBezTo>
                  <a:cubicBezTo>
                    <a:pt x="625929" y="368347"/>
                    <a:pt x="518707" y="264227"/>
                    <a:pt x="386443" y="264227"/>
                  </a:cubicBezTo>
                  <a:close/>
                  <a:moveTo>
                    <a:pt x="685800" y="0"/>
                  </a:moveTo>
                  <a:cubicBezTo>
                    <a:pt x="1064557" y="0"/>
                    <a:pt x="1371600" y="255869"/>
                    <a:pt x="1371600" y="571499"/>
                  </a:cubicBezTo>
                  <a:lnTo>
                    <a:pt x="1371599" y="571507"/>
                  </a:lnTo>
                  <a:lnTo>
                    <a:pt x="1371599" y="2016824"/>
                  </a:lnTo>
                  <a:lnTo>
                    <a:pt x="1322613" y="2016824"/>
                  </a:lnTo>
                  <a:lnTo>
                    <a:pt x="1193871" y="1668484"/>
                  </a:lnTo>
                  <a:lnTo>
                    <a:pt x="1065129" y="2016824"/>
                  </a:lnTo>
                  <a:lnTo>
                    <a:pt x="936387" y="1668484"/>
                  </a:lnTo>
                  <a:lnTo>
                    <a:pt x="807645" y="2016824"/>
                  </a:lnTo>
                  <a:lnTo>
                    <a:pt x="678902" y="1668484"/>
                  </a:lnTo>
                  <a:lnTo>
                    <a:pt x="550160" y="2016824"/>
                  </a:lnTo>
                  <a:lnTo>
                    <a:pt x="421418" y="1668484"/>
                  </a:lnTo>
                  <a:lnTo>
                    <a:pt x="299574" y="1998163"/>
                  </a:lnTo>
                  <a:lnTo>
                    <a:pt x="177728" y="1668484"/>
                  </a:lnTo>
                  <a:lnTo>
                    <a:pt x="48986" y="2016824"/>
                  </a:lnTo>
                  <a:lnTo>
                    <a:pt x="1" y="2016824"/>
                  </a:lnTo>
                  <a:lnTo>
                    <a:pt x="1" y="571507"/>
                  </a:lnTo>
                  <a:lnTo>
                    <a:pt x="0" y="571499"/>
                  </a:lnTo>
                  <a:cubicBezTo>
                    <a:pt x="0" y="255869"/>
                    <a:pt x="307043" y="0"/>
                    <a:pt x="685800" y="0"/>
                  </a:cubicBezTo>
                  <a:close/>
                </a:path>
              </a:pathLst>
            </a:custGeom>
            <a:ln w="31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5" name="מסגרת 74"/>
          <p:cNvSpPr/>
          <p:nvPr/>
        </p:nvSpPr>
        <p:spPr>
          <a:xfrm>
            <a:off x="1883082" y="23141"/>
            <a:ext cx="500743" cy="25902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מסגרת 75"/>
          <p:cNvSpPr/>
          <p:nvPr/>
        </p:nvSpPr>
        <p:spPr>
          <a:xfrm rot="5400000">
            <a:off x="2585357" y="1899557"/>
            <a:ext cx="500743" cy="32983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מסגרת 76"/>
          <p:cNvSpPr/>
          <p:nvPr/>
        </p:nvSpPr>
        <p:spPr>
          <a:xfrm rot="10800000">
            <a:off x="4484912" y="3298371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מסגרת 77"/>
          <p:cNvSpPr/>
          <p:nvPr/>
        </p:nvSpPr>
        <p:spPr>
          <a:xfrm>
            <a:off x="2711519" y="4833262"/>
            <a:ext cx="500743" cy="202473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מסגרת 78"/>
          <p:cNvSpPr/>
          <p:nvPr/>
        </p:nvSpPr>
        <p:spPr>
          <a:xfrm rot="5400000">
            <a:off x="3346103" y="3694455"/>
            <a:ext cx="500743" cy="177687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מסגרת 80"/>
          <p:cNvSpPr/>
          <p:nvPr/>
        </p:nvSpPr>
        <p:spPr>
          <a:xfrm rot="5400000">
            <a:off x="5226596" y="4125696"/>
            <a:ext cx="500743" cy="192677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מסגרת 81"/>
          <p:cNvSpPr/>
          <p:nvPr/>
        </p:nvSpPr>
        <p:spPr>
          <a:xfrm>
            <a:off x="9963356" y="191165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מסגרת 82"/>
          <p:cNvSpPr/>
          <p:nvPr/>
        </p:nvSpPr>
        <p:spPr>
          <a:xfrm rot="5400000">
            <a:off x="11086470" y="3102780"/>
            <a:ext cx="500743" cy="1710316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מסגרת 84"/>
          <p:cNvSpPr/>
          <p:nvPr/>
        </p:nvSpPr>
        <p:spPr>
          <a:xfrm rot="5400000">
            <a:off x="8690449" y="5818895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מסגרת 85"/>
          <p:cNvSpPr/>
          <p:nvPr/>
        </p:nvSpPr>
        <p:spPr>
          <a:xfrm rot="10800000">
            <a:off x="9980940" y="3684817"/>
            <a:ext cx="500743" cy="1839684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מסגרת 17"/>
          <p:cNvSpPr/>
          <p:nvPr/>
        </p:nvSpPr>
        <p:spPr>
          <a:xfrm rot="10800000">
            <a:off x="4067968" y="266323"/>
            <a:ext cx="500743" cy="854347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מסגרת 18"/>
          <p:cNvSpPr/>
          <p:nvPr/>
        </p:nvSpPr>
        <p:spPr>
          <a:xfrm rot="5400000">
            <a:off x="2015975" y="5283423"/>
            <a:ext cx="500743" cy="98290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מסגרת 19"/>
          <p:cNvSpPr/>
          <p:nvPr/>
        </p:nvSpPr>
        <p:spPr>
          <a:xfrm>
            <a:off x="9960166" y="13374"/>
            <a:ext cx="500743" cy="64044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מסגרת 20"/>
          <p:cNvSpPr/>
          <p:nvPr/>
        </p:nvSpPr>
        <p:spPr>
          <a:xfrm rot="10800000">
            <a:off x="5845626" y="2786746"/>
            <a:ext cx="465197" cy="92082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מסגרת 21"/>
          <p:cNvSpPr/>
          <p:nvPr/>
        </p:nvSpPr>
        <p:spPr>
          <a:xfrm rot="16200000">
            <a:off x="6969825" y="2556534"/>
            <a:ext cx="500743" cy="2757310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11085423" y="118613"/>
            <a:ext cx="1103515" cy="2171716"/>
            <a:chOff x="11437142" y="271454"/>
            <a:chExt cx="719422" cy="948808"/>
          </a:xfrm>
        </p:grpSpPr>
        <p:sp>
          <p:nvSpPr>
            <p:cNvPr id="2" name="ירח 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ירח 23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ירח 24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11057596" y="4754160"/>
            <a:ext cx="1103515" cy="2052006"/>
            <a:chOff x="11437142" y="271454"/>
            <a:chExt cx="719422" cy="948808"/>
          </a:xfrm>
        </p:grpSpPr>
        <p:sp>
          <p:nvSpPr>
            <p:cNvPr id="28" name="ירח 27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ירח 28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ירח 29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" name="קבוצה 30"/>
          <p:cNvGrpSpPr/>
          <p:nvPr/>
        </p:nvGrpSpPr>
        <p:grpSpPr>
          <a:xfrm rot="10800000">
            <a:off x="49199" y="4644764"/>
            <a:ext cx="1103515" cy="2182619"/>
            <a:chOff x="11437142" y="271454"/>
            <a:chExt cx="719422" cy="948808"/>
          </a:xfrm>
        </p:grpSpPr>
        <p:sp>
          <p:nvSpPr>
            <p:cNvPr id="32" name="ירח 31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ירח 32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ירח 33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 rot="10800000">
            <a:off x="41089" y="250341"/>
            <a:ext cx="1103515" cy="2182619"/>
            <a:chOff x="11437142" y="271454"/>
            <a:chExt cx="719422" cy="948808"/>
          </a:xfrm>
        </p:grpSpPr>
        <p:sp>
          <p:nvSpPr>
            <p:cNvPr id="36" name="ירח 35"/>
            <p:cNvSpPr/>
            <p:nvPr/>
          </p:nvSpPr>
          <p:spPr>
            <a:xfrm rot="10800000">
              <a:off x="11437142" y="271454"/>
              <a:ext cx="719422" cy="948808"/>
            </a:xfrm>
            <a:prstGeom prst="moon">
              <a:avLst>
                <a:gd name="adj" fmla="val 875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ירח 36"/>
            <p:cNvSpPr/>
            <p:nvPr/>
          </p:nvSpPr>
          <p:spPr>
            <a:xfrm rot="10800000">
              <a:off x="11561128" y="407240"/>
              <a:ext cx="432022" cy="729526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ירח 37"/>
            <p:cNvSpPr/>
            <p:nvPr/>
          </p:nvSpPr>
          <p:spPr>
            <a:xfrm rot="10800000">
              <a:off x="11685063" y="499137"/>
              <a:ext cx="259863" cy="545731"/>
            </a:xfrm>
            <a:prstGeom prst="moon">
              <a:avLst>
                <a:gd name="adj" fmla="val 87500"/>
              </a:avLst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2" name="מסגרת 41"/>
          <p:cNvSpPr/>
          <p:nvPr/>
        </p:nvSpPr>
        <p:spPr>
          <a:xfrm>
            <a:off x="8178603" y="4829648"/>
            <a:ext cx="500743" cy="1534891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מסגרת 42"/>
          <p:cNvSpPr/>
          <p:nvPr/>
        </p:nvSpPr>
        <p:spPr>
          <a:xfrm rot="5400000">
            <a:off x="10667936" y="2192628"/>
            <a:ext cx="500743" cy="1061818"/>
          </a:xfrm>
          <a:prstGeom prst="frame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2" name="קבוצה 121"/>
          <p:cNvGrpSpPr/>
          <p:nvPr/>
        </p:nvGrpSpPr>
        <p:grpSpPr>
          <a:xfrm rot="5400000">
            <a:off x="7429764" y="2579821"/>
            <a:ext cx="4103657" cy="199262"/>
            <a:chOff x="5615672" y="200906"/>
            <a:chExt cx="4103657" cy="199262"/>
          </a:xfrm>
        </p:grpSpPr>
        <p:grpSp>
          <p:nvGrpSpPr>
            <p:cNvPr id="123" name="קבוצה 122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30" name="אליפסה 129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2" name="אליפסה 131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" name="אליפסה 132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4" name="אליפסה 133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4" name="קבוצה 123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25" name="אליפסה 124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6" name="אליפסה 125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7" name="אליפסה 126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8" name="אליפסה 127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9" name="אליפסה 128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5" name="קבוצה 134"/>
          <p:cNvGrpSpPr/>
          <p:nvPr/>
        </p:nvGrpSpPr>
        <p:grpSpPr>
          <a:xfrm>
            <a:off x="2608085" y="2293597"/>
            <a:ext cx="4103657" cy="199262"/>
            <a:chOff x="5615672" y="200906"/>
            <a:chExt cx="4103657" cy="199262"/>
          </a:xfrm>
        </p:grpSpPr>
        <p:grpSp>
          <p:nvGrpSpPr>
            <p:cNvPr id="136" name="קבוצה 135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43" name="אליפסה 142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4" name="אליפסה 143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5" name="אליפסה 144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6" name="אליפסה 145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" name="אליפסה 146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7" name="קבוצה 136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38" name="אליפסה 137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9" name="אליפסה 138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0" name="אליפסה 139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1" name="אליפסה 140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2" name="אליפסה 141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8" name="קבוצה 147"/>
          <p:cNvGrpSpPr/>
          <p:nvPr/>
        </p:nvGrpSpPr>
        <p:grpSpPr>
          <a:xfrm>
            <a:off x="837806" y="2854799"/>
            <a:ext cx="4103657" cy="199262"/>
            <a:chOff x="5615672" y="200906"/>
            <a:chExt cx="4103657" cy="199262"/>
          </a:xfrm>
        </p:grpSpPr>
        <p:grpSp>
          <p:nvGrpSpPr>
            <p:cNvPr id="149" name="קבוצה 148"/>
            <p:cNvGrpSpPr/>
            <p:nvPr/>
          </p:nvGrpSpPr>
          <p:grpSpPr>
            <a:xfrm>
              <a:off x="7792597" y="200906"/>
              <a:ext cx="1926732" cy="199262"/>
              <a:chOff x="7776766" y="-727438"/>
              <a:chExt cx="1926732" cy="199262"/>
            </a:xfrm>
          </p:grpSpPr>
          <p:sp>
            <p:nvSpPr>
              <p:cNvPr id="156" name="אליפסה 155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7" name="אליפסה 156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" name="אליפסה 157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9" name="אליפסה 158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0" name="אליפסה 159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0" name="קבוצה 149"/>
            <p:cNvGrpSpPr/>
            <p:nvPr/>
          </p:nvGrpSpPr>
          <p:grpSpPr>
            <a:xfrm>
              <a:off x="5615672" y="200906"/>
              <a:ext cx="1926732" cy="199262"/>
              <a:chOff x="7776766" y="-727438"/>
              <a:chExt cx="1926732" cy="199262"/>
            </a:xfrm>
          </p:grpSpPr>
          <p:sp>
            <p:nvSpPr>
              <p:cNvPr id="151" name="אליפסה 150"/>
              <p:cNvSpPr/>
              <p:nvPr/>
            </p:nvSpPr>
            <p:spPr>
              <a:xfrm>
                <a:off x="7776766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" name="אליפסה 151"/>
              <p:cNvSpPr/>
              <p:nvPr/>
            </p:nvSpPr>
            <p:spPr>
              <a:xfrm>
                <a:off x="8207649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3" name="אליפסה 152"/>
              <p:cNvSpPr/>
              <p:nvPr/>
            </p:nvSpPr>
            <p:spPr>
              <a:xfrm>
                <a:off x="8638532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4" name="אליפסה 153"/>
              <p:cNvSpPr/>
              <p:nvPr/>
            </p:nvSpPr>
            <p:spPr>
              <a:xfrm>
                <a:off x="9069415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" name="אליפסה 154"/>
              <p:cNvSpPr/>
              <p:nvPr/>
            </p:nvSpPr>
            <p:spPr>
              <a:xfrm>
                <a:off x="9500298" y="-727438"/>
                <a:ext cx="203200" cy="19926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3" name="קבוצה 162"/>
          <p:cNvGrpSpPr/>
          <p:nvPr/>
        </p:nvGrpSpPr>
        <p:grpSpPr>
          <a:xfrm rot="5400000">
            <a:off x="1760829" y="965476"/>
            <a:ext cx="1926732" cy="199262"/>
            <a:chOff x="7776766" y="-727438"/>
            <a:chExt cx="1926732" cy="199262"/>
          </a:xfrm>
        </p:grpSpPr>
        <p:sp>
          <p:nvSpPr>
            <p:cNvPr id="164" name="אליפסה 163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" name="אליפסה 164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" name="אליפסה 16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אליפסה 16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8" name="אליפסה 16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6" name="קבוצה 175"/>
          <p:cNvGrpSpPr/>
          <p:nvPr/>
        </p:nvGrpSpPr>
        <p:grpSpPr>
          <a:xfrm rot="5400000">
            <a:off x="-254836" y="3503092"/>
            <a:ext cx="1495849" cy="199262"/>
            <a:chOff x="8207649" y="-727438"/>
            <a:chExt cx="1495849" cy="199262"/>
          </a:xfrm>
        </p:grpSpPr>
        <p:sp>
          <p:nvSpPr>
            <p:cNvPr id="178" name="אליפסה 177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אליפסה 178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0" name="אליפסה 179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1" name="אליפסה 180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6" name="קבוצה 185"/>
          <p:cNvGrpSpPr/>
          <p:nvPr/>
        </p:nvGrpSpPr>
        <p:grpSpPr>
          <a:xfrm rot="5400000">
            <a:off x="6521860" y="5176375"/>
            <a:ext cx="1495849" cy="199262"/>
            <a:chOff x="8207649" y="-727438"/>
            <a:chExt cx="1495849" cy="199262"/>
          </a:xfrm>
        </p:grpSpPr>
        <p:sp>
          <p:nvSpPr>
            <p:cNvPr id="187" name="אליפסה 18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אליפסה 18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9" name="אליפסה 18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0" name="אליפסה 189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1" name="קבוצה 190"/>
          <p:cNvGrpSpPr/>
          <p:nvPr/>
        </p:nvGrpSpPr>
        <p:grpSpPr>
          <a:xfrm rot="10800000">
            <a:off x="5400074" y="4526218"/>
            <a:ext cx="1495849" cy="199262"/>
            <a:chOff x="8207649" y="-727438"/>
            <a:chExt cx="1495849" cy="199262"/>
          </a:xfrm>
        </p:grpSpPr>
        <p:sp>
          <p:nvSpPr>
            <p:cNvPr id="192" name="אליפסה 19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3" name="אליפסה 19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אליפסה 19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5" name="אליפסה 19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קבוצה 195"/>
          <p:cNvGrpSpPr/>
          <p:nvPr/>
        </p:nvGrpSpPr>
        <p:grpSpPr>
          <a:xfrm rot="10800000">
            <a:off x="9853341" y="5894334"/>
            <a:ext cx="1064966" cy="199262"/>
            <a:chOff x="8207649" y="-727438"/>
            <a:chExt cx="1064966" cy="199262"/>
          </a:xfrm>
        </p:grpSpPr>
        <p:sp>
          <p:nvSpPr>
            <p:cNvPr id="197" name="אליפסה 19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8" name="אליפסה 197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9" name="אליפסה 198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קבוצה 200"/>
          <p:cNvGrpSpPr/>
          <p:nvPr/>
        </p:nvGrpSpPr>
        <p:grpSpPr>
          <a:xfrm rot="10800000">
            <a:off x="801676" y="4178027"/>
            <a:ext cx="1495849" cy="199262"/>
            <a:chOff x="8207649" y="-727438"/>
            <a:chExt cx="1495849" cy="199262"/>
          </a:xfrm>
        </p:grpSpPr>
        <p:sp>
          <p:nvSpPr>
            <p:cNvPr id="202" name="אליפסה 20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3" name="אליפסה 20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4" name="אליפסה 20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5" name="אליפסה 204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2" y="1849415"/>
            <a:ext cx="1081268" cy="112553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3352517" y="1096087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11" name="TextBox 210">
            <a:hlinkClick r:id="rId4" action="ppaction://hlinksldjump"/>
          </p:cNvPr>
          <p:cNvSpPr txBox="1"/>
          <p:nvPr/>
        </p:nvSpPr>
        <p:spPr>
          <a:xfrm>
            <a:off x="6583921" y="1060827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294410" y="143189"/>
            <a:ext cx="2610080" cy="384048"/>
          </a:xfrm>
          <a:prstGeom prst="rect">
            <a:avLst/>
          </a:prstGeom>
          <a:noFill/>
          <a:ln w="28575">
            <a:solidFill>
              <a:srgbClr val="098AE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2+6</a:t>
            </a:r>
          </a:p>
        </p:txBody>
      </p:sp>
      <p:grpSp>
        <p:nvGrpSpPr>
          <p:cNvPr id="213" name="קבוצה 212"/>
          <p:cNvGrpSpPr/>
          <p:nvPr/>
        </p:nvGrpSpPr>
        <p:grpSpPr>
          <a:xfrm rot="5400000">
            <a:off x="5648746" y="1396359"/>
            <a:ext cx="1064966" cy="199262"/>
            <a:chOff x="8638532" y="-727438"/>
            <a:chExt cx="1064966" cy="199262"/>
          </a:xfrm>
        </p:grpSpPr>
        <p:sp>
          <p:nvSpPr>
            <p:cNvPr id="216" name="אליפסה 215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7" name="אליפסה 216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8" name="אליפסה 217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9" name="קבוצה 218"/>
          <p:cNvGrpSpPr/>
          <p:nvPr/>
        </p:nvGrpSpPr>
        <p:grpSpPr>
          <a:xfrm rot="10800000">
            <a:off x="3925067" y="1835952"/>
            <a:ext cx="1926732" cy="199262"/>
            <a:chOff x="7776766" y="-727438"/>
            <a:chExt cx="1926732" cy="199262"/>
          </a:xfrm>
        </p:grpSpPr>
        <p:sp>
          <p:nvSpPr>
            <p:cNvPr id="220" name="אליפסה 219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1" name="אליפסה 220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2" name="אליפסה 221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3" name="אליפסה 222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4" name="אליפסה 223"/>
            <p:cNvSpPr/>
            <p:nvPr/>
          </p:nvSpPr>
          <p:spPr>
            <a:xfrm>
              <a:off x="9500298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5" name="קבוצה 224"/>
          <p:cNvGrpSpPr/>
          <p:nvPr/>
        </p:nvGrpSpPr>
        <p:grpSpPr>
          <a:xfrm rot="10800000">
            <a:off x="3094205" y="1836550"/>
            <a:ext cx="634083" cy="199262"/>
            <a:chOff x="7776766" y="-727438"/>
            <a:chExt cx="634083" cy="199262"/>
          </a:xfrm>
        </p:grpSpPr>
        <p:sp>
          <p:nvSpPr>
            <p:cNvPr id="226" name="אליפסה 225"/>
            <p:cNvSpPr/>
            <p:nvPr/>
          </p:nvSpPr>
          <p:spPr>
            <a:xfrm>
              <a:off x="7776766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7" name="אליפסה 226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1" name="קבוצה 230"/>
          <p:cNvGrpSpPr/>
          <p:nvPr/>
        </p:nvGrpSpPr>
        <p:grpSpPr>
          <a:xfrm rot="10800000">
            <a:off x="9771327" y="1067076"/>
            <a:ext cx="1064966" cy="199262"/>
            <a:chOff x="8207649" y="-727438"/>
            <a:chExt cx="1064966" cy="199262"/>
          </a:xfrm>
        </p:grpSpPr>
        <p:sp>
          <p:nvSpPr>
            <p:cNvPr id="232" name="אליפסה 231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3" name="אליפסה 232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4" name="אליפסה 233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5" name="קבוצה 234"/>
          <p:cNvGrpSpPr/>
          <p:nvPr/>
        </p:nvGrpSpPr>
        <p:grpSpPr>
          <a:xfrm rot="10800000">
            <a:off x="1395894" y="6351698"/>
            <a:ext cx="1064966" cy="199262"/>
            <a:chOff x="8207649" y="-727438"/>
            <a:chExt cx="1064966" cy="199262"/>
          </a:xfrm>
        </p:grpSpPr>
        <p:sp>
          <p:nvSpPr>
            <p:cNvPr id="236" name="אליפסה 235"/>
            <p:cNvSpPr/>
            <p:nvPr/>
          </p:nvSpPr>
          <p:spPr>
            <a:xfrm>
              <a:off x="8207649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7" name="אליפסה 236"/>
            <p:cNvSpPr/>
            <p:nvPr/>
          </p:nvSpPr>
          <p:spPr>
            <a:xfrm>
              <a:off x="8638532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8" name="אליפסה 237"/>
            <p:cNvSpPr/>
            <p:nvPr/>
          </p:nvSpPr>
          <p:spPr>
            <a:xfrm>
              <a:off x="9069415" y="-727438"/>
              <a:ext cx="203200" cy="1992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893817"/>
      </p:ext>
    </p:extLst>
  </p:cSld>
  <p:clrMapOvr>
    <a:masterClrMapping/>
  </p:clrMapOvr>
</p:sld>
</file>

<file path=ppt/theme/theme1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68</Words>
  <Application>Microsoft Office PowerPoint</Application>
  <PresentationFormat>מסך רחב</PresentationFormat>
  <Paragraphs>46</Paragraphs>
  <Slides>30</Slides>
  <Notes>0</Notes>
  <HiddenSlides>13</HiddenSlides>
  <MMClips>18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David</vt:lpstr>
      <vt:lpstr>1_ערכת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אורי אלון-ארגז הכלים למורה המקוון</dc:creator>
  <cp:lastModifiedBy>איילת אזולאי</cp:lastModifiedBy>
  <cp:revision>49</cp:revision>
  <dcterms:created xsi:type="dcterms:W3CDTF">2016-04-03T11:39:18Z</dcterms:created>
  <dcterms:modified xsi:type="dcterms:W3CDTF">2023-08-13T18:40:20Z</dcterms:modified>
</cp:coreProperties>
</file>